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544D34-8105-42C5-93CA-2B0636762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B2963F-B51D-432F-9B9D-289952902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A2CF7C-7076-4037-BDA4-FE3C6964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EEF5F3-D37F-4839-A108-9EA5BFFAD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3A9744-F576-4DEB-BF8C-7A6853FC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57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BA26C-F171-4D58-A1D4-552638A3B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E9D8AF-E77F-49DC-B86F-60884B0A8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D219AF-726A-45D2-B968-662F3373E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D7E621-44D9-4EE1-BC56-D7C1AFE2C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D78CE6-7836-4BBD-884B-4895C8116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39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86129E3-65D5-491A-A632-26A37B28E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E85256-AFB6-4A3D-8A33-CA27321C5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2D8245-1ED0-437A-9BB1-B9BC7194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798E97-FFB0-41DE-8A5F-093E4554C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E49000-108B-4220-8F79-BDEC3BF4E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6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3B556-857B-4E7C-B929-D20DB4506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0BB8AC-3BC3-4962-B502-3D66F633C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05CBFD-35A9-4542-A617-E7ACEE04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EF0127-E85B-4FAC-9D6D-E4B9F237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78B58B-3B90-41D8-A95B-B007A41E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64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A73F22-235A-4959-AC29-DD264875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A14D32-451C-43D6-BADD-FD8ECD7CE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6C4F66-BEDE-404E-8CD0-0ADE1C9DA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8ACEAF-C49F-4DC8-A35E-B2544616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908A4B-EE14-4CBC-9465-42FE3E21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2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E2A684-D041-4BD8-A051-02E4DE3AB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0B174C-B9C9-4AD4-B714-E381DA41E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96B6DB-BB23-4D2F-8939-F37A19A8D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416ECA-061A-4FB4-BD73-FF3D98608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12FAD4-6B21-451D-9B83-F24EE7C23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99E5AD-81EF-45DE-BF1D-A8C2D5D1C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9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BD1A79-7F1D-48AA-A8AB-05704A217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B7E8C9-DA51-4A1F-B566-61909EFA0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604EF7-EE0B-43A0-864D-12006FE6D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BE68373-E733-464A-BECF-80D4ED719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902263C-0742-48AC-A037-D96DCCFD8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A516136-83DF-4061-8D8F-48E7A6970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2B1240-AD8C-4E20-A8A5-BAE1255CD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A7A47B-7C96-4ED4-89E6-EBA4DAA4E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17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E66DF1-9F16-418A-8429-4F9ABABF2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4047E8F-5C0A-426F-B1B3-AB607C0E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B14006-BA22-431D-A36D-D1580AF33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EA59AF7-6AC1-4268-B955-4DBF9135D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30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39A8EB7-974F-4221-A03F-E63ED9CB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C8F23E-6850-455C-BA60-3337257E5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BBB18A-E677-4D14-AD98-BA037A795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C2D6F7-4554-4C53-9035-1E6B93512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471832-8129-4A94-8CF6-108C947A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122784-6DAD-428B-AEE2-5777359B6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8E22BA-FFB6-498D-83B5-358081AB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C427D6-34E8-4595-ADDE-2613779C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3FE2F2-4834-43BA-A79F-711DC4A4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0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5CF2F-AA45-4622-87E3-6A39E202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456A431-3B53-4ACD-8F8E-83DF64D984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964ECC-279C-48C3-AE4C-033594AF1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E31371-2E1B-4B59-BFA6-FFB792705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21A07B-131F-481C-9C44-93622E569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FDBA4A-ECB1-4C5F-9EC0-E863BA96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50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F61FAA-282E-4FB6-88D3-C34854D46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7F0CEC-C2E3-4825-B238-4AE834D26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2B372C-47F6-4AF3-9582-713FAD62F9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AB189-12AB-4B03-8225-F4848987DE08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B2929-F426-4720-91A3-26C2E228CD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88DD45-DB16-4132-BC31-8BBB1A305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63E51-2659-4A93-995B-FEF0F51177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44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6963C4-0036-42EE-A526-95610FDA4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319" y="235403"/>
            <a:ext cx="1524000" cy="152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0217BE-CB91-4050-97F6-7779C00BA1CD}"/>
              </a:ext>
            </a:extLst>
          </p:cNvPr>
          <p:cNvSpPr txBox="1"/>
          <p:nvPr/>
        </p:nvSpPr>
        <p:spPr>
          <a:xfrm>
            <a:off x="2151016" y="5989210"/>
            <a:ext cx="85169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XXIV International Conference on Chemical Reactors CHEMREACTOR-24 </a:t>
            </a:r>
            <a:br>
              <a:rPr lang="en-US" sz="1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r>
              <a:rPr lang="en-US" sz="1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September 12 - 17, 2021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00814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Zagoruiko</dc:creator>
  <cp:lastModifiedBy>Andrey Zagoruiko</cp:lastModifiedBy>
  <cp:revision>1</cp:revision>
  <dcterms:created xsi:type="dcterms:W3CDTF">2021-08-01T08:02:47Z</dcterms:created>
  <dcterms:modified xsi:type="dcterms:W3CDTF">2021-08-01T08:05:37Z</dcterms:modified>
</cp:coreProperties>
</file>