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63" r:id="rId3"/>
    <p:sldId id="262" r:id="rId4"/>
    <p:sldId id="257" r:id="rId5"/>
    <p:sldId id="259" r:id="rId6"/>
    <p:sldId id="258" r:id="rId7"/>
    <p:sldId id="261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00446-FD80-4E31-A82D-2060A733E3FF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F0B4F-C493-46C1-A568-A0DB4C968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54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Основная проблема на решение которой</a:t>
            </a:r>
            <a:r>
              <a:rPr lang="ru-RU" baseline="0" dirty="0" smtClean="0"/>
              <a:t> направлен проект – низкая производительность измерения деталей со сложным расположением элементов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F0B4F-C493-46C1-A568-A0DB4C96838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010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Высокоточные, дорогостоящие, без возможности изменения</a:t>
            </a:r>
            <a:r>
              <a:rPr lang="ru-RU" baseline="0" dirty="0" smtClean="0"/>
              <a:t> угла наклона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F0B4F-C493-46C1-A568-A0DB4C96838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91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Возможность вращения и поворота на угол до 45 град., программная часть совместима с любым программным обеспечением КИМ, управление столом возможно</a:t>
            </a:r>
            <a:r>
              <a:rPr lang="ru-RU" baseline="0" dirty="0" smtClean="0"/>
              <a:t> включить в программу измерения детали на КИМ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F0B4F-C493-46C1-A568-A0DB4C96838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756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измерения</a:t>
            </a:r>
            <a:r>
              <a:rPr lang="ru-RU" baseline="0" dirty="0" smtClean="0"/>
              <a:t> элементов детали расположенных под углом к базовой поверхности, нет необходимости калибровки больших количеств положений щупа и перебазировки детали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F0B4F-C493-46C1-A568-A0DB4C96838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534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262" y="682947"/>
            <a:ext cx="8001000" cy="3376863"/>
          </a:xfrm>
        </p:spPr>
        <p:txBody>
          <a:bodyPr>
            <a:normAutofit fontScale="90000"/>
          </a:bodyPr>
          <a:lstStyle/>
          <a:p>
            <a:r>
              <a:rPr lang="ru-RU" dirty="0"/>
              <a:t>Повышение производительности контроля деталей на координатно-измерительных машинах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4288782"/>
            <a:ext cx="6400800" cy="47146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Пастухова Ольга Павловна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12" y="240632"/>
            <a:ext cx="2762216" cy="16292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08926" y="4724358"/>
            <a:ext cx="3776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Инженер по </a:t>
            </a:r>
            <a:r>
              <a:rPr lang="ru-RU" sz="1200" dirty="0" err="1" smtClean="0"/>
              <a:t>КИПиА</a:t>
            </a:r>
            <a:r>
              <a:rPr lang="ru-RU" sz="1200" dirty="0" smtClean="0"/>
              <a:t>, АО «Высокие Технологии»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7" y="5195818"/>
            <a:ext cx="3689380" cy="13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4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785" y="5173364"/>
            <a:ext cx="11227702" cy="1626177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Проблемы контроля универсальным инструментом (КИМ) с большим числом калибровок относительного расположения элементов детали и необходимость её постоянной перебазировки 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8" y="177251"/>
            <a:ext cx="4061216" cy="22971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3" b="98724" l="1242" r="97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94" y="42079"/>
            <a:ext cx="2906162" cy="24323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73" y="2765003"/>
            <a:ext cx="4443667" cy="23352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01" y="2609610"/>
            <a:ext cx="2668588" cy="24906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3" b="98587" l="3000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468" y="177251"/>
            <a:ext cx="2743200" cy="25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848280"/>
            <a:ext cx="8534400" cy="1507067"/>
          </a:xfrm>
        </p:spPr>
        <p:txBody>
          <a:bodyPr/>
          <a:lstStyle/>
          <a:p>
            <a:r>
              <a:rPr lang="ru-RU" dirty="0" smtClean="0"/>
              <a:t>Существующие модели поворотных столов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08" b="97949" l="1149" r="98851">
                        <a14:foregroundMark x1="44368" y1="19231" x2="44368" y2="19231"/>
                        <a14:foregroundMark x1="42529" y1="24872" x2="42529" y2="24872"/>
                        <a14:foregroundMark x1="34483" y1="25641" x2="34483" y2="25641"/>
                        <a14:foregroundMark x1="23448" y1="22821" x2="23448" y2="22821"/>
                        <a14:foregroundMark x1="18161" y1="26154" x2="18161" y2="26154"/>
                        <a14:foregroundMark x1="7126" y1="30000" x2="7126" y2="30000"/>
                        <a14:foregroundMark x1="22299" y1="37179" x2="22299" y2="37179"/>
                        <a14:foregroundMark x1="58621" y1="30000" x2="58621" y2="30000"/>
                        <a14:foregroundMark x1="67356" y1="23333" x2="67356" y2="23333"/>
                        <a14:foregroundMark x1="68506" y1="17179" x2="68506" y2="17179"/>
                        <a14:foregroundMark x1="64598" y1="15128" x2="64598" y2="15128"/>
                        <a14:foregroundMark x1="48046" y1="20256" x2="48046" y2="20256"/>
                        <a14:foregroundMark x1="11494" y1="25641" x2="11494" y2="25641"/>
                        <a14:foregroundMark x1="29655" y1="30000" x2="29655" y2="30000"/>
                        <a14:foregroundMark x1="38161" y1="37179" x2="38161" y2="3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5" y="815709"/>
            <a:ext cx="3633193" cy="32573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32" y="815709"/>
            <a:ext cx="3633194" cy="32573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743" y1="23902" x2="29743" y2="239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3661" y="2328751"/>
            <a:ext cx="3309055" cy="19400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1177" y="691629"/>
            <a:ext cx="2981323" cy="163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3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5201654"/>
            <a:ext cx="8534400" cy="1507067"/>
          </a:xfrm>
        </p:spPr>
        <p:txBody>
          <a:bodyPr/>
          <a:lstStyle/>
          <a:p>
            <a:r>
              <a:rPr lang="ru-RU" dirty="0" smtClean="0"/>
              <a:t>Программно-аппаратный комплекс «ПОСТ» для КИМ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r="9219"/>
          <a:stretch/>
        </p:blipFill>
        <p:spPr>
          <a:xfrm>
            <a:off x="293297" y="228044"/>
            <a:ext cx="3605843" cy="226909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" r="14238"/>
          <a:stretch/>
        </p:blipFill>
        <p:spPr>
          <a:xfrm>
            <a:off x="8212425" y="225763"/>
            <a:ext cx="3450566" cy="2271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15" y="228044"/>
            <a:ext cx="4026310" cy="2264799"/>
          </a:xfrm>
          <a:prstGeom prst="rect">
            <a:avLst/>
          </a:prstGeom>
        </p:spPr>
      </p:pic>
      <p:pic>
        <p:nvPicPr>
          <p:cNvPr id="1026" name="Picture 2" descr="поворотны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948" y="2637944"/>
            <a:ext cx="3455663" cy="256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t="248" r="20663" b="10062"/>
          <a:stretch/>
        </p:blipFill>
        <p:spPr>
          <a:xfrm>
            <a:off x="2894162" y="2637944"/>
            <a:ext cx="2377282" cy="25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5350933"/>
            <a:ext cx="8534400" cy="1507067"/>
          </a:xfrm>
        </p:spPr>
        <p:txBody>
          <a:bodyPr>
            <a:normAutofit/>
          </a:bodyPr>
          <a:lstStyle/>
          <a:p>
            <a:r>
              <a:rPr lang="ru-RU" dirty="0" smtClean="0"/>
              <a:t>Процесс измерения детали с использованием ПАК «ПОСТ»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95" y="116457"/>
            <a:ext cx="8155133" cy="5435428"/>
          </a:xfrm>
        </p:spPr>
      </p:pic>
    </p:spTree>
    <p:extLst>
      <p:ext uri="{BB962C8B-B14F-4D97-AF65-F5344CB8AC3E}">
        <p14:creationId xmlns:p14="http://schemas.microsoft.com/office/powerpoint/2010/main" val="403033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6000444"/>
            <a:ext cx="8534400" cy="691787"/>
          </a:xfrm>
        </p:spPr>
        <p:txBody>
          <a:bodyPr/>
          <a:lstStyle/>
          <a:p>
            <a:r>
              <a:rPr lang="ru-RU" dirty="0" smtClean="0"/>
              <a:t>Команда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97196"/>
            <a:ext cx="8235199" cy="7637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Омский </a:t>
            </a:r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государственный технический университет, г. Омск, </a:t>
            </a:r>
            <a:r>
              <a:rPr lang="ru-RU" sz="2400" dirty="0" smtClean="0">
                <a:solidFill>
                  <a:schemeClr val="tx1">
                    <a:lumMod val="95000"/>
                  </a:schemeClr>
                </a:solidFill>
              </a:rPr>
              <a:t>Россия: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872" y="2938289"/>
            <a:ext cx="1333198" cy="14776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03" y="989534"/>
            <a:ext cx="1561747" cy="1477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03" y="4505174"/>
            <a:ext cx="1436607" cy="1521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03" y="2959485"/>
            <a:ext cx="1436607" cy="1477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5129" r="4416"/>
          <a:stretch/>
        </p:blipFill>
        <p:spPr>
          <a:xfrm>
            <a:off x="5495872" y="4505174"/>
            <a:ext cx="1354347" cy="1477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39522" y="1370577"/>
            <a:ext cx="34350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А.В. </a:t>
            </a:r>
            <a:r>
              <a:rPr lang="ru-RU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Тигнибидин</a:t>
            </a:r>
            <a:endParaRPr lang="ru-RU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К.т.н., доцент</a:t>
            </a:r>
          </a:p>
          <a:p>
            <a:r>
              <a:rPr lang="ru-RU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Научный руководитель</a:t>
            </a:r>
            <a:endParaRPr lang="ru-RU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4212" y="2476553"/>
            <a:ext cx="687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95000"/>
                  </a:schemeClr>
                </a:solidFill>
              </a:rPr>
              <a:t>АО «Высокие Технологии», г. Омск, Россия: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58622" y="3213385"/>
            <a:ext cx="2432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О.П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Пастухова</a:t>
            </a:r>
          </a:p>
          <a:p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Инженер </a:t>
            </a:r>
            <a:r>
              <a:rPr lang="ru-RU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КИПиА</a:t>
            </a:r>
            <a:endParaRPr lang="ru-RU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СЕО проекта</a:t>
            </a:r>
            <a:endParaRPr lang="ru-RU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22338" y="3213385"/>
            <a:ext cx="20040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Д.В. </a:t>
            </a:r>
            <a:r>
              <a:rPr lang="ru-RU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Тигнибидин</a:t>
            </a:r>
            <a:endParaRPr lang="ru-RU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Начальник ЦИЛ</a:t>
            </a:r>
          </a:p>
          <a:p>
            <a:r>
              <a:rPr lang="ru-RU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Конструктор</a:t>
            </a:r>
            <a:endParaRPr lang="ru-RU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22338" y="4824624"/>
            <a:ext cx="27158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Ю.М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Афанасьев</a:t>
            </a:r>
          </a:p>
          <a:p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Руководитель ГЛУИ</a:t>
            </a:r>
          </a:p>
          <a:p>
            <a:r>
              <a:rPr lang="ru-RU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Конструктор-технолог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257141" y="4824624"/>
            <a:ext cx="32095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П.Н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ru-RU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Марталлер</a:t>
            </a:r>
            <a:endParaRPr lang="ru-RU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Ведущий инженер </a:t>
            </a:r>
            <a:r>
              <a:rPr lang="ru-RU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КИПиА</a:t>
            </a:r>
            <a:endParaRPr lang="ru-RU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Программист</a:t>
            </a:r>
          </a:p>
        </p:txBody>
      </p:sp>
    </p:spTree>
    <p:extLst>
      <p:ext uri="{BB962C8B-B14F-4D97-AF65-F5344CB8AC3E}">
        <p14:creationId xmlns:p14="http://schemas.microsoft.com/office/powerpoint/2010/main" val="9525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118188" y="2794958"/>
            <a:ext cx="1688053" cy="885007"/>
          </a:xfrm>
        </p:spPr>
        <p:txBody>
          <a:bodyPr/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641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971" y="5350933"/>
            <a:ext cx="8534400" cy="1507067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Спасибо за внимание!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9931" l="1465" r="89941">
                        <a14:foregroundMark x1="36523" y1="84722" x2="36523" y2="84722"/>
                        <a14:foregroundMark x1="37891" y1="83160" x2="37891" y2="83160"/>
                        <a14:foregroundMark x1="39941" y1="82292" x2="39941" y2="82292"/>
                        <a14:foregroundMark x1="41504" y1="80903" x2="41504" y2="80903"/>
                        <a14:foregroundMark x1="44434" y1="76736" x2="44434" y2="76736"/>
                        <a14:foregroundMark x1="35547" y1="81944" x2="35547" y2="81944"/>
                        <a14:foregroundMark x1="65234" y1="81250" x2="65234" y2="81250"/>
                        <a14:foregroundMark x1="61914" y1="78472" x2="61914" y2="78472"/>
                        <a14:foregroundMark x1="65723" y1="80035" x2="65723" y2="80035"/>
                        <a14:foregroundMark x1="62891" y1="80208" x2="62891" y2="80208"/>
                        <a14:foregroundMark x1="64355" y1="79340" x2="64355" y2="79340"/>
                        <a14:foregroundMark x1="50684" y1="42014" x2="50684" y2="42014"/>
                        <a14:backgroundMark x1="25781" y1="73611" x2="25781" y2="73611"/>
                        <a14:backgroundMark x1="26074" y1="66319" x2="26074" y2="66319"/>
                        <a14:backgroundMark x1="65234" y1="72743" x2="65234" y2="72743"/>
                        <a14:backgroundMark x1="63281" y1="68229" x2="63281" y2="68229"/>
                        <a14:backgroundMark x1="48242" y1="81771" x2="48242" y2="81771"/>
                        <a14:backgroundMark x1="45703" y1="83854" x2="45703" y2="83854"/>
                        <a14:backgroundMark x1="50781" y1="80035" x2="50781" y2="80035"/>
                        <a14:backgroundMark x1="66504" y1="70660" x2="66504" y2="70660"/>
                        <a14:backgroundMark x1="68164" y1="74132" x2="68164" y2="74132"/>
                        <a14:backgroundMark x1="24707" y1="76563" x2="24707" y2="76563"/>
                        <a14:backgroundMark x1="18945" y1="67361" x2="18945" y2="67361"/>
                        <a14:backgroundMark x1="61719" y1="72569" x2="61719" y2="72569"/>
                        <a14:backgroundMark x1="60938" y1="73438" x2="60938" y2="7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287"/>
          <a:stretch/>
        </p:blipFill>
        <p:spPr>
          <a:xfrm>
            <a:off x="3398869" y="0"/>
            <a:ext cx="8528649" cy="4159950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10000"/>
              </a:prstClr>
            </a:outerShdw>
            <a:reflection blurRad="6350" stA="52000" endA="300" endPos="35000" dir="5400000" sy="-100000" algn="bl" rotWithShape="0"/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" name="TextBox 3"/>
          <p:cNvSpPr txBox="1"/>
          <p:nvPr/>
        </p:nvSpPr>
        <p:spPr>
          <a:xfrm>
            <a:off x="419971" y="3024522"/>
            <a:ext cx="51379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Контакты: </a:t>
            </a:r>
            <a:r>
              <a:rPr lang="en-US" sz="2800" dirty="0" smtClean="0"/>
              <a:t>	</a:t>
            </a:r>
            <a:r>
              <a:rPr lang="ru-RU" sz="2800" dirty="0" smtClean="0"/>
              <a:t>Пастухова О.П.</a:t>
            </a:r>
          </a:p>
          <a:p>
            <a:r>
              <a:rPr lang="en-US" sz="2800" dirty="0" smtClean="0"/>
              <a:t>				e-mail@mail.ru</a:t>
            </a:r>
          </a:p>
          <a:p>
            <a:r>
              <a:rPr lang="en-US" sz="2800" dirty="0" smtClean="0"/>
              <a:t>				+7 (999) 123-45-67</a:t>
            </a:r>
          </a:p>
        </p:txBody>
      </p:sp>
    </p:spTree>
    <p:extLst>
      <p:ext uri="{BB962C8B-B14F-4D97-AF65-F5344CB8AC3E}">
        <p14:creationId xmlns:p14="http://schemas.microsoft.com/office/powerpoint/2010/main" val="383823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891</TotalTime>
  <Words>203</Words>
  <Application>Microsoft Office PowerPoint</Application>
  <PresentationFormat>Широкоэкранный</PresentationFormat>
  <Paragraphs>38</Paragraphs>
  <Slides>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Calibri</vt:lpstr>
      <vt:lpstr>Century Gothic</vt:lpstr>
      <vt:lpstr>Wingdings 3</vt:lpstr>
      <vt:lpstr>Сектор</vt:lpstr>
      <vt:lpstr>Повышение производительности контроля деталей на координатно-измерительных машинах</vt:lpstr>
      <vt:lpstr>Проблемы контроля универсальным инструментом (КИМ) с большим числом калибровок относительного расположения элементов детали и необходимость её постоянной перебазировки </vt:lpstr>
      <vt:lpstr>Существующие модели поворотных столов</vt:lpstr>
      <vt:lpstr>Программно-аппаратный комплекс «ПОСТ» для КИМ</vt:lpstr>
      <vt:lpstr>Процесс измерения детали с использованием ПАК «ПОСТ»</vt:lpstr>
      <vt:lpstr>Команда проекта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Поворотный стол</dc:title>
  <dc:creator>Танюшка</dc:creator>
  <cp:lastModifiedBy>Лаборатория 162</cp:lastModifiedBy>
  <cp:revision>27</cp:revision>
  <dcterms:created xsi:type="dcterms:W3CDTF">2017-03-27T10:38:34Z</dcterms:created>
  <dcterms:modified xsi:type="dcterms:W3CDTF">2017-03-31T10:00:48Z</dcterms:modified>
</cp:coreProperties>
</file>