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6" autoAdjust="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7338A-F8BA-45EC-9F2F-CBCE5D6305C1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60B0-0051-44C1-97B8-6140E567F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04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C60B0-0051-44C1-97B8-6140E567F36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14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0733-2F2E-4388-96D6-22665802CB47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99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F7D9-A5B7-45A8-BEB1-2E049993E6F4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9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3BA3-83F2-45A6-851B-9E7A622B25E8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2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4893-E1DE-40C3-BA03-4E16402A8B89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31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55EC-554F-4956-A2B7-DEBEA6C5A2E6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3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9B7D-49E9-4EF1-9C82-CDED514A8DA7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65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7B1A3-C508-4128-BB25-5F6F734D8ADD}" type="datetime1">
              <a:rPr lang="ru-RU" smtClean="0"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7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664F-8028-4E6B-8021-23B9E38DA5E7}" type="datetime1">
              <a:rPr lang="ru-RU" smtClean="0"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968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3B73-F76A-41E8-AA57-A4BF54E4EE2B}" type="datetime1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1490-B292-485B-973F-26AD14C2B438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4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0386-F324-43AC-80DB-43DCFAE87BC9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6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73D6-FD3A-4AFD-BA48-0B46E2B6E19C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ACFD-86C9-4BD3-8C0D-07755CB2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17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8627" y="668169"/>
            <a:ext cx="6752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Garamond" pitchFamily="18" charset="0"/>
                <a:cs typeface="Times New Roman" pitchFamily="18" charset="0"/>
              </a:rPr>
              <a:t>Омский государственный технический университет</a:t>
            </a:r>
            <a:endParaRPr lang="ru-RU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4272" y="215116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Garamond" pitchFamily="18" charset="0"/>
                <a:cs typeface="Times New Roman" pitchFamily="18" charset="0"/>
              </a:rPr>
              <a:t>Исследование влияния уровня продольной компенсации на возникновение и развитие </a:t>
            </a:r>
            <a:r>
              <a:rPr lang="ru-RU" sz="3200" dirty="0" err="1" smtClean="0">
                <a:latin typeface="Garamond" pitchFamily="18" charset="0"/>
                <a:cs typeface="Times New Roman" pitchFamily="18" charset="0"/>
              </a:rPr>
              <a:t>подсинхронного</a:t>
            </a:r>
            <a:r>
              <a:rPr lang="ru-RU" sz="3200" dirty="0" smtClean="0">
                <a:latin typeface="Garamond" pitchFamily="18" charset="0"/>
                <a:cs typeface="Times New Roman" pitchFamily="18" charset="0"/>
              </a:rPr>
              <a:t> резонанса</a:t>
            </a:r>
            <a:endParaRPr lang="ru-RU" sz="32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9677" y="3903439"/>
            <a:ext cx="3070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Garamond" pitchFamily="18" charset="0"/>
                <a:cs typeface="Times New Roman" pitchFamily="18" charset="0"/>
              </a:rPr>
              <a:t>Д.В</a:t>
            </a:r>
            <a:r>
              <a:rPr lang="ru-RU" sz="24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Garamond" pitchFamily="18" charset="0"/>
                <a:cs typeface="Times New Roman" pitchFamily="18" charset="0"/>
              </a:rPr>
              <a:t>Рысев, П.В</a:t>
            </a:r>
            <a:r>
              <a:rPr lang="ru-RU" sz="2400" dirty="0">
                <a:latin typeface="Garamond" pitchFamily="18" charset="0"/>
                <a:cs typeface="Times New Roman" pitchFamily="18" charset="0"/>
              </a:rPr>
              <a:t>. Рысев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8" y="6093296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Garamond" pitchFamily="18" charset="0"/>
                <a:cs typeface="Times New Roman" pitchFamily="18" charset="0"/>
              </a:rPr>
              <a:t>Омск 2018</a:t>
            </a:r>
            <a:endParaRPr lang="ru-RU" sz="2400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z="1600" smtClean="0">
                <a:solidFill>
                  <a:schemeClr val="tx1"/>
                </a:solidFill>
                <a:latin typeface="Garamond" pitchFamily="18" charset="0"/>
              </a:rPr>
              <a:t>2</a:t>
            </a:fld>
            <a:endParaRPr lang="ru-RU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5122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3967162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813232" y="1367612"/>
            <a:ext cx="20120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Garamond" pitchFamily="18" charset="0"/>
                <a:ea typeface="Verdana" pitchFamily="34" charset="0"/>
                <a:cs typeface="Verdana" pitchFamily="34" charset="0"/>
              </a:rPr>
              <a:t>Схема энергосистемы</a:t>
            </a:r>
          </a:p>
        </p:txBody>
      </p:sp>
      <p:pic>
        <p:nvPicPr>
          <p:cNvPr id="5123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72" y="2132856"/>
            <a:ext cx="779841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000647" y="5264190"/>
            <a:ext cx="540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Garamond" pitchFamily="18" charset="0"/>
              </a:rPr>
              <a:t>Модель исследуемой </a:t>
            </a:r>
            <a:r>
              <a:rPr lang="ru-RU" sz="1600" dirty="0" smtClean="0">
                <a:latin typeface="Garamond" pitchFamily="18" charset="0"/>
              </a:rPr>
              <a:t>энергосистемы </a:t>
            </a:r>
            <a:r>
              <a:rPr lang="ru-RU" sz="1600" dirty="0">
                <a:latin typeface="Garamond" pitchFamily="18" charset="0"/>
              </a:rPr>
              <a:t>в </a:t>
            </a:r>
            <a:r>
              <a:rPr lang="en-US" sz="1600" dirty="0">
                <a:latin typeface="Garamond" pitchFamily="18" charset="0"/>
              </a:rPr>
              <a:t>MATLAB Simulink</a:t>
            </a:r>
            <a:endParaRPr lang="ru-RU" sz="1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10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z="160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3</a:t>
            </a:fld>
            <a:endParaRPr lang="ru-RU" sz="1600" dirty="0">
              <a:solidFill>
                <a:schemeClr val="tx1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1075" name="Picture 5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5" b="15289"/>
          <a:stretch/>
        </p:blipFill>
        <p:spPr bwMode="auto">
          <a:xfrm>
            <a:off x="202084" y="188641"/>
            <a:ext cx="5727526" cy="992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6" name="Picture 5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0" b="7317"/>
          <a:stretch/>
        </p:blipFill>
        <p:spPr bwMode="auto">
          <a:xfrm>
            <a:off x="240184" y="1360216"/>
            <a:ext cx="5727526" cy="226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7" name="Picture 5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8" b="7075"/>
          <a:stretch/>
        </p:blipFill>
        <p:spPr bwMode="auto">
          <a:xfrm>
            <a:off x="274092" y="3933056"/>
            <a:ext cx="5738068" cy="2283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6429176" y="454038"/>
            <a:ext cx="9140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Токи КЗ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444208" y="2079122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Осциллограммы скручивающих моментов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429176" y="4659354"/>
            <a:ext cx="1887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Осциллограммы отклонений скорости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z="1600" smtClean="0">
                <a:solidFill>
                  <a:schemeClr val="tx1"/>
                </a:solidFill>
                <a:latin typeface="Garamond" pitchFamily="18" charset="0"/>
              </a:rPr>
              <a:t>4</a:t>
            </a:fld>
            <a:endParaRPr lang="ru-RU" sz="1600" dirty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4" b="7974"/>
          <a:stretch/>
        </p:blipFill>
        <p:spPr bwMode="auto">
          <a:xfrm>
            <a:off x="4714810" y="1469338"/>
            <a:ext cx="4384740" cy="1722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0" b="7561"/>
          <a:stretch/>
        </p:blipFill>
        <p:spPr bwMode="auto">
          <a:xfrm>
            <a:off x="107505" y="1478429"/>
            <a:ext cx="4337496" cy="1713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116" b="7452"/>
          <a:stretch/>
        </p:blipFill>
        <p:spPr bwMode="auto">
          <a:xfrm>
            <a:off x="132532" y="3422646"/>
            <a:ext cx="4312469" cy="171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" b="7532"/>
          <a:stretch/>
        </p:blipFill>
        <p:spPr bwMode="auto">
          <a:xfrm>
            <a:off x="4829448" y="3442416"/>
            <a:ext cx="4270102" cy="1692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17373" y="908720"/>
            <a:ext cx="1742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Компенсация 40%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35786" y="917372"/>
            <a:ext cx="1742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Компенсация 47%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78411" y="5413608"/>
            <a:ext cx="17956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Система устойчива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68072" y="5414476"/>
            <a:ext cx="19928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Garamond" pitchFamily="18" charset="0"/>
                <a:cs typeface="Times New Roman" pitchFamily="18" charset="0"/>
              </a:rPr>
              <a:t>Система неустойчива</a:t>
            </a:r>
            <a:endParaRPr lang="ru-RU" sz="1600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3ACFD-86C9-4BD3-8C0D-07755CB23BE2}" type="slidenum">
              <a:rPr lang="ru-RU" sz="1600" smtClean="0">
                <a:solidFill>
                  <a:schemeClr val="tx1"/>
                </a:solidFill>
                <a:latin typeface="Garamond" pitchFamily="18" charset="0"/>
              </a:rPr>
              <a:t>5</a:t>
            </a:fld>
            <a:endParaRPr lang="ru-RU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6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6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05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2" y="971440"/>
            <a:ext cx="4859832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9688" y="521555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Garamond" pitchFamily="18" charset="0"/>
              </a:rPr>
              <a:t>Зависимость </a:t>
            </a:r>
            <a:r>
              <a:rPr lang="ru-RU" sz="1600" dirty="0">
                <a:latin typeface="Garamond" pitchFamily="18" charset="0"/>
              </a:rPr>
              <a:t>амплитуд </a:t>
            </a:r>
            <a:r>
              <a:rPr lang="ru-RU" sz="1600" dirty="0" smtClean="0">
                <a:latin typeface="Garamond" pitchFamily="18" charset="0"/>
              </a:rPr>
              <a:t>скручивающих </a:t>
            </a:r>
            <a:r>
              <a:rPr lang="ru-RU" sz="1600" dirty="0">
                <a:latin typeface="Garamond" pitchFamily="18" charset="0"/>
              </a:rPr>
              <a:t>моментов от уровня продольной компенсации</a:t>
            </a:r>
            <a:endParaRPr lang="ru-RU" sz="1600" dirty="0">
              <a:latin typeface="Garamond" pitchFamily="18" charset="0"/>
            </a:endParaRPr>
          </a:p>
        </p:txBody>
      </p:sp>
      <p:pic>
        <p:nvPicPr>
          <p:cNvPr id="3106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665" y="1565238"/>
            <a:ext cx="4445335" cy="257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885604" y="5220489"/>
            <a:ext cx="4258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Garamond" pitchFamily="18" charset="0"/>
              </a:rPr>
              <a:t>Зависимость </a:t>
            </a:r>
            <a:r>
              <a:rPr lang="ru-RU" sz="1600" dirty="0">
                <a:latin typeface="Garamond" pitchFamily="18" charset="0"/>
              </a:rPr>
              <a:t>амплитуд </a:t>
            </a:r>
            <a:r>
              <a:rPr lang="ru-RU" sz="1600" dirty="0" smtClean="0">
                <a:latin typeface="Garamond" pitchFamily="18" charset="0"/>
              </a:rPr>
              <a:t>отклонений скоростей </a:t>
            </a:r>
            <a:r>
              <a:rPr lang="ru-RU" sz="1600" dirty="0">
                <a:latin typeface="Garamond" pitchFamily="18" charset="0"/>
              </a:rPr>
              <a:t>от уровня продольной компенсации</a:t>
            </a:r>
            <a:endParaRPr lang="ru-RU" sz="1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1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71</Words>
  <Application>Microsoft Office PowerPoint</Application>
  <PresentationFormat>Экран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Std</dc:creator>
  <cp:lastModifiedBy>Std</cp:lastModifiedBy>
  <cp:revision>13</cp:revision>
  <dcterms:created xsi:type="dcterms:W3CDTF">2018-05-16T16:13:43Z</dcterms:created>
  <dcterms:modified xsi:type="dcterms:W3CDTF">2019-04-01T12:09:24Z</dcterms:modified>
</cp:coreProperties>
</file>