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56" r:id="rId1"/>
  </p:sldMasterIdLst>
  <p:notesMasterIdLst>
    <p:notesMasterId r:id="rId16"/>
  </p:notesMasterIdLst>
  <p:sldIdLst>
    <p:sldId id="256" r:id="rId2"/>
    <p:sldId id="271" r:id="rId3"/>
    <p:sldId id="272" r:id="rId4"/>
    <p:sldId id="283" r:id="rId5"/>
    <p:sldId id="284" r:id="rId6"/>
    <p:sldId id="285" r:id="rId7"/>
    <p:sldId id="274" r:id="rId8"/>
    <p:sldId id="280" r:id="rId9"/>
    <p:sldId id="276" r:id="rId10"/>
    <p:sldId id="277" r:id="rId11"/>
    <p:sldId id="279" r:id="rId12"/>
    <p:sldId id="278" r:id="rId13"/>
    <p:sldId id="281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" initials="Т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0294-6DB7-4A93-B66F-3AF4B33AFA7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67077-EEC4-4354-BAD3-F08AA69D1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2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7077-EEC4-4354-BAD3-F08AA69D1C3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4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7077-EEC4-4354-BAD3-F08AA69D1C3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7077-EEC4-4354-BAD3-F08AA69D1C3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01291-F790-416E-BD98-F1360D40FADA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D89E8-74D1-4727-9E26-28E5D0F138D2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4E549-A5F1-49A8-89D9-5AD960EED533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DE5-BD9B-49A8-B042-7B9DBA023770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EAEC3-F33C-4BED-8DFA-95B194B11420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892C1-0F7C-48C9-AE0A-0B69262A670C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CA8A8-7B09-417C-8FA4-E79A5A10A294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E7CE6-0BA3-458B-B458-987C6FD76DA4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61B70-9847-474C-99DF-15DA235D451D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89AD63-6C48-48A5-AED1-C7078D2B995B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04C497-D6D4-4124-8356-9C20E93E94E7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6D753B-85DC-4111-B5E8-F5A021F2ACCE}" type="datetime1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86CBF3-D0B1-473F-AE32-83839AE826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649" y="826718"/>
            <a:ext cx="10254768" cy="271473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Franklin Gothic Heavy" panose="020B0903020102020204" pitchFamily="34" charset="0"/>
              </a:rPr>
              <a:t/>
            </a:r>
            <a:br>
              <a:rPr lang="ru-RU" sz="3200" dirty="0" smtClean="0">
                <a:latin typeface="Franklin Gothic Heavy" panose="020B0903020102020204" pitchFamily="34" charset="0"/>
              </a:rPr>
            </a:br>
            <a:r>
              <a:rPr lang="ru-RU" sz="4800" dirty="0" smtClean="0">
                <a:latin typeface="Franklin Gothic Heavy" panose="020B0903020102020204" pitchFamily="34" charset="0"/>
              </a:rPr>
              <a:t/>
            </a:r>
            <a:br>
              <a:rPr lang="ru-RU" sz="4800" dirty="0" smtClean="0">
                <a:latin typeface="Franklin Gothic Heavy" panose="020B0903020102020204" pitchFamily="34" charset="0"/>
              </a:rPr>
            </a:br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«Процедуры выбора наилучшего регрессионного уравнения»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7194" y="4008329"/>
            <a:ext cx="9604806" cy="22922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						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	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Быкова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lvl="8"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Научный руководитель:	</a:t>
            </a:r>
          </a:p>
          <a:p>
            <a:pPr lvl="8"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канд. физ.-мат. наук, доц. </a:t>
            </a:r>
          </a:p>
          <a:p>
            <a:pPr lvl="8"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Канева О. Н.</a:t>
            </a:r>
          </a:p>
          <a:p>
            <a:pPr lvl="8"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 2015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185" y="130218"/>
            <a:ext cx="9997440" cy="114300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вычислений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869" t="12468" r="1403" b="9972"/>
          <a:stretch/>
        </p:blipFill>
        <p:spPr bwMode="auto">
          <a:xfrm>
            <a:off x="2373113" y="1206863"/>
            <a:ext cx="8631382" cy="47382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11322025" y="13021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73294" y="6047083"/>
            <a:ext cx="4596174" cy="4883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Результаты вычислений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442" y="1212273"/>
            <a:ext cx="9446583" cy="8382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оценок полученных моделей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25760" t="14241" r="52484" b="11146"/>
          <a:stretch/>
        </p:blipFill>
        <p:spPr bwMode="auto">
          <a:xfrm>
            <a:off x="4876801" y="1712270"/>
            <a:ext cx="3269672" cy="433647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11322025" y="13021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16032" y="6048741"/>
            <a:ext cx="3791210" cy="4883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– Оценки моделей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 С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4750" y="1222332"/>
            <a:ext cx="999744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1322025" y="13021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/>
          <a:srcRect l="6073" t="20498" r="37553" b="10526"/>
          <a:stretch/>
        </p:blipFill>
        <p:spPr bwMode="auto">
          <a:xfrm>
            <a:off x="6779561" y="1951188"/>
            <a:ext cx="5152064" cy="367012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3425" r="43970" b="38014"/>
          <a:stretch/>
        </p:blipFill>
        <p:spPr bwMode="auto">
          <a:xfrm>
            <a:off x="1335698" y="1951188"/>
            <a:ext cx="5314428" cy="3670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164888" y="5723965"/>
            <a:ext cx="4766737" cy="4883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 – Выбор файла с данными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62186" y="5712769"/>
            <a:ext cx="4601036" cy="4883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– Интерфейс программы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566" y="111799"/>
            <a:ext cx="9997440" cy="114300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вычислений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CBF3-D0B1-473F-AE32-83839AE826C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8409" t="22160" r="3447" b="18836"/>
          <a:stretch/>
        </p:blipFill>
        <p:spPr bwMode="auto">
          <a:xfrm>
            <a:off x="1776738" y="1415834"/>
            <a:ext cx="10085409" cy="385762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167183" y="5363085"/>
            <a:ext cx="5515436" cy="4883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Наилучшее уравнение регрессии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1322025" y="16035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lv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Результаты исследования: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регрессионного анализа;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рассмотрены и проанализированы методы регрессий;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достоинства и недостатки рассмотренных процедур;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программный продукт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наилучшего регрессионного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методом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учета аргументов.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1322025" y="13021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805" y="1302707"/>
            <a:ext cx="10320779" cy="538619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выполненной работы является регрессионный анализ.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процедуры выбора наилучшего регрессионного уравнения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эффективности процедуры выбора наилучшего регрессионного уравнения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основных понятий регрессионного анализа;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методов регрессии;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группового учета аргументов.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22025" y="130218"/>
            <a:ext cx="609600" cy="47625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/>
          <a:lstStyle/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5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484" y="1288202"/>
            <a:ext cx="10649141" cy="22316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статистическая зависимость среднего значения случайной величины от значений другой случайной величины или нескольких случайных величин.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1322025" y="13021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81" y="3194135"/>
            <a:ext cx="3992593" cy="2990591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272045" y="3281819"/>
            <a:ext cx="6717302" cy="3576181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Регрессионный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статистический метод исследования влияния одной или нескольких независимых переменных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на зависимую переменную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Font typeface="Wingdings 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234" y="130218"/>
            <a:ext cx="10616392" cy="12874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регрессии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962" y="1878903"/>
            <a:ext cx="10265663" cy="4231709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Метод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возможных регрессий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Метод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«наилучшего подмножества» предикторов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ПРЕСС</a:t>
            </a:r>
            <a:endParaRPr lang="ru-RU" sz="4000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CBF3-D0B1-473F-AE32-83839AE826C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1322025" y="13021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92" y="3286446"/>
            <a:ext cx="3367545" cy="28754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77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40" y="1628383"/>
            <a:ext cx="10095310" cy="4344445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Гребневая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регрессия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Регрессия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главных компонентах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Регрессия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значениях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Ступенчатый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регрессионный метод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CBF3-D0B1-473F-AE32-83839AE826C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34185" y="368343"/>
            <a:ext cx="9997440" cy="107447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регрессии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1322025" y="13021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425" y="1352811"/>
            <a:ext cx="10283200" cy="4609577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Метод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Шаговый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регрессионный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endParaRPr lang="ru-RU" sz="40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Метод группового учета аргументов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CBF3-D0B1-473F-AE32-83839AE826C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3976" y="242953"/>
            <a:ext cx="9997440" cy="107447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регрессии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1322025" y="13021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19" y="3869782"/>
            <a:ext cx="3367545" cy="28754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50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модели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14144" y="1808018"/>
                <a:ext cx="9997440" cy="4800600"/>
              </a:xfrm>
            </p:spPr>
            <p:txBody>
              <a:bodyPr/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Средняя ошибка аппроксимации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MAPI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средняя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квадратическая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ошибка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MSE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 детерминации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скорректированный коэффициент детерминации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4144" y="1808018"/>
                <a:ext cx="9997440" cy="4800600"/>
              </a:xfrm>
              <a:blipFill rotWithShape="1">
                <a:blip r:embed="rId2" cstate="print"/>
                <a:stretch>
                  <a:fillRect t="-1779" r="-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3"/>
          <p:cNvSpPr txBox="1">
            <a:spLocks/>
          </p:cNvSpPr>
          <p:nvPr/>
        </p:nvSpPr>
        <p:spPr>
          <a:xfrm>
            <a:off x="11322025" y="13021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039" y="0"/>
            <a:ext cx="9997440" cy="114300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группового учета аргументов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878904" y="1202499"/>
            <a:ext cx="10032680" cy="5045901"/>
          </a:xfrm>
          <a:blipFill rotWithShape="1">
            <a:blip r:embed="rId2" cstate="print"/>
            <a:stretch>
              <a:fillRect l="-365" t="-1329"/>
            </a:stretch>
          </a:blipFill>
        </p:spPr>
        <p:txBody>
          <a:bodyPr/>
          <a:lstStyle/>
          <a:p>
            <a:pPr>
              <a:buNone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1434759" y="87682"/>
            <a:ext cx="609600" cy="38856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092" y="174429"/>
            <a:ext cx="999744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MS Excel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382" y="1244727"/>
            <a:ext cx="4680620" cy="976745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Данные временного ряда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610835" y="1193034"/>
            <a:ext cx="5165529" cy="9767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Модели по полиному Колмогорова-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Габора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1904" t="23621" r="86121" b="9642"/>
          <a:stretch/>
        </p:blipFill>
        <p:spPr bwMode="auto">
          <a:xfrm>
            <a:off x="2504684" y="2137135"/>
            <a:ext cx="2282536" cy="406685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35662" t="9695" r="39110" b="9419"/>
          <a:stretch/>
        </p:blipFill>
        <p:spPr bwMode="auto">
          <a:xfrm>
            <a:off x="7622482" y="2118013"/>
            <a:ext cx="2629881" cy="4066857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005042" y="6184870"/>
            <a:ext cx="3281819" cy="4883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Данные ряда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033464" y="6184870"/>
            <a:ext cx="4127225" cy="4883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Построенные модели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11322025" y="130218"/>
            <a:ext cx="609600" cy="476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6CBF3-D0B1-473F-AE32-83839AE826C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</TotalTime>
  <Words>161</Words>
  <Application>Microsoft Office PowerPoint</Application>
  <PresentationFormat>Произвольный</PresentationFormat>
  <Paragraphs>81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Тема: «Процедуры выбора наилучшего регрессионного уравнения»</vt:lpstr>
      <vt:lpstr>Постановка задачи</vt:lpstr>
      <vt:lpstr>Основные понятия</vt:lpstr>
      <vt:lpstr>Методы регрессии</vt:lpstr>
      <vt:lpstr>Методы регрессии</vt:lpstr>
      <vt:lpstr>Методы регрессии</vt:lpstr>
      <vt:lpstr>Оценки качества модели</vt:lpstr>
      <vt:lpstr>Метод группового учета аргументов</vt:lpstr>
      <vt:lpstr>Реализация в MS Excel</vt:lpstr>
      <vt:lpstr>Результаты вычислений</vt:lpstr>
      <vt:lpstr>Анализ результатов</vt:lpstr>
      <vt:lpstr>Реализация на С#</vt:lpstr>
      <vt:lpstr>Результаты вычислений</vt:lpstr>
      <vt:lpstr>ЗАКЛЮЧЕНИЕ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с помощью задачи стохастического программирования</dc:title>
  <dc:creator>Татьяна</dc:creator>
  <cp:lastModifiedBy>Настя</cp:lastModifiedBy>
  <cp:revision>44</cp:revision>
  <dcterms:created xsi:type="dcterms:W3CDTF">2015-05-28T02:50:37Z</dcterms:created>
  <dcterms:modified xsi:type="dcterms:W3CDTF">2015-09-07T04:47:32Z</dcterms:modified>
</cp:coreProperties>
</file>