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0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620688"/>
            <a:ext cx="7772400" cy="2664296"/>
          </a:xfrm>
        </p:spPr>
        <p:txBody>
          <a:bodyPr>
            <a:normAutofit/>
          </a:bodyPr>
          <a:lstStyle/>
          <a:p>
            <a:r>
              <a:rPr lang="ru-RU" sz="3200" dirty="0"/>
              <a:t>СРЕДСТВА АВТОМАТИЗАЦИИ  УЧЕТА ТЕХНИЧЕСКОГО </a:t>
            </a:r>
            <a:r>
              <a:rPr lang="ru-RU" sz="3200" dirty="0" smtClean="0"/>
              <a:t>КОНТРОЛЯ</a:t>
            </a:r>
            <a:br>
              <a:rPr lang="ru-RU" sz="3200" dirty="0" smtClean="0"/>
            </a:br>
            <a:r>
              <a:rPr lang="ru-RU" sz="3200" dirty="0" smtClean="0"/>
              <a:t> АВТОТРАНСПОРТА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>(САУТКА)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68144" y="4437112"/>
            <a:ext cx="1864296" cy="1752600"/>
          </a:xfrm>
        </p:spPr>
        <p:txBody>
          <a:bodyPr/>
          <a:lstStyle/>
          <a:p>
            <a:pPr algn="r"/>
            <a:r>
              <a:rPr lang="ru-RU" sz="1600" dirty="0"/>
              <a:t> Студент </a:t>
            </a:r>
            <a:r>
              <a:rPr lang="ru-RU" sz="1600" dirty="0" err="1"/>
              <a:t>ФИТИКСа</a:t>
            </a:r>
            <a:endParaRPr lang="ru-RU" sz="1600" dirty="0"/>
          </a:p>
          <a:p>
            <a:pPr algn="r"/>
            <a:r>
              <a:rPr lang="ru-RU" sz="1600" dirty="0"/>
              <a:t> группа Бд-411</a:t>
            </a:r>
          </a:p>
          <a:p>
            <a:pPr algn="r"/>
            <a:r>
              <a:rPr lang="ru-RU" sz="1600" dirty="0"/>
              <a:t> Жарких А.А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82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Цель задачи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984556"/>
          </a:xfrm>
        </p:spPr>
        <p:txBody>
          <a:bodyPr>
            <a:normAutofit/>
          </a:bodyPr>
          <a:lstStyle/>
          <a:p>
            <a:pPr lvl="0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Спроектировать базу данных  </a:t>
            </a:r>
          </a:p>
          <a:p>
            <a:pPr lvl="0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Написать клиентское приложение </a:t>
            </a:r>
          </a:p>
          <a:p>
            <a:pPr lvl="1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справочник </a:t>
            </a:r>
          </a:p>
          <a:p>
            <a:pPr lvl="1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Реализовать добавление удаление и изменение данных в справочники</a:t>
            </a:r>
          </a:p>
          <a:p>
            <a:pPr lvl="1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Реализовать выгрузку данных в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Выполнить печать справочной информации </a:t>
            </a:r>
          </a:p>
          <a:p>
            <a:pPr lvl="1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Сделать формирование отчетов</a:t>
            </a:r>
          </a:p>
          <a:p>
            <a:pPr lvl="1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Реализовать поиск данных по базе </a:t>
            </a:r>
          </a:p>
          <a:p>
            <a:pPr marL="0" indent="0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0042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Проектирование базы данных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Словарь</a:t>
            </a:r>
          </a:p>
          <a:p>
            <a:r>
              <a:rPr lang="en-US" dirty="0"/>
              <a:t>ER-</a:t>
            </a:r>
            <a:r>
              <a:rPr lang="ru-RU" dirty="0" smtClean="0"/>
              <a:t>Диаграмма</a:t>
            </a:r>
          </a:p>
          <a:p>
            <a:r>
              <a:rPr lang="ru-RU" dirty="0" smtClean="0"/>
              <a:t>Атрибуты</a:t>
            </a:r>
          </a:p>
          <a:p>
            <a:r>
              <a:rPr lang="ru-RU" dirty="0"/>
              <a:t>Первичный ключ </a:t>
            </a:r>
            <a:endParaRPr lang="ru-RU" dirty="0" smtClean="0"/>
          </a:p>
          <a:p>
            <a:r>
              <a:rPr lang="ru-RU" dirty="0"/>
              <a:t>Схема базы данных</a:t>
            </a:r>
          </a:p>
        </p:txBody>
      </p:sp>
    </p:spTree>
    <p:extLst>
      <p:ext uri="{BB962C8B-B14F-4D97-AF65-F5344CB8AC3E}">
        <p14:creationId xmlns:p14="http://schemas.microsoft.com/office/powerpoint/2010/main" val="97579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Проектирование клиентского приложения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Статус сервера</a:t>
            </a:r>
          </a:p>
          <a:p>
            <a:r>
              <a:rPr lang="ru-RU" dirty="0" smtClean="0"/>
              <a:t>Форма входа</a:t>
            </a:r>
          </a:p>
          <a:p>
            <a:r>
              <a:rPr lang="ru-RU" dirty="0" smtClean="0"/>
              <a:t>ПТС</a:t>
            </a:r>
          </a:p>
          <a:p>
            <a:r>
              <a:rPr lang="ru-RU" dirty="0" smtClean="0"/>
              <a:t>Диагностическая карта</a:t>
            </a:r>
          </a:p>
          <a:p>
            <a:r>
              <a:rPr lang="ru-RU" dirty="0" smtClean="0"/>
              <a:t>Поиск</a:t>
            </a:r>
          </a:p>
          <a:p>
            <a:r>
              <a:rPr lang="ru-RU" dirty="0" smtClean="0"/>
              <a:t>Мастер запросов</a:t>
            </a:r>
          </a:p>
          <a:p>
            <a:r>
              <a:rPr lang="ru-RU" dirty="0" smtClean="0"/>
              <a:t>Справочник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917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Вывод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3000" dirty="0" smtClean="0"/>
              <a:t>Входе </a:t>
            </a:r>
            <a:r>
              <a:rPr lang="ru-RU" sz="3000" dirty="0"/>
              <a:t>выполнения работы были выполнены следующие пункты: </a:t>
            </a:r>
          </a:p>
          <a:p>
            <a:pPr>
              <a:buFont typeface="+mj-lt"/>
              <a:buAutoNum type="arabicPeriod"/>
            </a:pPr>
            <a:r>
              <a:rPr lang="ru-RU" sz="3000" dirty="0"/>
              <a:t>Спроектирована база данных </a:t>
            </a:r>
          </a:p>
          <a:p>
            <a:pPr>
              <a:buFont typeface="+mj-lt"/>
              <a:buAutoNum type="arabicPeriod"/>
            </a:pPr>
            <a:r>
              <a:rPr lang="ru-RU" sz="3000" dirty="0"/>
              <a:t>Написано клиентское приложение</a:t>
            </a:r>
          </a:p>
          <a:p>
            <a:pPr>
              <a:buFont typeface="+mj-lt"/>
              <a:buAutoNum type="arabicPeriod"/>
            </a:pPr>
            <a:r>
              <a:rPr lang="ru-RU" sz="3000" dirty="0"/>
              <a:t>Созданы справочники </a:t>
            </a:r>
          </a:p>
          <a:p>
            <a:pPr>
              <a:buFont typeface="+mj-lt"/>
              <a:buAutoNum type="arabicPeriod"/>
            </a:pPr>
            <a:r>
              <a:rPr lang="ru-RU" sz="3000" dirty="0"/>
              <a:t>Можно Добавлять изменять и удалять информацию</a:t>
            </a:r>
          </a:p>
          <a:p>
            <a:pPr>
              <a:buFont typeface="+mj-lt"/>
              <a:buAutoNum type="arabicPeriod"/>
            </a:pPr>
            <a:r>
              <a:rPr lang="ru-RU" sz="3000" dirty="0"/>
              <a:t>Выгрузка данных в </a:t>
            </a:r>
            <a:r>
              <a:rPr lang="en-US" sz="3000" dirty="0"/>
              <a:t>Excel </a:t>
            </a:r>
          </a:p>
          <a:p>
            <a:pPr>
              <a:buFont typeface="+mj-lt"/>
              <a:buAutoNum type="arabicPeriod"/>
            </a:pPr>
            <a:r>
              <a:rPr lang="ru-RU" sz="3000" dirty="0"/>
              <a:t>Печать данных из </a:t>
            </a:r>
            <a:r>
              <a:rPr lang="en-US" sz="3000" dirty="0" err="1"/>
              <a:t>dataGridView</a:t>
            </a:r>
            <a:endParaRPr lang="ru-RU" sz="3000" dirty="0"/>
          </a:p>
          <a:p>
            <a:pPr>
              <a:buFont typeface="+mj-lt"/>
              <a:buAutoNum type="arabicPeriod"/>
            </a:pPr>
            <a:r>
              <a:rPr lang="ru-RU" sz="3000" dirty="0"/>
              <a:t>Формирование отчетов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703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54</TotalTime>
  <Words>108</Words>
  <Application>Microsoft Office PowerPoint</Application>
  <PresentationFormat>Экран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Углы</vt:lpstr>
      <vt:lpstr>СРЕДСТВА АВТОМАТИЗАЦИИ  УЧЕТА ТЕХНИЧЕСКОГО КОНТРОЛЯ  АВТОТРАНСПОРТА (САУТКА)</vt:lpstr>
      <vt:lpstr>Цель задачи </vt:lpstr>
      <vt:lpstr>Проектирование базы данных</vt:lpstr>
      <vt:lpstr>Проектирование клиентского приложения</vt:lpstr>
      <vt:lpstr>Вывод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</cp:revision>
  <dcterms:created xsi:type="dcterms:W3CDTF">2015-06-15T14:44:59Z</dcterms:created>
  <dcterms:modified xsi:type="dcterms:W3CDTF">2015-06-15T15:50:37Z</dcterms:modified>
</cp:coreProperties>
</file>