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6"/>
  </p:notesMasterIdLst>
  <p:sldIdLst>
    <p:sldId id="274" r:id="rId2"/>
    <p:sldId id="257" r:id="rId3"/>
    <p:sldId id="264" r:id="rId4"/>
    <p:sldId id="262" r:id="rId5"/>
    <p:sldId id="259" r:id="rId6"/>
    <p:sldId id="265" r:id="rId7"/>
    <p:sldId id="260" r:id="rId8"/>
    <p:sldId id="266" r:id="rId9"/>
    <p:sldId id="272" r:id="rId10"/>
    <p:sldId id="268" r:id="rId11"/>
    <p:sldId id="269" r:id="rId12"/>
    <p:sldId id="270" r:id="rId13"/>
    <p:sldId id="271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53" autoAdjust="0"/>
  </p:normalViewPr>
  <p:slideViewPr>
    <p:cSldViewPr snapToGrid="0">
      <p:cViewPr varScale="1">
        <p:scale>
          <a:sx n="100" d="100"/>
          <a:sy n="100" d="100"/>
        </p:scale>
        <p:origin x="8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A3D93-3BA1-4E3E-9A6F-8F3C22D785D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AC1721-FD61-4707-AE2E-1155A005D16C}" type="pres">
      <dgm:prSet presAssocID="{83FA3D93-3BA1-4E3E-9A6F-8F3C22D785D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47C48-4290-42C4-BEEA-EB4D3B8EA8AC}" type="presOf" srcId="{83FA3D93-3BA1-4E3E-9A6F-8F3C22D785DA}" destId="{82AC1721-FD61-4707-AE2E-1155A005D16C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2A221-8883-4046-9327-6DFD9E7759F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69F177-C901-4FA0-AEFE-5E4F9E845F1E}">
      <dgm:prSet phldrT="[Текст]"/>
      <dgm:spPr/>
      <dgm:t>
        <a:bodyPr/>
        <a:lstStyle/>
        <a:p>
          <a:r>
            <a:rPr lang="ru-RU" b="1" dirty="0" smtClean="0"/>
            <a:t>Изображение</a:t>
          </a:r>
          <a:endParaRPr lang="ru-RU" b="1" dirty="0"/>
        </a:p>
      </dgm:t>
    </dgm:pt>
    <dgm:pt modelId="{8DEDA3FC-C28B-4FD4-8155-E5BF8FDFB7B5}" type="parTrans" cxnId="{1F3EE7FA-4242-46F1-92F3-9333377E2A34}">
      <dgm:prSet/>
      <dgm:spPr/>
      <dgm:t>
        <a:bodyPr/>
        <a:lstStyle/>
        <a:p>
          <a:endParaRPr lang="ru-RU"/>
        </a:p>
      </dgm:t>
    </dgm:pt>
    <dgm:pt modelId="{AEF39581-361B-4641-99B7-E76132435620}" type="sibTrans" cxnId="{1F3EE7FA-4242-46F1-92F3-9333377E2A34}">
      <dgm:prSet/>
      <dgm:spPr/>
      <dgm:t>
        <a:bodyPr/>
        <a:lstStyle/>
        <a:p>
          <a:endParaRPr lang="ru-RU"/>
        </a:p>
      </dgm:t>
    </dgm:pt>
    <dgm:pt modelId="{98003A19-4475-4BFD-B83E-EB075233C926}">
      <dgm:prSet phldrT="[Текст]"/>
      <dgm:spPr/>
      <dgm:t>
        <a:bodyPr/>
        <a:lstStyle/>
        <a:p>
          <a:r>
            <a:rPr lang="ru-RU" b="1" dirty="0" smtClean="0"/>
            <a:t>Часть изображения 1</a:t>
          </a:r>
          <a:r>
            <a:rPr lang="en-US" b="1" dirty="0" smtClean="0"/>
            <a:t>..k</a:t>
          </a:r>
          <a:endParaRPr lang="ru-RU" b="1" dirty="0"/>
        </a:p>
      </dgm:t>
    </dgm:pt>
    <dgm:pt modelId="{5BDB5702-B083-47F1-AF52-05282A537D22}" type="parTrans" cxnId="{54306A20-80CB-494A-B0C3-B4FF9C6C1334}">
      <dgm:prSet/>
      <dgm:spPr/>
      <dgm:t>
        <a:bodyPr/>
        <a:lstStyle/>
        <a:p>
          <a:endParaRPr lang="ru-RU" b="1"/>
        </a:p>
      </dgm:t>
    </dgm:pt>
    <dgm:pt modelId="{F74E4D98-7F50-42F6-963F-B0DF05CA8107}" type="sibTrans" cxnId="{54306A20-80CB-494A-B0C3-B4FF9C6C1334}">
      <dgm:prSet/>
      <dgm:spPr/>
      <dgm:t>
        <a:bodyPr/>
        <a:lstStyle/>
        <a:p>
          <a:endParaRPr lang="ru-RU"/>
        </a:p>
      </dgm:t>
    </dgm:pt>
    <dgm:pt modelId="{8F420659-BF80-4882-838C-582BEE7EBD1F}">
      <dgm:prSet phldrT="[Текст]"/>
      <dgm:spPr/>
      <dgm:t>
        <a:bodyPr/>
        <a:lstStyle/>
        <a:p>
          <a:r>
            <a:rPr lang="en-US" b="1" dirty="0" smtClean="0"/>
            <a:t>…</a:t>
          </a:r>
          <a:endParaRPr lang="ru-RU" b="1" dirty="0"/>
        </a:p>
      </dgm:t>
    </dgm:pt>
    <dgm:pt modelId="{A7EA613F-71BB-48D3-B6DC-8199B02695FE}" type="parTrans" cxnId="{F9E62B24-B10B-40E8-B789-EFD301E6AEC9}">
      <dgm:prSet/>
      <dgm:spPr/>
      <dgm:t>
        <a:bodyPr/>
        <a:lstStyle/>
        <a:p>
          <a:endParaRPr lang="ru-RU" b="1"/>
        </a:p>
      </dgm:t>
    </dgm:pt>
    <dgm:pt modelId="{2E4B7134-F605-4BEC-BB8F-5397EC1A3A6C}" type="sibTrans" cxnId="{F9E62B24-B10B-40E8-B789-EFD301E6AEC9}">
      <dgm:prSet/>
      <dgm:spPr/>
      <dgm:t>
        <a:bodyPr/>
        <a:lstStyle/>
        <a:p>
          <a:endParaRPr lang="ru-RU"/>
        </a:p>
      </dgm:t>
    </dgm:pt>
    <dgm:pt modelId="{667F79A1-CBB2-449D-92A2-D38B389A22D0}">
      <dgm:prSet phldrT="[Текст]"/>
      <dgm:spPr/>
      <dgm:t>
        <a:bodyPr/>
        <a:lstStyle/>
        <a:p>
          <a:r>
            <a:rPr lang="en-US" b="1" dirty="0" smtClean="0"/>
            <a:t>Map n</a:t>
          </a:r>
          <a:endParaRPr lang="ru-RU" b="1" dirty="0"/>
        </a:p>
      </dgm:t>
    </dgm:pt>
    <dgm:pt modelId="{D1E0EF3B-F5F9-4EB3-A05D-703CF37BA18C}" type="parTrans" cxnId="{D7E1824D-585B-42E8-ACEF-CEBC8ACFAB8F}">
      <dgm:prSet/>
      <dgm:spPr/>
      <dgm:t>
        <a:bodyPr/>
        <a:lstStyle/>
        <a:p>
          <a:endParaRPr lang="ru-RU" b="1"/>
        </a:p>
      </dgm:t>
    </dgm:pt>
    <dgm:pt modelId="{7A243926-A33C-47C6-A2C4-4DC1F99508BC}" type="sibTrans" cxnId="{D7E1824D-585B-42E8-ACEF-CEBC8ACFAB8F}">
      <dgm:prSet/>
      <dgm:spPr/>
      <dgm:t>
        <a:bodyPr/>
        <a:lstStyle/>
        <a:p>
          <a:endParaRPr lang="ru-RU"/>
        </a:p>
      </dgm:t>
    </dgm:pt>
    <dgm:pt modelId="{1A655713-6FBA-4532-BEE3-07D288680FE6}">
      <dgm:prSet phldrT="[Текст]"/>
      <dgm:spPr/>
      <dgm:t>
        <a:bodyPr/>
        <a:lstStyle/>
        <a:p>
          <a:r>
            <a:rPr lang="ru-RU" b="1" dirty="0" smtClean="0"/>
            <a:t>Часть изображения 1</a:t>
          </a:r>
          <a:r>
            <a:rPr lang="en-US" b="1" dirty="0" smtClean="0"/>
            <a:t>..n</a:t>
          </a:r>
          <a:endParaRPr lang="ru-RU" b="1" dirty="0"/>
        </a:p>
      </dgm:t>
    </dgm:pt>
    <dgm:pt modelId="{8543F917-108E-4BEF-BCC0-8C8DB8E228E3}" type="parTrans" cxnId="{D54C7117-64C3-477E-9057-D50754C7F673}">
      <dgm:prSet/>
      <dgm:spPr/>
      <dgm:t>
        <a:bodyPr/>
        <a:lstStyle/>
        <a:p>
          <a:endParaRPr lang="ru-RU" b="1"/>
        </a:p>
      </dgm:t>
    </dgm:pt>
    <dgm:pt modelId="{61535EDD-CB76-477A-BF9A-6AEFA010788D}" type="sibTrans" cxnId="{D54C7117-64C3-477E-9057-D50754C7F673}">
      <dgm:prSet/>
      <dgm:spPr/>
      <dgm:t>
        <a:bodyPr/>
        <a:lstStyle/>
        <a:p>
          <a:endParaRPr lang="ru-RU"/>
        </a:p>
      </dgm:t>
    </dgm:pt>
    <dgm:pt modelId="{35FD5DAA-4039-43E2-9145-0D98EF53C745}">
      <dgm:prSet phldrT="[Текст]"/>
      <dgm:spPr/>
      <dgm:t>
        <a:bodyPr/>
        <a:lstStyle/>
        <a:p>
          <a:r>
            <a:rPr lang="en-US" b="1" dirty="0" smtClean="0"/>
            <a:t>Map 1</a:t>
          </a:r>
          <a:endParaRPr lang="ru-RU" b="1" dirty="0"/>
        </a:p>
      </dgm:t>
    </dgm:pt>
    <dgm:pt modelId="{016AF588-A096-406E-A5F3-A1425CA31644}" type="parTrans" cxnId="{F9C9E4C7-7852-4C19-9484-02BB785AF9D0}">
      <dgm:prSet/>
      <dgm:spPr/>
      <dgm:t>
        <a:bodyPr/>
        <a:lstStyle/>
        <a:p>
          <a:endParaRPr lang="ru-RU" b="1"/>
        </a:p>
      </dgm:t>
    </dgm:pt>
    <dgm:pt modelId="{76213FE1-F06E-4A22-B114-FD06FA75AE73}" type="sibTrans" cxnId="{F9C9E4C7-7852-4C19-9484-02BB785AF9D0}">
      <dgm:prSet/>
      <dgm:spPr/>
      <dgm:t>
        <a:bodyPr/>
        <a:lstStyle/>
        <a:p>
          <a:endParaRPr lang="ru-RU"/>
        </a:p>
      </dgm:t>
    </dgm:pt>
    <dgm:pt modelId="{34901B09-54CB-498A-B70F-3A4A6F1BF417}">
      <dgm:prSet phldrT="[Текст]"/>
      <dgm:spPr/>
      <dgm:t>
        <a:bodyPr/>
        <a:lstStyle/>
        <a:p>
          <a:r>
            <a:rPr lang="en-US" b="1" dirty="0" smtClean="0"/>
            <a:t>…</a:t>
          </a:r>
          <a:endParaRPr lang="ru-RU" b="1" dirty="0"/>
        </a:p>
      </dgm:t>
    </dgm:pt>
    <dgm:pt modelId="{2CFC4966-A419-46BB-B3EA-5D3DECCC5C07}" type="parTrans" cxnId="{D42D37FA-14F3-4DAE-AC3B-00DA87F0221B}">
      <dgm:prSet/>
      <dgm:spPr/>
      <dgm:t>
        <a:bodyPr/>
        <a:lstStyle/>
        <a:p>
          <a:endParaRPr lang="ru-RU" b="1"/>
        </a:p>
      </dgm:t>
    </dgm:pt>
    <dgm:pt modelId="{9EA4625A-D6A5-424B-A03D-91F22625C829}" type="sibTrans" cxnId="{D42D37FA-14F3-4DAE-AC3B-00DA87F0221B}">
      <dgm:prSet/>
      <dgm:spPr/>
      <dgm:t>
        <a:bodyPr/>
        <a:lstStyle/>
        <a:p>
          <a:endParaRPr lang="ru-RU"/>
        </a:p>
      </dgm:t>
    </dgm:pt>
    <dgm:pt modelId="{693134C0-6043-4EB5-A107-6B54C47DFB77}">
      <dgm:prSet phldrT="[Текст]"/>
      <dgm:spPr/>
      <dgm:t>
        <a:bodyPr/>
        <a:lstStyle/>
        <a:p>
          <a:r>
            <a:rPr lang="en-US" b="1" dirty="0" smtClean="0"/>
            <a:t>Reduce 1</a:t>
          </a:r>
          <a:endParaRPr lang="ru-RU" b="1" dirty="0"/>
        </a:p>
      </dgm:t>
    </dgm:pt>
    <dgm:pt modelId="{71A8716E-CAB6-4506-95A2-8EE6BBB38D1D}" type="parTrans" cxnId="{03A7AC93-F386-429B-92F9-AFEC49C6DFF8}">
      <dgm:prSet/>
      <dgm:spPr/>
      <dgm:t>
        <a:bodyPr/>
        <a:lstStyle/>
        <a:p>
          <a:endParaRPr lang="ru-RU" b="1"/>
        </a:p>
      </dgm:t>
    </dgm:pt>
    <dgm:pt modelId="{2D39633A-4E60-4435-88ED-B3BAA42EDE1D}" type="sibTrans" cxnId="{03A7AC93-F386-429B-92F9-AFEC49C6DFF8}">
      <dgm:prSet/>
      <dgm:spPr/>
      <dgm:t>
        <a:bodyPr/>
        <a:lstStyle/>
        <a:p>
          <a:endParaRPr lang="ru-RU"/>
        </a:p>
      </dgm:t>
    </dgm:pt>
    <dgm:pt modelId="{658C0C58-C151-496E-AA11-DD04C31F11C8}">
      <dgm:prSet phldrT="[Текст]"/>
      <dgm:spPr/>
      <dgm:t>
        <a:bodyPr/>
        <a:lstStyle/>
        <a:p>
          <a:r>
            <a:rPr lang="en-US" b="1" dirty="0" smtClean="0"/>
            <a:t>Reduce j</a:t>
          </a:r>
          <a:endParaRPr lang="ru-RU" b="1" dirty="0"/>
        </a:p>
      </dgm:t>
    </dgm:pt>
    <dgm:pt modelId="{BFC96626-2CCD-4244-92A6-19CF1F48EEB5}" type="parTrans" cxnId="{1741EF0A-34FA-4DCA-AC6B-154D002E2AD2}">
      <dgm:prSet/>
      <dgm:spPr/>
      <dgm:t>
        <a:bodyPr/>
        <a:lstStyle/>
        <a:p>
          <a:endParaRPr lang="ru-RU" b="1"/>
        </a:p>
      </dgm:t>
    </dgm:pt>
    <dgm:pt modelId="{AB2644B6-402D-48FE-825E-031928B97851}" type="sibTrans" cxnId="{1741EF0A-34FA-4DCA-AC6B-154D002E2AD2}">
      <dgm:prSet/>
      <dgm:spPr/>
      <dgm:t>
        <a:bodyPr/>
        <a:lstStyle/>
        <a:p>
          <a:endParaRPr lang="ru-RU"/>
        </a:p>
      </dgm:t>
    </dgm:pt>
    <dgm:pt modelId="{9D476F2E-3611-4DC0-8594-861D304DB69D}">
      <dgm:prSet phldrT="[Текст]"/>
      <dgm:spPr/>
      <dgm:t>
        <a:bodyPr/>
        <a:lstStyle/>
        <a:p>
          <a:r>
            <a:rPr lang="ru-RU" b="1" dirty="0" smtClean="0"/>
            <a:t>Результат</a:t>
          </a:r>
          <a:endParaRPr lang="ru-RU" b="1" dirty="0"/>
        </a:p>
      </dgm:t>
    </dgm:pt>
    <dgm:pt modelId="{89AF1259-3009-4E19-A0A0-87B7CDD07CE2}" type="parTrans" cxnId="{8BD0F989-48EA-45B9-8DCC-51E800CF44A8}">
      <dgm:prSet/>
      <dgm:spPr/>
      <dgm:t>
        <a:bodyPr/>
        <a:lstStyle/>
        <a:p>
          <a:endParaRPr lang="ru-RU" b="1"/>
        </a:p>
      </dgm:t>
    </dgm:pt>
    <dgm:pt modelId="{6CC9172F-D854-4A17-8E79-B1A78198A2B1}" type="sibTrans" cxnId="{8BD0F989-48EA-45B9-8DCC-51E800CF44A8}">
      <dgm:prSet/>
      <dgm:spPr/>
      <dgm:t>
        <a:bodyPr/>
        <a:lstStyle/>
        <a:p>
          <a:endParaRPr lang="ru-RU"/>
        </a:p>
      </dgm:t>
    </dgm:pt>
    <dgm:pt modelId="{7CED2AF9-D47D-463C-B615-1196FF376B29}" type="pres">
      <dgm:prSet presAssocID="{36C2A221-8883-4046-9327-6DFD9E7759F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01E8D1-6F7C-4F89-BBB0-25E53D77CA62}" type="pres">
      <dgm:prSet presAssocID="{1B69F177-C901-4FA0-AEFE-5E4F9E845F1E}" presName="root1" presStyleCnt="0"/>
      <dgm:spPr/>
    </dgm:pt>
    <dgm:pt modelId="{58576926-4D76-4D01-82E1-922D4A6A1BF5}" type="pres">
      <dgm:prSet presAssocID="{1B69F177-C901-4FA0-AEFE-5E4F9E845F1E}" presName="LevelOneTextNode" presStyleLbl="node0" presStyleIdx="0" presStyleCnt="1" custScaleY="74633" custLinFactY="-30796" custLinFactNeighborX="268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27675B-1879-468D-BF82-997C04FFF532}" type="pres">
      <dgm:prSet presAssocID="{1B69F177-C901-4FA0-AEFE-5E4F9E845F1E}" presName="level2hierChild" presStyleCnt="0"/>
      <dgm:spPr/>
    </dgm:pt>
    <dgm:pt modelId="{D41D7522-E44F-4446-B858-0DD35F76C297}" type="pres">
      <dgm:prSet presAssocID="{5BDB5702-B083-47F1-AF52-05282A537D22}" presName="conn2-1" presStyleLbl="parChTrans1D2" presStyleIdx="0" presStyleCnt="3" custScaleY="74630"/>
      <dgm:spPr/>
      <dgm:t>
        <a:bodyPr/>
        <a:lstStyle/>
        <a:p>
          <a:endParaRPr lang="ru-RU"/>
        </a:p>
      </dgm:t>
    </dgm:pt>
    <dgm:pt modelId="{B37A53FA-A902-47C9-815E-6E50001AD211}" type="pres">
      <dgm:prSet presAssocID="{5BDB5702-B083-47F1-AF52-05282A537D2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75F1650-D399-4C15-BE29-40BAF59F984B}" type="pres">
      <dgm:prSet presAssocID="{98003A19-4475-4BFD-B83E-EB075233C926}" presName="root2" presStyleCnt="0"/>
      <dgm:spPr/>
    </dgm:pt>
    <dgm:pt modelId="{B151D5E5-CB76-4DEF-A2C2-9BBF12921559}" type="pres">
      <dgm:prSet presAssocID="{98003A19-4475-4BFD-B83E-EB075233C926}" presName="LevelTwoTextNode" presStyleLbl="node2" presStyleIdx="0" presStyleCnt="3" custScaleY="74633" custLinFactY="-30796" custLinFactNeighborX="-553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06FE0F-D5D5-43B4-8102-6F689FEB892D}" type="pres">
      <dgm:prSet presAssocID="{98003A19-4475-4BFD-B83E-EB075233C926}" presName="level3hierChild" presStyleCnt="0"/>
      <dgm:spPr/>
    </dgm:pt>
    <dgm:pt modelId="{65216C68-ECA1-4545-B9E8-83BD0B111D2A}" type="pres">
      <dgm:prSet presAssocID="{016AF588-A096-406E-A5F3-A1425CA31644}" presName="conn2-1" presStyleLbl="parChTrans1D3" presStyleIdx="0" presStyleCnt="3" custScaleY="74630"/>
      <dgm:spPr/>
      <dgm:t>
        <a:bodyPr/>
        <a:lstStyle/>
        <a:p>
          <a:endParaRPr lang="ru-RU"/>
        </a:p>
      </dgm:t>
    </dgm:pt>
    <dgm:pt modelId="{5C90B8C8-6933-4E9D-989D-E222439C14AA}" type="pres">
      <dgm:prSet presAssocID="{016AF588-A096-406E-A5F3-A1425CA31644}" presName="connTx" presStyleLbl="parChTrans1D3" presStyleIdx="0" presStyleCnt="3"/>
      <dgm:spPr/>
      <dgm:t>
        <a:bodyPr/>
        <a:lstStyle/>
        <a:p>
          <a:endParaRPr lang="ru-RU"/>
        </a:p>
      </dgm:t>
    </dgm:pt>
    <dgm:pt modelId="{89EC69BD-A453-43DC-8155-41F96316268A}" type="pres">
      <dgm:prSet presAssocID="{35FD5DAA-4039-43E2-9145-0D98EF53C745}" presName="root2" presStyleCnt="0"/>
      <dgm:spPr/>
    </dgm:pt>
    <dgm:pt modelId="{CC9E35A8-01A3-4264-BC2A-7D43E7F3FAED}" type="pres">
      <dgm:prSet presAssocID="{35FD5DAA-4039-43E2-9145-0D98EF53C745}" presName="LevelTwoTextNode" presStyleLbl="node3" presStyleIdx="0" presStyleCnt="3" custScaleY="74633" custLinFactY="-30796" custLinFactNeighborX="-553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C298DC-ACED-49F6-966F-CC01A96DBF52}" type="pres">
      <dgm:prSet presAssocID="{35FD5DAA-4039-43E2-9145-0D98EF53C745}" presName="level3hierChild" presStyleCnt="0"/>
      <dgm:spPr/>
    </dgm:pt>
    <dgm:pt modelId="{4FE9D755-8773-409A-B250-38E0A2FF4AE8}" type="pres">
      <dgm:prSet presAssocID="{71A8716E-CAB6-4506-95A2-8EE6BBB38D1D}" presName="conn2-1" presStyleLbl="parChTrans1D4" presStyleIdx="0" presStyleCnt="3" custScaleY="74630"/>
      <dgm:spPr/>
      <dgm:t>
        <a:bodyPr/>
        <a:lstStyle/>
        <a:p>
          <a:endParaRPr lang="ru-RU"/>
        </a:p>
      </dgm:t>
    </dgm:pt>
    <dgm:pt modelId="{0B38402A-645A-47CB-9948-213AFBBDC615}" type="pres">
      <dgm:prSet presAssocID="{71A8716E-CAB6-4506-95A2-8EE6BBB38D1D}" presName="connTx" presStyleLbl="parChTrans1D4" presStyleIdx="0" presStyleCnt="3"/>
      <dgm:spPr/>
      <dgm:t>
        <a:bodyPr/>
        <a:lstStyle/>
        <a:p>
          <a:endParaRPr lang="ru-RU"/>
        </a:p>
      </dgm:t>
    </dgm:pt>
    <dgm:pt modelId="{99AC2011-1717-48A3-8216-7D05D85E943D}" type="pres">
      <dgm:prSet presAssocID="{693134C0-6043-4EB5-A107-6B54C47DFB77}" presName="root2" presStyleCnt="0"/>
      <dgm:spPr/>
    </dgm:pt>
    <dgm:pt modelId="{0E48BB60-29AA-4AD3-A787-B615811A4572}" type="pres">
      <dgm:prSet presAssocID="{693134C0-6043-4EB5-A107-6B54C47DFB77}" presName="LevelTwoTextNode" presStyleLbl="node4" presStyleIdx="0" presStyleCnt="3" custScaleY="74633" custLinFactNeighborX="-6356" custLinFactNeighborY="-81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55C60B-D2DE-4298-BA29-58A83D15F4E5}" type="pres">
      <dgm:prSet presAssocID="{693134C0-6043-4EB5-A107-6B54C47DFB77}" presName="level3hierChild" presStyleCnt="0"/>
      <dgm:spPr/>
    </dgm:pt>
    <dgm:pt modelId="{286CE113-4824-42A7-82D4-3DD256613EFB}" type="pres">
      <dgm:prSet presAssocID="{89AF1259-3009-4E19-A0A0-87B7CDD07CE2}" presName="conn2-1" presStyleLbl="parChTrans1D4" presStyleIdx="1" presStyleCnt="3" custScaleY="74630"/>
      <dgm:spPr/>
      <dgm:t>
        <a:bodyPr/>
        <a:lstStyle/>
        <a:p>
          <a:endParaRPr lang="ru-RU"/>
        </a:p>
      </dgm:t>
    </dgm:pt>
    <dgm:pt modelId="{34A29764-C28A-492B-A6E1-FAAD6096077F}" type="pres">
      <dgm:prSet presAssocID="{89AF1259-3009-4E19-A0A0-87B7CDD07CE2}" presName="connTx" presStyleLbl="parChTrans1D4" presStyleIdx="1" presStyleCnt="3"/>
      <dgm:spPr/>
      <dgm:t>
        <a:bodyPr/>
        <a:lstStyle/>
        <a:p>
          <a:endParaRPr lang="ru-RU"/>
        </a:p>
      </dgm:t>
    </dgm:pt>
    <dgm:pt modelId="{CE1363A6-D9D8-4B9B-BEE7-C88FA54DC2DD}" type="pres">
      <dgm:prSet presAssocID="{9D476F2E-3611-4DC0-8594-861D304DB69D}" presName="root2" presStyleCnt="0"/>
      <dgm:spPr/>
    </dgm:pt>
    <dgm:pt modelId="{77D8AFE4-7F30-4052-9392-4AF7F6246FE3}" type="pres">
      <dgm:prSet presAssocID="{9D476F2E-3611-4DC0-8594-861D304DB69D}" presName="LevelTwoTextNode" presStyleLbl="node4" presStyleIdx="1" presStyleCnt="3" custScaleY="74633" custLinFactNeighborX="-6578" custLinFactNeighborY="-303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134685-2B36-4F5D-82E6-3CAA167A1812}" type="pres">
      <dgm:prSet presAssocID="{9D476F2E-3611-4DC0-8594-861D304DB69D}" presName="level3hierChild" presStyleCnt="0"/>
      <dgm:spPr/>
    </dgm:pt>
    <dgm:pt modelId="{7A295B3B-ED53-4451-8CDD-3C83A6956AF6}" type="pres">
      <dgm:prSet presAssocID="{A7EA613F-71BB-48D3-B6DC-8199B02695FE}" presName="conn2-1" presStyleLbl="parChTrans1D2" presStyleIdx="1" presStyleCnt="3" custScaleY="74630"/>
      <dgm:spPr/>
      <dgm:t>
        <a:bodyPr/>
        <a:lstStyle/>
        <a:p>
          <a:endParaRPr lang="ru-RU"/>
        </a:p>
      </dgm:t>
    </dgm:pt>
    <dgm:pt modelId="{E247B0BC-6705-4428-89D7-A9B5F38BD220}" type="pres">
      <dgm:prSet presAssocID="{A7EA613F-71BB-48D3-B6DC-8199B02695F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E6BF0CA-1321-49A9-A109-AF20148CF13D}" type="pres">
      <dgm:prSet presAssocID="{8F420659-BF80-4882-838C-582BEE7EBD1F}" presName="root2" presStyleCnt="0"/>
      <dgm:spPr/>
    </dgm:pt>
    <dgm:pt modelId="{F5A22519-9ED5-4EA3-A75A-FCE503F3D7C1}" type="pres">
      <dgm:prSet presAssocID="{8F420659-BF80-4882-838C-582BEE7EBD1F}" presName="LevelTwoTextNode" presStyleLbl="node2" presStyleIdx="1" presStyleCnt="3" custScaleY="74633" custLinFactY="-30796" custLinFactNeighborX="-553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EBA46B-ADC2-4F99-ACCE-05367860D921}" type="pres">
      <dgm:prSet presAssocID="{8F420659-BF80-4882-838C-582BEE7EBD1F}" presName="level3hierChild" presStyleCnt="0"/>
      <dgm:spPr/>
    </dgm:pt>
    <dgm:pt modelId="{42CE4FB1-867E-4D25-9322-FA236F205B65}" type="pres">
      <dgm:prSet presAssocID="{2CFC4966-A419-46BB-B3EA-5D3DECCC5C07}" presName="conn2-1" presStyleLbl="parChTrans1D3" presStyleIdx="1" presStyleCnt="3" custScaleY="74630"/>
      <dgm:spPr/>
      <dgm:t>
        <a:bodyPr/>
        <a:lstStyle/>
        <a:p>
          <a:endParaRPr lang="ru-RU"/>
        </a:p>
      </dgm:t>
    </dgm:pt>
    <dgm:pt modelId="{918F9138-73A4-4470-ACAC-F95B4A01E3EF}" type="pres">
      <dgm:prSet presAssocID="{2CFC4966-A419-46BB-B3EA-5D3DECCC5C07}" presName="connTx" presStyleLbl="parChTrans1D3" presStyleIdx="1" presStyleCnt="3"/>
      <dgm:spPr/>
      <dgm:t>
        <a:bodyPr/>
        <a:lstStyle/>
        <a:p>
          <a:endParaRPr lang="ru-RU"/>
        </a:p>
      </dgm:t>
    </dgm:pt>
    <dgm:pt modelId="{25D3EF8D-00C8-4D43-AF33-F6864E8E24E2}" type="pres">
      <dgm:prSet presAssocID="{34901B09-54CB-498A-B70F-3A4A6F1BF417}" presName="root2" presStyleCnt="0"/>
      <dgm:spPr/>
    </dgm:pt>
    <dgm:pt modelId="{06928F20-1B4D-4838-8D32-4C928E97866A}" type="pres">
      <dgm:prSet presAssocID="{34901B09-54CB-498A-B70F-3A4A6F1BF417}" presName="LevelTwoTextNode" presStyleLbl="node3" presStyleIdx="1" presStyleCnt="3" custScaleY="74633" custLinFactY="-32890" custLinFactNeighborX="-553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B2E548-020A-4B34-AEDB-106DB406FFDB}" type="pres">
      <dgm:prSet presAssocID="{34901B09-54CB-498A-B70F-3A4A6F1BF417}" presName="level3hierChild" presStyleCnt="0"/>
      <dgm:spPr/>
    </dgm:pt>
    <dgm:pt modelId="{7B5774AD-C096-480C-BA7B-97AFCD477C73}" type="pres">
      <dgm:prSet presAssocID="{8543F917-108E-4BEF-BCC0-8C8DB8E228E3}" presName="conn2-1" presStyleLbl="parChTrans1D2" presStyleIdx="2" presStyleCnt="3" custScaleY="74630"/>
      <dgm:spPr/>
      <dgm:t>
        <a:bodyPr/>
        <a:lstStyle/>
        <a:p>
          <a:endParaRPr lang="ru-RU"/>
        </a:p>
      </dgm:t>
    </dgm:pt>
    <dgm:pt modelId="{5D28F92C-736D-4B96-9B19-B6F51612F590}" type="pres">
      <dgm:prSet presAssocID="{8543F917-108E-4BEF-BCC0-8C8DB8E228E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FA3960A-1705-4769-AD88-CCAC88C3BA0D}" type="pres">
      <dgm:prSet presAssocID="{1A655713-6FBA-4532-BEE3-07D288680FE6}" presName="root2" presStyleCnt="0"/>
      <dgm:spPr/>
    </dgm:pt>
    <dgm:pt modelId="{D1B962D9-ED48-45A1-B419-1FEC28A25216}" type="pres">
      <dgm:prSet presAssocID="{1A655713-6FBA-4532-BEE3-07D288680FE6}" presName="LevelTwoTextNode" presStyleLbl="node2" presStyleIdx="2" presStyleCnt="3" custScaleY="74633" custLinFactY="-30796" custLinFactNeighborX="-553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1B24A3-B06F-4209-BC63-2A23D5C440EB}" type="pres">
      <dgm:prSet presAssocID="{1A655713-6FBA-4532-BEE3-07D288680FE6}" presName="level3hierChild" presStyleCnt="0"/>
      <dgm:spPr/>
    </dgm:pt>
    <dgm:pt modelId="{C3CF8099-95FC-447E-B78D-B4B8A56E19AF}" type="pres">
      <dgm:prSet presAssocID="{D1E0EF3B-F5F9-4EB3-A05D-703CF37BA18C}" presName="conn2-1" presStyleLbl="parChTrans1D3" presStyleIdx="2" presStyleCnt="3" custScaleY="74630"/>
      <dgm:spPr/>
      <dgm:t>
        <a:bodyPr/>
        <a:lstStyle/>
        <a:p>
          <a:endParaRPr lang="ru-RU"/>
        </a:p>
      </dgm:t>
    </dgm:pt>
    <dgm:pt modelId="{1861E747-47B1-49B8-A755-3156C7DEA3F9}" type="pres">
      <dgm:prSet presAssocID="{D1E0EF3B-F5F9-4EB3-A05D-703CF37BA18C}" presName="connTx" presStyleLbl="parChTrans1D3" presStyleIdx="2" presStyleCnt="3"/>
      <dgm:spPr/>
      <dgm:t>
        <a:bodyPr/>
        <a:lstStyle/>
        <a:p>
          <a:endParaRPr lang="ru-RU"/>
        </a:p>
      </dgm:t>
    </dgm:pt>
    <dgm:pt modelId="{2CFC818C-7C03-4093-ACBA-696EFF6836D2}" type="pres">
      <dgm:prSet presAssocID="{667F79A1-CBB2-449D-92A2-D38B389A22D0}" presName="root2" presStyleCnt="0"/>
      <dgm:spPr/>
    </dgm:pt>
    <dgm:pt modelId="{3E1B5EC4-C771-4093-AF07-87FFCFB6F3AA}" type="pres">
      <dgm:prSet presAssocID="{667F79A1-CBB2-449D-92A2-D38B389A22D0}" presName="LevelTwoTextNode" presStyleLbl="node3" presStyleIdx="2" presStyleCnt="3" custScaleY="74633" custLinFactY="-30796" custLinFactNeighborX="-553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193DB4-CDBB-4463-99BC-81D6BFAC6349}" type="pres">
      <dgm:prSet presAssocID="{667F79A1-CBB2-449D-92A2-D38B389A22D0}" presName="level3hierChild" presStyleCnt="0"/>
      <dgm:spPr/>
    </dgm:pt>
    <dgm:pt modelId="{75325D4F-C9D1-4944-870F-1F5DCFF9CA69}" type="pres">
      <dgm:prSet presAssocID="{BFC96626-2CCD-4244-92A6-19CF1F48EEB5}" presName="conn2-1" presStyleLbl="parChTrans1D4" presStyleIdx="2" presStyleCnt="3" custScaleY="74630"/>
      <dgm:spPr/>
      <dgm:t>
        <a:bodyPr/>
        <a:lstStyle/>
        <a:p>
          <a:endParaRPr lang="ru-RU"/>
        </a:p>
      </dgm:t>
    </dgm:pt>
    <dgm:pt modelId="{4D0EAB22-8638-4408-9958-9459AD7C29C3}" type="pres">
      <dgm:prSet presAssocID="{BFC96626-2CCD-4244-92A6-19CF1F48EEB5}" presName="connTx" presStyleLbl="parChTrans1D4" presStyleIdx="2" presStyleCnt="3"/>
      <dgm:spPr/>
      <dgm:t>
        <a:bodyPr/>
        <a:lstStyle/>
        <a:p>
          <a:endParaRPr lang="ru-RU"/>
        </a:p>
      </dgm:t>
    </dgm:pt>
    <dgm:pt modelId="{83C9A019-C69B-4AFC-87DA-0E294713637D}" type="pres">
      <dgm:prSet presAssocID="{658C0C58-C151-496E-AA11-DD04C31F11C8}" presName="root2" presStyleCnt="0"/>
      <dgm:spPr/>
    </dgm:pt>
    <dgm:pt modelId="{CE55CAAE-B8A2-4DE0-8C53-D7883A8E33DC}" type="pres">
      <dgm:prSet presAssocID="{658C0C58-C151-496E-AA11-DD04C31F11C8}" presName="LevelTwoTextNode" presStyleLbl="node4" presStyleIdx="2" presStyleCnt="3" custScaleY="74633" custLinFactY="-66094" custLinFactNeighborX="-472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597B1-9B91-4516-86F8-4C0CEF71443C}" type="pres">
      <dgm:prSet presAssocID="{658C0C58-C151-496E-AA11-DD04C31F11C8}" presName="level3hierChild" presStyleCnt="0"/>
      <dgm:spPr/>
    </dgm:pt>
  </dgm:ptLst>
  <dgm:cxnLst>
    <dgm:cxn modelId="{97AAAB7F-FF45-4E12-A9F8-8A20DE293BEB}" type="presOf" srcId="{9D476F2E-3611-4DC0-8594-861D304DB69D}" destId="{77D8AFE4-7F30-4052-9392-4AF7F6246FE3}" srcOrd="0" destOrd="0" presId="urn:microsoft.com/office/officeart/2005/8/layout/hierarchy2"/>
    <dgm:cxn modelId="{38BA47BA-6989-49B8-B399-BBF4A833349A}" type="presOf" srcId="{D1E0EF3B-F5F9-4EB3-A05D-703CF37BA18C}" destId="{C3CF8099-95FC-447E-B78D-B4B8A56E19AF}" srcOrd="0" destOrd="0" presId="urn:microsoft.com/office/officeart/2005/8/layout/hierarchy2"/>
    <dgm:cxn modelId="{22E35090-57FD-4D7F-8FE1-2AE3A2E0387F}" type="presOf" srcId="{2CFC4966-A419-46BB-B3EA-5D3DECCC5C07}" destId="{918F9138-73A4-4470-ACAC-F95B4A01E3EF}" srcOrd="1" destOrd="0" presId="urn:microsoft.com/office/officeart/2005/8/layout/hierarchy2"/>
    <dgm:cxn modelId="{FFD73924-6493-42C2-A338-D81E9CC9A034}" type="presOf" srcId="{71A8716E-CAB6-4506-95A2-8EE6BBB38D1D}" destId="{4FE9D755-8773-409A-B250-38E0A2FF4AE8}" srcOrd="0" destOrd="0" presId="urn:microsoft.com/office/officeart/2005/8/layout/hierarchy2"/>
    <dgm:cxn modelId="{D54C7117-64C3-477E-9057-D50754C7F673}" srcId="{1B69F177-C901-4FA0-AEFE-5E4F9E845F1E}" destId="{1A655713-6FBA-4532-BEE3-07D288680FE6}" srcOrd="2" destOrd="0" parTransId="{8543F917-108E-4BEF-BCC0-8C8DB8E228E3}" sibTransId="{61535EDD-CB76-477A-BF9A-6AEFA010788D}"/>
    <dgm:cxn modelId="{0A92F2DD-EE6C-4EBF-8A84-C67F2C6FEF2E}" type="presOf" srcId="{89AF1259-3009-4E19-A0A0-87B7CDD07CE2}" destId="{34A29764-C28A-492B-A6E1-FAAD6096077F}" srcOrd="1" destOrd="0" presId="urn:microsoft.com/office/officeart/2005/8/layout/hierarchy2"/>
    <dgm:cxn modelId="{8AA37A8E-DB27-4571-8855-1C5C76E46FC9}" type="presOf" srcId="{8F420659-BF80-4882-838C-582BEE7EBD1F}" destId="{F5A22519-9ED5-4EA3-A75A-FCE503F3D7C1}" srcOrd="0" destOrd="0" presId="urn:microsoft.com/office/officeart/2005/8/layout/hierarchy2"/>
    <dgm:cxn modelId="{15C4F2FA-8A81-4977-BF85-BE4C30365D4B}" type="presOf" srcId="{A7EA613F-71BB-48D3-B6DC-8199B02695FE}" destId="{E247B0BC-6705-4428-89D7-A9B5F38BD220}" srcOrd="1" destOrd="0" presId="urn:microsoft.com/office/officeart/2005/8/layout/hierarchy2"/>
    <dgm:cxn modelId="{5D6D4CEB-90FD-4E76-B9CC-FE95678404AE}" type="presOf" srcId="{658C0C58-C151-496E-AA11-DD04C31F11C8}" destId="{CE55CAAE-B8A2-4DE0-8C53-D7883A8E33DC}" srcOrd="0" destOrd="0" presId="urn:microsoft.com/office/officeart/2005/8/layout/hierarchy2"/>
    <dgm:cxn modelId="{8BD0F989-48EA-45B9-8DCC-51E800CF44A8}" srcId="{693134C0-6043-4EB5-A107-6B54C47DFB77}" destId="{9D476F2E-3611-4DC0-8594-861D304DB69D}" srcOrd="0" destOrd="0" parTransId="{89AF1259-3009-4E19-A0A0-87B7CDD07CE2}" sibTransId="{6CC9172F-D854-4A17-8E79-B1A78198A2B1}"/>
    <dgm:cxn modelId="{03A7AC93-F386-429B-92F9-AFEC49C6DFF8}" srcId="{35FD5DAA-4039-43E2-9145-0D98EF53C745}" destId="{693134C0-6043-4EB5-A107-6B54C47DFB77}" srcOrd="0" destOrd="0" parTransId="{71A8716E-CAB6-4506-95A2-8EE6BBB38D1D}" sibTransId="{2D39633A-4E60-4435-88ED-B3BAA42EDE1D}"/>
    <dgm:cxn modelId="{6A3DBEA6-7697-493F-B918-EAA1287AB4C1}" type="presOf" srcId="{BFC96626-2CCD-4244-92A6-19CF1F48EEB5}" destId="{4D0EAB22-8638-4408-9958-9459AD7C29C3}" srcOrd="1" destOrd="0" presId="urn:microsoft.com/office/officeart/2005/8/layout/hierarchy2"/>
    <dgm:cxn modelId="{22660D4D-5FFD-41E7-8CF0-674DBCAEFA7D}" type="presOf" srcId="{BFC96626-2CCD-4244-92A6-19CF1F48EEB5}" destId="{75325D4F-C9D1-4944-870F-1F5DCFF9CA69}" srcOrd="0" destOrd="0" presId="urn:microsoft.com/office/officeart/2005/8/layout/hierarchy2"/>
    <dgm:cxn modelId="{F9E62B24-B10B-40E8-B789-EFD301E6AEC9}" srcId="{1B69F177-C901-4FA0-AEFE-5E4F9E845F1E}" destId="{8F420659-BF80-4882-838C-582BEE7EBD1F}" srcOrd="1" destOrd="0" parTransId="{A7EA613F-71BB-48D3-B6DC-8199B02695FE}" sibTransId="{2E4B7134-F605-4BEC-BB8F-5397EC1A3A6C}"/>
    <dgm:cxn modelId="{F9C9E4C7-7852-4C19-9484-02BB785AF9D0}" srcId="{98003A19-4475-4BFD-B83E-EB075233C926}" destId="{35FD5DAA-4039-43E2-9145-0D98EF53C745}" srcOrd="0" destOrd="0" parTransId="{016AF588-A096-406E-A5F3-A1425CA31644}" sibTransId="{76213FE1-F06E-4A22-B114-FD06FA75AE73}"/>
    <dgm:cxn modelId="{A604A823-AF5F-41FD-BCAB-8730ABF00797}" type="presOf" srcId="{5BDB5702-B083-47F1-AF52-05282A537D22}" destId="{B37A53FA-A902-47C9-815E-6E50001AD211}" srcOrd="1" destOrd="0" presId="urn:microsoft.com/office/officeart/2005/8/layout/hierarchy2"/>
    <dgm:cxn modelId="{D7E1824D-585B-42E8-ACEF-CEBC8ACFAB8F}" srcId="{1A655713-6FBA-4532-BEE3-07D288680FE6}" destId="{667F79A1-CBB2-449D-92A2-D38B389A22D0}" srcOrd="0" destOrd="0" parTransId="{D1E0EF3B-F5F9-4EB3-A05D-703CF37BA18C}" sibTransId="{7A243926-A33C-47C6-A2C4-4DC1F99508BC}"/>
    <dgm:cxn modelId="{0ECE77D2-5888-406F-AC67-D89767AF357C}" type="presOf" srcId="{98003A19-4475-4BFD-B83E-EB075233C926}" destId="{B151D5E5-CB76-4DEF-A2C2-9BBF12921559}" srcOrd="0" destOrd="0" presId="urn:microsoft.com/office/officeart/2005/8/layout/hierarchy2"/>
    <dgm:cxn modelId="{8E13EDCA-A288-400E-A148-E93AFD278881}" type="presOf" srcId="{1B69F177-C901-4FA0-AEFE-5E4F9E845F1E}" destId="{58576926-4D76-4D01-82E1-922D4A6A1BF5}" srcOrd="0" destOrd="0" presId="urn:microsoft.com/office/officeart/2005/8/layout/hierarchy2"/>
    <dgm:cxn modelId="{9CE62D68-D3A7-401A-AAEA-081135C3003E}" type="presOf" srcId="{89AF1259-3009-4E19-A0A0-87B7CDD07CE2}" destId="{286CE113-4824-42A7-82D4-3DD256613EFB}" srcOrd="0" destOrd="0" presId="urn:microsoft.com/office/officeart/2005/8/layout/hierarchy2"/>
    <dgm:cxn modelId="{32BB4F80-B974-41C6-81E2-3ADD9F6114E0}" type="presOf" srcId="{667F79A1-CBB2-449D-92A2-D38B389A22D0}" destId="{3E1B5EC4-C771-4093-AF07-87FFCFB6F3AA}" srcOrd="0" destOrd="0" presId="urn:microsoft.com/office/officeart/2005/8/layout/hierarchy2"/>
    <dgm:cxn modelId="{A6249BDC-6483-4286-9102-18F48AB5D447}" type="presOf" srcId="{5BDB5702-B083-47F1-AF52-05282A537D22}" destId="{D41D7522-E44F-4446-B858-0DD35F76C297}" srcOrd="0" destOrd="0" presId="urn:microsoft.com/office/officeart/2005/8/layout/hierarchy2"/>
    <dgm:cxn modelId="{416279C4-BBF0-4050-8E85-B5C633A6EDCB}" type="presOf" srcId="{8543F917-108E-4BEF-BCC0-8C8DB8E228E3}" destId="{7B5774AD-C096-480C-BA7B-97AFCD477C73}" srcOrd="0" destOrd="0" presId="urn:microsoft.com/office/officeart/2005/8/layout/hierarchy2"/>
    <dgm:cxn modelId="{81BF5DFA-7145-41CD-AA17-C1717355CD27}" type="presOf" srcId="{D1E0EF3B-F5F9-4EB3-A05D-703CF37BA18C}" destId="{1861E747-47B1-49B8-A755-3156C7DEA3F9}" srcOrd="1" destOrd="0" presId="urn:microsoft.com/office/officeart/2005/8/layout/hierarchy2"/>
    <dgm:cxn modelId="{F2888F69-4232-49F3-8BAC-341ACB25236A}" type="presOf" srcId="{1A655713-6FBA-4532-BEE3-07D288680FE6}" destId="{D1B962D9-ED48-45A1-B419-1FEC28A25216}" srcOrd="0" destOrd="0" presId="urn:microsoft.com/office/officeart/2005/8/layout/hierarchy2"/>
    <dgm:cxn modelId="{EE8F7671-BC5E-42AB-BB9E-023A730F6791}" type="presOf" srcId="{36C2A221-8883-4046-9327-6DFD9E7759FF}" destId="{7CED2AF9-D47D-463C-B615-1196FF376B29}" srcOrd="0" destOrd="0" presId="urn:microsoft.com/office/officeart/2005/8/layout/hierarchy2"/>
    <dgm:cxn modelId="{9B24E5B0-7518-49C2-88E8-D4AF6FFACF7E}" type="presOf" srcId="{016AF588-A096-406E-A5F3-A1425CA31644}" destId="{65216C68-ECA1-4545-B9E8-83BD0B111D2A}" srcOrd="0" destOrd="0" presId="urn:microsoft.com/office/officeart/2005/8/layout/hierarchy2"/>
    <dgm:cxn modelId="{54306A20-80CB-494A-B0C3-B4FF9C6C1334}" srcId="{1B69F177-C901-4FA0-AEFE-5E4F9E845F1E}" destId="{98003A19-4475-4BFD-B83E-EB075233C926}" srcOrd="0" destOrd="0" parTransId="{5BDB5702-B083-47F1-AF52-05282A537D22}" sibTransId="{F74E4D98-7F50-42F6-963F-B0DF05CA8107}"/>
    <dgm:cxn modelId="{32BBE88A-2C9A-4B51-A5A3-ADB747872158}" type="presOf" srcId="{35FD5DAA-4039-43E2-9145-0D98EF53C745}" destId="{CC9E35A8-01A3-4264-BC2A-7D43E7F3FAED}" srcOrd="0" destOrd="0" presId="urn:microsoft.com/office/officeart/2005/8/layout/hierarchy2"/>
    <dgm:cxn modelId="{840EC2A7-BD3F-490E-B60B-4B1740C0276D}" type="presOf" srcId="{71A8716E-CAB6-4506-95A2-8EE6BBB38D1D}" destId="{0B38402A-645A-47CB-9948-213AFBBDC615}" srcOrd="1" destOrd="0" presId="urn:microsoft.com/office/officeart/2005/8/layout/hierarchy2"/>
    <dgm:cxn modelId="{00344175-FDCF-464D-91A1-6834E02B93BB}" type="presOf" srcId="{A7EA613F-71BB-48D3-B6DC-8199B02695FE}" destId="{7A295B3B-ED53-4451-8CDD-3C83A6956AF6}" srcOrd="0" destOrd="0" presId="urn:microsoft.com/office/officeart/2005/8/layout/hierarchy2"/>
    <dgm:cxn modelId="{1F3EE7FA-4242-46F1-92F3-9333377E2A34}" srcId="{36C2A221-8883-4046-9327-6DFD9E7759FF}" destId="{1B69F177-C901-4FA0-AEFE-5E4F9E845F1E}" srcOrd="0" destOrd="0" parTransId="{8DEDA3FC-C28B-4FD4-8155-E5BF8FDFB7B5}" sibTransId="{AEF39581-361B-4641-99B7-E76132435620}"/>
    <dgm:cxn modelId="{6DC3DCD0-2D3B-4086-9A13-2B53D2153A2F}" type="presOf" srcId="{2CFC4966-A419-46BB-B3EA-5D3DECCC5C07}" destId="{42CE4FB1-867E-4D25-9322-FA236F205B65}" srcOrd="0" destOrd="0" presId="urn:microsoft.com/office/officeart/2005/8/layout/hierarchy2"/>
    <dgm:cxn modelId="{88635108-58F5-4A7D-A2ED-C7B12FD0352F}" type="presOf" srcId="{34901B09-54CB-498A-B70F-3A4A6F1BF417}" destId="{06928F20-1B4D-4838-8D32-4C928E97866A}" srcOrd="0" destOrd="0" presId="urn:microsoft.com/office/officeart/2005/8/layout/hierarchy2"/>
    <dgm:cxn modelId="{76E9E1C5-018C-47E2-BE2F-3ED0DDD6E706}" type="presOf" srcId="{016AF588-A096-406E-A5F3-A1425CA31644}" destId="{5C90B8C8-6933-4E9D-989D-E222439C14AA}" srcOrd="1" destOrd="0" presId="urn:microsoft.com/office/officeart/2005/8/layout/hierarchy2"/>
    <dgm:cxn modelId="{4CF29A41-301C-4707-A63B-B21ADBFD04FE}" type="presOf" srcId="{693134C0-6043-4EB5-A107-6B54C47DFB77}" destId="{0E48BB60-29AA-4AD3-A787-B615811A4572}" srcOrd="0" destOrd="0" presId="urn:microsoft.com/office/officeart/2005/8/layout/hierarchy2"/>
    <dgm:cxn modelId="{1741EF0A-34FA-4DCA-AC6B-154D002E2AD2}" srcId="{667F79A1-CBB2-449D-92A2-D38B389A22D0}" destId="{658C0C58-C151-496E-AA11-DD04C31F11C8}" srcOrd="0" destOrd="0" parTransId="{BFC96626-2CCD-4244-92A6-19CF1F48EEB5}" sibTransId="{AB2644B6-402D-48FE-825E-031928B97851}"/>
    <dgm:cxn modelId="{D42D37FA-14F3-4DAE-AC3B-00DA87F0221B}" srcId="{8F420659-BF80-4882-838C-582BEE7EBD1F}" destId="{34901B09-54CB-498A-B70F-3A4A6F1BF417}" srcOrd="0" destOrd="0" parTransId="{2CFC4966-A419-46BB-B3EA-5D3DECCC5C07}" sibTransId="{9EA4625A-D6A5-424B-A03D-91F22625C829}"/>
    <dgm:cxn modelId="{BBEB1DA1-74A5-4B08-9015-D6C9E3EDA2D4}" type="presOf" srcId="{8543F917-108E-4BEF-BCC0-8C8DB8E228E3}" destId="{5D28F92C-736D-4B96-9B19-B6F51612F590}" srcOrd="1" destOrd="0" presId="urn:microsoft.com/office/officeart/2005/8/layout/hierarchy2"/>
    <dgm:cxn modelId="{3FEB4F78-F272-4769-8B19-BD606229E79B}" type="presParOf" srcId="{7CED2AF9-D47D-463C-B615-1196FF376B29}" destId="{AA01E8D1-6F7C-4F89-BBB0-25E53D77CA62}" srcOrd="0" destOrd="0" presId="urn:microsoft.com/office/officeart/2005/8/layout/hierarchy2"/>
    <dgm:cxn modelId="{E471A5FC-BC3C-47C8-8DBD-780CE7888662}" type="presParOf" srcId="{AA01E8D1-6F7C-4F89-BBB0-25E53D77CA62}" destId="{58576926-4D76-4D01-82E1-922D4A6A1BF5}" srcOrd="0" destOrd="0" presId="urn:microsoft.com/office/officeart/2005/8/layout/hierarchy2"/>
    <dgm:cxn modelId="{2E9BCD85-EC0E-4CC5-A17A-DEB1A41EEF66}" type="presParOf" srcId="{AA01E8D1-6F7C-4F89-BBB0-25E53D77CA62}" destId="{7527675B-1879-468D-BF82-997C04FFF532}" srcOrd="1" destOrd="0" presId="urn:microsoft.com/office/officeart/2005/8/layout/hierarchy2"/>
    <dgm:cxn modelId="{526DB972-331D-4A12-99AF-7EEEC31AC1B9}" type="presParOf" srcId="{7527675B-1879-468D-BF82-997C04FFF532}" destId="{D41D7522-E44F-4446-B858-0DD35F76C297}" srcOrd="0" destOrd="0" presId="urn:microsoft.com/office/officeart/2005/8/layout/hierarchy2"/>
    <dgm:cxn modelId="{C9A00891-78C7-4967-B1CE-B63258B5AE99}" type="presParOf" srcId="{D41D7522-E44F-4446-B858-0DD35F76C297}" destId="{B37A53FA-A902-47C9-815E-6E50001AD211}" srcOrd="0" destOrd="0" presId="urn:microsoft.com/office/officeart/2005/8/layout/hierarchy2"/>
    <dgm:cxn modelId="{E458B7C1-3394-4A0C-A6EB-0A67103179BA}" type="presParOf" srcId="{7527675B-1879-468D-BF82-997C04FFF532}" destId="{975F1650-D399-4C15-BE29-40BAF59F984B}" srcOrd="1" destOrd="0" presId="urn:microsoft.com/office/officeart/2005/8/layout/hierarchy2"/>
    <dgm:cxn modelId="{B2702A82-18B9-45AE-AC21-0FF3F989080E}" type="presParOf" srcId="{975F1650-D399-4C15-BE29-40BAF59F984B}" destId="{B151D5E5-CB76-4DEF-A2C2-9BBF12921559}" srcOrd="0" destOrd="0" presId="urn:microsoft.com/office/officeart/2005/8/layout/hierarchy2"/>
    <dgm:cxn modelId="{6B5BF014-1DCC-4816-91C3-820B0872BF2D}" type="presParOf" srcId="{975F1650-D399-4C15-BE29-40BAF59F984B}" destId="{4606FE0F-D5D5-43B4-8102-6F689FEB892D}" srcOrd="1" destOrd="0" presId="urn:microsoft.com/office/officeart/2005/8/layout/hierarchy2"/>
    <dgm:cxn modelId="{FD882EB8-0D67-4290-A4B3-616F383F6AC7}" type="presParOf" srcId="{4606FE0F-D5D5-43B4-8102-6F689FEB892D}" destId="{65216C68-ECA1-4545-B9E8-83BD0B111D2A}" srcOrd="0" destOrd="0" presId="urn:microsoft.com/office/officeart/2005/8/layout/hierarchy2"/>
    <dgm:cxn modelId="{012729BA-31B2-4A63-831A-825869D76057}" type="presParOf" srcId="{65216C68-ECA1-4545-B9E8-83BD0B111D2A}" destId="{5C90B8C8-6933-4E9D-989D-E222439C14AA}" srcOrd="0" destOrd="0" presId="urn:microsoft.com/office/officeart/2005/8/layout/hierarchy2"/>
    <dgm:cxn modelId="{E42A449F-6B18-4B08-BD4E-BD7EFA810E3A}" type="presParOf" srcId="{4606FE0F-D5D5-43B4-8102-6F689FEB892D}" destId="{89EC69BD-A453-43DC-8155-41F96316268A}" srcOrd="1" destOrd="0" presId="urn:microsoft.com/office/officeart/2005/8/layout/hierarchy2"/>
    <dgm:cxn modelId="{483235D2-0EC0-4CD9-AB6A-4086ED0AEC44}" type="presParOf" srcId="{89EC69BD-A453-43DC-8155-41F96316268A}" destId="{CC9E35A8-01A3-4264-BC2A-7D43E7F3FAED}" srcOrd="0" destOrd="0" presId="urn:microsoft.com/office/officeart/2005/8/layout/hierarchy2"/>
    <dgm:cxn modelId="{7E8F8B59-6911-4EF5-8C92-F77DCE764470}" type="presParOf" srcId="{89EC69BD-A453-43DC-8155-41F96316268A}" destId="{17C298DC-ACED-49F6-966F-CC01A96DBF52}" srcOrd="1" destOrd="0" presId="urn:microsoft.com/office/officeart/2005/8/layout/hierarchy2"/>
    <dgm:cxn modelId="{DAD0C9D8-4923-4254-83AD-E285EFFCB2EC}" type="presParOf" srcId="{17C298DC-ACED-49F6-966F-CC01A96DBF52}" destId="{4FE9D755-8773-409A-B250-38E0A2FF4AE8}" srcOrd="0" destOrd="0" presId="urn:microsoft.com/office/officeart/2005/8/layout/hierarchy2"/>
    <dgm:cxn modelId="{49BB4C76-FF9B-4DFB-A630-65CEBDD49A07}" type="presParOf" srcId="{4FE9D755-8773-409A-B250-38E0A2FF4AE8}" destId="{0B38402A-645A-47CB-9948-213AFBBDC615}" srcOrd="0" destOrd="0" presId="urn:microsoft.com/office/officeart/2005/8/layout/hierarchy2"/>
    <dgm:cxn modelId="{C0F0507D-CFE2-4614-8DA2-0336ABD9F964}" type="presParOf" srcId="{17C298DC-ACED-49F6-966F-CC01A96DBF52}" destId="{99AC2011-1717-48A3-8216-7D05D85E943D}" srcOrd="1" destOrd="0" presId="urn:microsoft.com/office/officeart/2005/8/layout/hierarchy2"/>
    <dgm:cxn modelId="{17D362E0-E36A-45AD-8A80-F33308FD11D0}" type="presParOf" srcId="{99AC2011-1717-48A3-8216-7D05D85E943D}" destId="{0E48BB60-29AA-4AD3-A787-B615811A4572}" srcOrd="0" destOrd="0" presId="urn:microsoft.com/office/officeart/2005/8/layout/hierarchy2"/>
    <dgm:cxn modelId="{3D889844-C1EB-4BD7-884B-9CECA0047249}" type="presParOf" srcId="{99AC2011-1717-48A3-8216-7D05D85E943D}" destId="{2455C60B-D2DE-4298-BA29-58A83D15F4E5}" srcOrd="1" destOrd="0" presId="urn:microsoft.com/office/officeart/2005/8/layout/hierarchy2"/>
    <dgm:cxn modelId="{353DF92F-598D-4FDA-85A2-08D486534293}" type="presParOf" srcId="{2455C60B-D2DE-4298-BA29-58A83D15F4E5}" destId="{286CE113-4824-42A7-82D4-3DD256613EFB}" srcOrd="0" destOrd="0" presId="urn:microsoft.com/office/officeart/2005/8/layout/hierarchy2"/>
    <dgm:cxn modelId="{57AE9913-2872-4643-BAEE-D8F2FD0F7179}" type="presParOf" srcId="{286CE113-4824-42A7-82D4-3DD256613EFB}" destId="{34A29764-C28A-492B-A6E1-FAAD6096077F}" srcOrd="0" destOrd="0" presId="urn:microsoft.com/office/officeart/2005/8/layout/hierarchy2"/>
    <dgm:cxn modelId="{88CD2602-F6C9-4907-8DDF-D89BCF9F9850}" type="presParOf" srcId="{2455C60B-D2DE-4298-BA29-58A83D15F4E5}" destId="{CE1363A6-D9D8-4B9B-BEE7-C88FA54DC2DD}" srcOrd="1" destOrd="0" presId="urn:microsoft.com/office/officeart/2005/8/layout/hierarchy2"/>
    <dgm:cxn modelId="{5E88E72E-75CF-419C-950D-07BFA1EE8B29}" type="presParOf" srcId="{CE1363A6-D9D8-4B9B-BEE7-C88FA54DC2DD}" destId="{77D8AFE4-7F30-4052-9392-4AF7F6246FE3}" srcOrd="0" destOrd="0" presId="urn:microsoft.com/office/officeart/2005/8/layout/hierarchy2"/>
    <dgm:cxn modelId="{1CB57CA2-8C8B-46DE-87D7-AF87CC184CA1}" type="presParOf" srcId="{CE1363A6-D9D8-4B9B-BEE7-C88FA54DC2DD}" destId="{0F134685-2B36-4F5D-82E6-3CAA167A1812}" srcOrd="1" destOrd="0" presId="urn:microsoft.com/office/officeart/2005/8/layout/hierarchy2"/>
    <dgm:cxn modelId="{CE270B12-8CBE-4609-96A3-FF7453CB3F0E}" type="presParOf" srcId="{7527675B-1879-468D-BF82-997C04FFF532}" destId="{7A295B3B-ED53-4451-8CDD-3C83A6956AF6}" srcOrd="2" destOrd="0" presId="urn:microsoft.com/office/officeart/2005/8/layout/hierarchy2"/>
    <dgm:cxn modelId="{3100DA57-7292-46FA-98F7-2AAF2EC9404F}" type="presParOf" srcId="{7A295B3B-ED53-4451-8CDD-3C83A6956AF6}" destId="{E247B0BC-6705-4428-89D7-A9B5F38BD220}" srcOrd="0" destOrd="0" presId="urn:microsoft.com/office/officeart/2005/8/layout/hierarchy2"/>
    <dgm:cxn modelId="{E8A6C240-90BE-4521-B62E-5FE697413A9B}" type="presParOf" srcId="{7527675B-1879-468D-BF82-997C04FFF532}" destId="{5E6BF0CA-1321-49A9-A109-AF20148CF13D}" srcOrd="3" destOrd="0" presId="urn:microsoft.com/office/officeart/2005/8/layout/hierarchy2"/>
    <dgm:cxn modelId="{6B90F144-CE3E-4D99-80B3-DCAA92E5944D}" type="presParOf" srcId="{5E6BF0CA-1321-49A9-A109-AF20148CF13D}" destId="{F5A22519-9ED5-4EA3-A75A-FCE503F3D7C1}" srcOrd="0" destOrd="0" presId="urn:microsoft.com/office/officeart/2005/8/layout/hierarchy2"/>
    <dgm:cxn modelId="{69A77CA1-9FA0-4418-A564-64845DB7BCDF}" type="presParOf" srcId="{5E6BF0CA-1321-49A9-A109-AF20148CF13D}" destId="{CBEBA46B-ADC2-4F99-ACCE-05367860D921}" srcOrd="1" destOrd="0" presId="urn:microsoft.com/office/officeart/2005/8/layout/hierarchy2"/>
    <dgm:cxn modelId="{6CEE5B21-3DCB-423C-99ED-A072BF227464}" type="presParOf" srcId="{CBEBA46B-ADC2-4F99-ACCE-05367860D921}" destId="{42CE4FB1-867E-4D25-9322-FA236F205B65}" srcOrd="0" destOrd="0" presId="urn:microsoft.com/office/officeart/2005/8/layout/hierarchy2"/>
    <dgm:cxn modelId="{95A4E35E-8566-4D09-AB09-B4905576D2E7}" type="presParOf" srcId="{42CE4FB1-867E-4D25-9322-FA236F205B65}" destId="{918F9138-73A4-4470-ACAC-F95B4A01E3EF}" srcOrd="0" destOrd="0" presId="urn:microsoft.com/office/officeart/2005/8/layout/hierarchy2"/>
    <dgm:cxn modelId="{92374CC5-3A8B-4FBA-BD54-FA577E2E991C}" type="presParOf" srcId="{CBEBA46B-ADC2-4F99-ACCE-05367860D921}" destId="{25D3EF8D-00C8-4D43-AF33-F6864E8E24E2}" srcOrd="1" destOrd="0" presId="urn:microsoft.com/office/officeart/2005/8/layout/hierarchy2"/>
    <dgm:cxn modelId="{77ADB399-0F9C-4D4F-9E8D-1BEE440E638E}" type="presParOf" srcId="{25D3EF8D-00C8-4D43-AF33-F6864E8E24E2}" destId="{06928F20-1B4D-4838-8D32-4C928E97866A}" srcOrd="0" destOrd="0" presId="urn:microsoft.com/office/officeart/2005/8/layout/hierarchy2"/>
    <dgm:cxn modelId="{562A1A4A-8E9A-4DDB-AE95-CAF2C784B2BB}" type="presParOf" srcId="{25D3EF8D-00C8-4D43-AF33-F6864E8E24E2}" destId="{81B2E548-020A-4B34-AEDB-106DB406FFDB}" srcOrd="1" destOrd="0" presId="urn:microsoft.com/office/officeart/2005/8/layout/hierarchy2"/>
    <dgm:cxn modelId="{9F289F22-C414-4D5D-8F88-CFEC9AB2414B}" type="presParOf" srcId="{7527675B-1879-468D-BF82-997C04FFF532}" destId="{7B5774AD-C096-480C-BA7B-97AFCD477C73}" srcOrd="4" destOrd="0" presId="urn:microsoft.com/office/officeart/2005/8/layout/hierarchy2"/>
    <dgm:cxn modelId="{4AA96A3E-C73F-4B0E-B64F-FFFDFC305084}" type="presParOf" srcId="{7B5774AD-C096-480C-BA7B-97AFCD477C73}" destId="{5D28F92C-736D-4B96-9B19-B6F51612F590}" srcOrd="0" destOrd="0" presId="urn:microsoft.com/office/officeart/2005/8/layout/hierarchy2"/>
    <dgm:cxn modelId="{1F59D3C1-D9F8-4730-9259-09C53298B9A3}" type="presParOf" srcId="{7527675B-1879-468D-BF82-997C04FFF532}" destId="{6FA3960A-1705-4769-AD88-CCAC88C3BA0D}" srcOrd="5" destOrd="0" presId="urn:microsoft.com/office/officeart/2005/8/layout/hierarchy2"/>
    <dgm:cxn modelId="{49349D55-44E0-4B6D-8590-CAC793B64146}" type="presParOf" srcId="{6FA3960A-1705-4769-AD88-CCAC88C3BA0D}" destId="{D1B962D9-ED48-45A1-B419-1FEC28A25216}" srcOrd="0" destOrd="0" presId="urn:microsoft.com/office/officeart/2005/8/layout/hierarchy2"/>
    <dgm:cxn modelId="{137BA35C-DDB4-4A90-9666-439355EA06F5}" type="presParOf" srcId="{6FA3960A-1705-4769-AD88-CCAC88C3BA0D}" destId="{BE1B24A3-B06F-4209-BC63-2A23D5C440EB}" srcOrd="1" destOrd="0" presId="urn:microsoft.com/office/officeart/2005/8/layout/hierarchy2"/>
    <dgm:cxn modelId="{7C4D77DF-6791-4725-98F1-4639940961B5}" type="presParOf" srcId="{BE1B24A3-B06F-4209-BC63-2A23D5C440EB}" destId="{C3CF8099-95FC-447E-B78D-B4B8A56E19AF}" srcOrd="0" destOrd="0" presId="urn:microsoft.com/office/officeart/2005/8/layout/hierarchy2"/>
    <dgm:cxn modelId="{B6D92229-57E4-48E6-9693-99C9ECCA9477}" type="presParOf" srcId="{C3CF8099-95FC-447E-B78D-B4B8A56E19AF}" destId="{1861E747-47B1-49B8-A755-3156C7DEA3F9}" srcOrd="0" destOrd="0" presId="urn:microsoft.com/office/officeart/2005/8/layout/hierarchy2"/>
    <dgm:cxn modelId="{F77EF18B-10F4-459E-86BF-D4D532C50C7D}" type="presParOf" srcId="{BE1B24A3-B06F-4209-BC63-2A23D5C440EB}" destId="{2CFC818C-7C03-4093-ACBA-696EFF6836D2}" srcOrd="1" destOrd="0" presId="urn:microsoft.com/office/officeart/2005/8/layout/hierarchy2"/>
    <dgm:cxn modelId="{84FB0541-62AD-4005-B8E6-00CFDF5E9790}" type="presParOf" srcId="{2CFC818C-7C03-4093-ACBA-696EFF6836D2}" destId="{3E1B5EC4-C771-4093-AF07-87FFCFB6F3AA}" srcOrd="0" destOrd="0" presId="urn:microsoft.com/office/officeart/2005/8/layout/hierarchy2"/>
    <dgm:cxn modelId="{C88D5726-621F-4378-B3A6-2EC9ABABD9CA}" type="presParOf" srcId="{2CFC818C-7C03-4093-ACBA-696EFF6836D2}" destId="{D7193DB4-CDBB-4463-99BC-81D6BFAC6349}" srcOrd="1" destOrd="0" presId="urn:microsoft.com/office/officeart/2005/8/layout/hierarchy2"/>
    <dgm:cxn modelId="{9D2C4E73-280E-4338-9D47-B3E7351A6CEC}" type="presParOf" srcId="{D7193DB4-CDBB-4463-99BC-81D6BFAC6349}" destId="{75325D4F-C9D1-4944-870F-1F5DCFF9CA69}" srcOrd="0" destOrd="0" presId="urn:microsoft.com/office/officeart/2005/8/layout/hierarchy2"/>
    <dgm:cxn modelId="{A8CD52EE-5CD8-46B3-B51C-B14AD88A3752}" type="presParOf" srcId="{75325D4F-C9D1-4944-870F-1F5DCFF9CA69}" destId="{4D0EAB22-8638-4408-9958-9459AD7C29C3}" srcOrd="0" destOrd="0" presId="urn:microsoft.com/office/officeart/2005/8/layout/hierarchy2"/>
    <dgm:cxn modelId="{036CA127-B5D4-4565-8DEA-3BCD433FD65C}" type="presParOf" srcId="{D7193DB4-CDBB-4463-99BC-81D6BFAC6349}" destId="{83C9A019-C69B-4AFC-87DA-0E294713637D}" srcOrd="1" destOrd="0" presId="urn:microsoft.com/office/officeart/2005/8/layout/hierarchy2"/>
    <dgm:cxn modelId="{E158AE10-8CDC-47D0-A5FD-39957C4612E9}" type="presParOf" srcId="{83C9A019-C69B-4AFC-87DA-0E294713637D}" destId="{CE55CAAE-B8A2-4DE0-8C53-D7883A8E33DC}" srcOrd="0" destOrd="0" presId="urn:microsoft.com/office/officeart/2005/8/layout/hierarchy2"/>
    <dgm:cxn modelId="{03155C07-CF75-45E0-8AB7-1D6AD5F30CDA}" type="presParOf" srcId="{83C9A019-C69B-4AFC-87DA-0E294713637D}" destId="{5DE597B1-9B91-4516-86F8-4C0CEF7144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483EDD-C991-40E2-BC81-4753F7F9D2CE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CAB700-09EB-4FF0-8868-7570A69B7682}">
      <dgm:prSet phldrT="[Текст]"/>
      <dgm:spPr/>
      <dgm:t>
        <a:bodyPr/>
        <a:lstStyle/>
        <a:p>
          <a:r>
            <a:rPr lang="en-US" dirty="0" smtClean="0"/>
            <a:t>Hadoop Task</a:t>
          </a:r>
          <a:endParaRPr lang="ru-RU" dirty="0"/>
        </a:p>
      </dgm:t>
    </dgm:pt>
    <dgm:pt modelId="{2B499221-DBE8-4D93-BEFC-61AAA6C1BCD0}" type="parTrans" cxnId="{31CFE69C-E910-4D5E-A5DC-FDF6ACC330A7}">
      <dgm:prSet/>
      <dgm:spPr/>
      <dgm:t>
        <a:bodyPr/>
        <a:lstStyle/>
        <a:p>
          <a:endParaRPr lang="ru-RU"/>
        </a:p>
      </dgm:t>
    </dgm:pt>
    <dgm:pt modelId="{99D20F79-BBF3-434C-AC92-9FD6148E1CFC}" type="sibTrans" cxnId="{31CFE69C-E910-4D5E-A5DC-FDF6ACC330A7}">
      <dgm:prSet/>
      <dgm:spPr/>
      <dgm:t>
        <a:bodyPr/>
        <a:lstStyle/>
        <a:p>
          <a:endParaRPr lang="ru-RU"/>
        </a:p>
      </dgm:t>
    </dgm:pt>
    <dgm:pt modelId="{AFF5D493-8434-45FC-980F-C503B64A131A}">
      <dgm:prSet phldrT="[Текст]"/>
      <dgm:spPr/>
      <dgm:t>
        <a:bodyPr/>
        <a:lstStyle/>
        <a:p>
          <a:r>
            <a:rPr lang="en-US" dirty="0" err="1" smtClean="0"/>
            <a:t>BusBoy</a:t>
          </a:r>
          <a:endParaRPr lang="ru-RU" dirty="0"/>
        </a:p>
      </dgm:t>
    </dgm:pt>
    <dgm:pt modelId="{84B9D77D-7616-45BB-A207-7C5760BCF64B}" type="parTrans" cxnId="{15CA3853-5FE3-43D5-A84C-9B29BC07574B}">
      <dgm:prSet/>
      <dgm:spPr/>
      <dgm:t>
        <a:bodyPr/>
        <a:lstStyle/>
        <a:p>
          <a:endParaRPr lang="ru-RU"/>
        </a:p>
      </dgm:t>
    </dgm:pt>
    <dgm:pt modelId="{C4CB2732-96D3-4389-933D-A8935F25F9D3}" type="sibTrans" cxnId="{15CA3853-5FE3-43D5-A84C-9B29BC07574B}">
      <dgm:prSet/>
      <dgm:spPr/>
      <dgm:t>
        <a:bodyPr/>
        <a:lstStyle/>
        <a:p>
          <a:endParaRPr lang="ru-RU"/>
        </a:p>
      </dgm:t>
    </dgm:pt>
    <dgm:pt modelId="{B1CA2E41-7A07-40C8-BF08-52F2865B2143}">
      <dgm:prSet phldrT="[Текст]"/>
      <dgm:spPr/>
      <dgm:t>
        <a:bodyPr/>
        <a:lstStyle/>
        <a:p>
          <a:r>
            <a:rPr lang="en-US" dirty="0" smtClean="0"/>
            <a:t>C Code</a:t>
          </a:r>
          <a:endParaRPr lang="ru-RU" dirty="0"/>
        </a:p>
      </dgm:t>
    </dgm:pt>
    <dgm:pt modelId="{5DFBF643-47B2-454E-B205-9A691BCEA181}" type="parTrans" cxnId="{1ED82C90-F435-45AC-9089-754A1374E22D}">
      <dgm:prSet/>
      <dgm:spPr/>
      <dgm:t>
        <a:bodyPr/>
        <a:lstStyle/>
        <a:p>
          <a:endParaRPr lang="ru-RU"/>
        </a:p>
      </dgm:t>
    </dgm:pt>
    <dgm:pt modelId="{AA75C686-F379-47EE-81F7-C8BDD4783A79}" type="sibTrans" cxnId="{1ED82C90-F435-45AC-9089-754A1374E22D}">
      <dgm:prSet/>
      <dgm:spPr/>
      <dgm:t>
        <a:bodyPr/>
        <a:lstStyle/>
        <a:p>
          <a:endParaRPr lang="ru-RU"/>
        </a:p>
      </dgm:t>
    </dgm:pt>
    <dgm:pt modelId="{0191529D-23EA-4D83-AD52-8F1BE56CB1BB}">
      <dgm:prSet phldrT="[Текст]"/>
      <dgm:spPr/>
      <dgm:t>
        <a:bodyPr/>
        <a:lstStyle/>
        <a:p>
          <a:r>
            <a:rPr lang="en-US" dirty="0" smtClean="0"/>
            <a:t>math.lib gdal.lib cv.lib</a:t>
          </a:r>
        </a:p>
      </dgm:t>
    </dgm:pt>
    <dgm:pt modelId="{6B16984E-DF67-490C-9E6C-F1EA00EEE485}" type="parTrans" cxnId="{0873BCB5-90D4-4942-A45F-A1A168953C35}">
      <dgm:prSet/>
      <dgm:spPr/>
      <dgm:t>
        <a:bodyPr/>
        <a:lstStyle/>
        <a:p>
          <a:endParaRPr lang="ru-RU"/>
        </a:p>
      </dgm:t>
    </dgm:pt>
    <dgm:pt modelId="{20374BA9-5509-48B3-B253-A29EB4BD57A8}" type="sibTrans" cxnId="{0873BCB5-90D4-4942-A45F-A1A168953C35}">
      <dgm:prSet/>
      <dgm:spPr/>
      <dgm:t>
        <a:bodyPr/>
        <a:lstStyle/>
        <a:p>
          <a:endParaRPr lang="ru-RU"/>
        </a:p>
      </dgm:t>
    </dgm:pt>
    <dgm:pt modelId="{2A4E400D-8097-4C94-A09E-00B637C8D940}" type="pres">
      <dgm:prSet presAssocID="{9A483EDD-C991-40E2-BC81-4753F7F9D2C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BBB42D-7ACA-483C-8F82-562EED1B5A67}" type="pres">
      <dgm:prSet presAssocID="{9A483EDD-C991-40E2-BC81-4753F7F9D2CE}" presName="outerBox" presStyleCnt="0"/>
      <dgm:spPr/>
    </dgm:pt>
    <dgm:pt modelId="{2095CF92-0AA9-4FAF-B87F-2DCD2F348D75}" type="pres">
      <dgm:prSet presAssocID="{9A483EDD-C991-40E2-BC81-4753F7F9D2CE}" presName="outerBoxParent" presStyleLbl="node1" presStyleIdx="0" presStyleCnt="3"/>
      <dgm:spPr/>
      <dgm:t>
        <a:bodyPr/>
        <a:lstStyle/>
        <a:p>
          <a:endParaRPr lang="ru-RU"/>
        </a:p>
      </dgm:t>
    </dgm:pt>
    <dgm:pt modelId="{CFAE5F66-E3AB-4ECD-BE30-CC10347219EE}" type="pres">
      <dgm:prSet presAssocID="{9A483EDD-C991-40E2-BC81-4753F7F9D2CE}" presName="outerBoxChildren" presStyleCnt="0"/>
      <dgm:spPr/>
    </dgm:pt>
    <dgm:pt modelId="{295A7801-31B5-4D07-ACD0-67108123F0C9}" type="pres">
      <dgm:prSet presAssocID="{9A483EDD-C991-40E2-BC81-4753F7F9D2CE}" presName="middleBox" presStyleCnt="0"/>
      <dgm:spPr/>
    </dgm:pt>
    <dgm:pt modelId="{0C0606F1-CDA7-4055-9677-DDCC4BAF62A6}" type="pres">
      <dgm:prSet presAssocID="{9A483EDD-C991-40E2-BC81-4753F7F9D2CE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EAC9AACE-6A79-46CF-8B84-3173B1239AF3}" type="pres">
      <dgm:prSet presAssocID="{9A483EDD-C991-40E2-BC81-4753F7F9D2CE}" presName="middleBoxChildren" presStyleCnt="0"/>
      <dgm:spPr/>
    </dgm:pt>
    <dgm:pt modelId="{DD187DC9-9A52-49D7-AC69-A5F1E87B21DB}" type="pres">
      <dgm:prSet presAssocID="{9A483EDD-C991-40E2-BC81-4753F7F9D2CE}" presName="centerBox" presStyleCnt="0"/>
      <dgm:spPr/>
    </dgm:pt>
    <dgm:pt modelId="{65B03D39-FB80-4480-9C69-45D9CB48628A}" type="pres">
      <dgm:prSet presAssocID="{9A483EDD-C991-40E2-BC81-4753F7F9D2CE}" presName="centerBoxParent" presStyleLbl="node1" presStyleIdx="2" presStyleCnt="3"/>
      <dgm:spPr/>
      <dgm:t>
        <a:bodyPr/>
        <a:lstStyle/>
        <a:p>
          <a:endParaRPr lang="ru-RU"/>
        </a:p>
      </dgm:t>
    </dgm:pt>
    <dgm:pt modelId="{01675F9C-F6F2-4118-AE94-F17C049D4050}" type="pres">
      <dgm:prSet presAssocID="{9A483EDD-C991-40E2-BC81-4753F7F9D2CE}" presName="centerBoxChildren" presStyleCnt="0"/>
      <dgm:spPr/>
    </dgm:pt>
    <dgm:pt modelId="{F90868BB-1F4A-468F-8B0B-60CC4A5F436E}" type="pres">
      <dgm:prSet presAssocID="{0191529D-23EA-4D83-AD52-8F1BE56CB1BB}" presName="cChild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E95727-EE20-425C-B8F0-D788A46005A0}" type="presOf" srcId="{AFF5D493-8434-45FC-980F-C503B64A131A}" destId="{0C0606F1-CDA7-4055-9677-DDCC4BAF62A6}" srcOrd="0" destOrd="0" presId="urn:microsoft.com/office/officeart/2005/8/layout/target2"/>
    <dgm:cxn modelId="{31CFE69C-E910-4D5E-A5DC-FDF6ACC330A7}" srcId="{9A483EDD-C991-40E2-BC81-4753F7F9D2CE}" destId="{43CAB700-09EB-4FF0-8868-7570A69B7682}" srcOrd="0" destOrd="0" parTransId="{2B499221-DBE8-4D93-BEFC-61AAA6C1BCD0}" sibTransId="{99D20F79-BBF3-434C-AC92-9FD6148E1CFC}"/>
    <dgm:cxn modelId="{15CA3853-5FE3-43D5-A84C-9B29BC07574B}" srcId="{9A483EDD-C991-40E2-BC81-4753F7F9D2CE}" destId="{AFF5D493-8434-45FC-980F-C503B64A131A}" srcOrd="1" destOrd="0" parTransId="{84B9D77D-7616-45BB-A207-7C5760BCF64B}" sibTransId="{C4CB2732-96D3-4389-933D-A8935F25F9D3}"/>
    <dgm:cxn modelId="{23122BB1-C3BE-4A3D-BA16-C7252B2306C8}" type="presOf" srcId="{0191529D-23EA-4D83-AD52-8F1BE56CB1BB}" destId="{F90868BB-1F4A-468F-8B0B-60CC4A5F436E}" srcOrd="0" destOrd="0" presId="urn:microsoft.com/office/officeart/2005/8/layout/target2"/>
    <dgm:cxn modelId="{29FCCA87-5607-440D-92BC-7A7F7204E93F}" type="presOf" srcId="{43CAB700-09EB-4FF0-8868-7570A69B7682}" destId="{2095CF92-0AA9-4FAF-B87F-2DCD2F348D75}" srcOrd="0" destOrd="0" presId="urn:microsoft.com/office/officeart/2005/8/layout/target2"/>
    <dgm:cxn modelId="{AB87FA3F-5A35-4A11-82CB-DDA81D5CF602}" type="presOf" srcId="{9A483EDD-C991-40E2-BC81-4753F7F9D2CE}" destId="{2A4E400D-8097-4C94-A09E-00B637C8D940}" srcOrd="0" destOrd="0" presId="urn:microsoft.com/office/officeart/2005/8/layout/target2"/>
    <dgm:cxn modelId="{DD3C29DB-FC19-405D-89B6-ED85F15E4994}" type="presOf" srcId="{B1CA2E41-7A07-40C8-BF08-52F2865B2143}" destId="{65B03D39-FB80-4480-9C69-45D9CB48628A}" srcOrd="0" destOrd="0" presId="urn:microsoft.com/office/officeart/2005/8/layout/target2"/>
    <dgm:cxn modelId="{0873BCB5-90D4-4942-A45F-A1A168953C35}" srcId="{B1CA2E41-7A07-40C8-BF08-52F2865B2143}" destId="{0191529D-23EA-4D83-AD52-8F1BE56CB1BB}" srcOrd="0" destOrd="0" parTransId="{6B16984E-DF67-490C-9E6C-F1EA00EEE485}" sibTransId="{20374BA9-5509-48B3-B253-A29EB4BD57A8}"/>
    <dgm:cxn modelId="{1ED82C90-F435-45AC-9089-754A1374E22D}" srcId="{9A483EDD-C991-40E2-BC81-4753F7F9D2CE}" destId="{B1CA2E41-7A07-40C8-BF08-52F2865B2143}" srcOrd="2" destOrd="0" parTransId="{5DFBF643-47B2-454E-B205-9A691BCEA181}" sibTransId="{AA75C686-F379-47EE-81F7-C8BDD4783A79}"/>
    <dgm:cxn modelId="{4D9F3314-17B9-43F3-AF70-084AC4264F32}" type="presParOf" srcId="{2A4E400D-8097-4C94-A09E-00B637C8D940}" destId="{5CBBB42D-7ACA-483C-8F82-562EED1B5A67}" srcOrd="0" destOrd="0" presId="urn:microsoft.com/office/officeart/2005/8/layout/target2"/>
    <dgm:cxn modelId="{3E916EFF-A13A-49AC-8940-9CA3BAFFBA20}" type="presParOf" srcId="{5CBBB42D-7ACA-483C-8F82-562EED1B5A67}" destId="{2095CF92-0AA9-4FAF-B87F-2DCD2F348D75}" srcOrd="0" destOrd="0" presId="urn:microsoft.com/office/officeart/2005/8/layout/target2"/>
    <dgm:cxn modelId="{2672091A-B52E-43C6-A47A-7F031B47A87A}" type="presParOf" srcId="{5CBBB42D-7ACA-483C-8F82-562EED1B5A67}" destId="{CFAE5F66-E3AB-4ECD-BE30-CC10347219EE}" srcOrd="1" destOrd="0" presId="urn:microsoft.com/office/officeart/2005/8/layout/target2"/>
    <dgm:cxn modelId="{C86D2A4E-CF8F-4CFE-9CDF-5CA32A13A02E}" type="presParOf" srcId="{2A4E400D-8097-4C94-A09E-00B637C8D940}" destId="{295A7801-31B5-4D07-ACD0-67108123F0C9}" srcOrd="1" destOrd="0" presId="urn:microsoft.com/office/officeart/2005/8/layout/target2"/>
    <dgm:cxn modelId="{D0C353A1-48B2-41DC-B89A-09ADA79A82C7}" type="presParOf" srcId="{295A7801-31B5-4D07-ACD0-67108123F0C9}" destId="{0C0606F1-CDA7-4055-9677-DDCC4BAF62A6}" srcOrd="0" destOrd="0" presId="urn:microsoft.com/office/officeart/2005/8/layout/target2"/>
    <dgm:cxn modelId="{0E688780-DB9C-4425-946E-957836E89F0A}" type="presParOf" srcId="{295A7801-31B5-4D07-ACD0-67108123F0C9}" destId="{EAC9AACE-6A79-46CF-8B84-3173B1239AF3}" srcOrd="1" destOrd="0" presId="urn:microsoft.com/office/officeart/2005/8/layout/target2"/>
    <dgm:cxn modelId="{A8C0877D-35D3-4918-8D15-96289FDC0414}" type="presParOf" srcId="{2A4E400D-8097-4C94-A09E-00B637C8D940}" destId="{DD187DC9-9A52-49D7-AC69-A5F1E87B21DB}" srcOrd="2" destOrd="0" presId="urn:microsoft.com/office/officeart/2005/8/layout/target2"/>
    <dgm:cxn modelId="{D6E44486-07CF-4A68-82A3-F6C2893D6BA3}" type="presParOf" srcId="{DD187DC9-9A52-49D7-AC69-A5F1E87B21DB}" destId="{65B03D39-FB80-4480-9C69-45D9CB48628A}" srcOrd="0" destOrd="0" presId="urn:microsoft.com/office/officeart/2005/8/layout/target2"/>
    <dgm:cxn modelId="{C6CA3830-0B94-47F2-A6A7-59F597287681}" type="presParOf" srcId="{DD187DC9-9A52-49D7-AC69-A5F1E87B21DB}" destId="{01675F9C-F6F2-4118-AE94-F17C049D4050}" srcOrd="1" destOrd="0" presId="urn:microsoft.com/office/officeart/2005/8/layout/target2"/>
    <dgm:cxn modelId="{98D42E7E-BAF9-44AF-B9AC-BA4C3F1F4457}" type="presParOf" srcId="{01675F9C-F6F2-4118-AE94-F17C049D4050}" destId="{F90868BB-1F4A-468F-8B0B-60CC4A5F436E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76926-4D76-4D01-82E1-922D4A6A1BF5}">
      <dsp:nvSpPr>
        <dsp:cNvPr id="0" name=""/>
        <dsp:cNvSpPr/>
      </dsp:nvSpPr>
      <dsp:spPr>
        <a:xfrm>
          <a:off x="43288" y="974859"/>
          <a:ext cx="1593117" cy="59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Изображение</a:t>
          </a:r>
          <a:endParaRPr lang="ru-RU" sz="1500" b="1" kern="1200" dirty="0"/>
        </a:p>
      </dsp:txBody>
      <dsp:txXfrm>
        <a:off x="60700" y="992271"/>
        <a:ext cx="1558293" cy="559671"/>
      </dsp:txXfrm>
    </dsp:sp>
    <dsp:sp modelId="{D41D7522-E44F-4446-B858-0DD35F76C297}">
      <dsp:nvSpPr>
        <dsp:cNvPr id="0" name=""/>
        <dsp:cNvSpPr/>
      </dsp:nvSpPr>
      <dsp:spPr>
        <a:xfrm rot="18320663">
          <a:off x="1451930" y="894361"/>
          <a:ext cx="875307" cy="41513"/>
        </a:xfrm>
        <a:custGeom>
          <a:avLst/>
          <a:gdLst/>
          <a:ahLst/>
          <a:cxnLst/>
          <a:rect l="0" t="0" r="0" b="0"/>
          <a:pathLst>
            <a:path>
              <a:moveTo>
                <a:pt x="0" y="20756"/>
              </a:moveTo>
              <a:lnTo>
                <a:pt x="875307" y="207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1867701" y="898786"/>
        <a:ext cx="43765" cy="32662"/>
      </dsp:txXfrm>
    </dsp:sp>
    <dsp:sp modelId="{B151D5E5-CB76-4DEF-A2C2-9BBF12921559}">
      <dsp:nvSpPr>
        <dsp:cNvPr id="0" name=""/>
        <dsp:cNvSpPr/>
      </dsp:nvSpPr>
      <dsp:spPr>
        <a:xfrm>
          <a:off x="2142761" y="260880"/>
          <a:ext cx="1593117" cy="59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Часть изображения 1</a:t>
          </a:r>
          <a:r>
            <a:rPr lang="en-US" sz="1500" b="1" kern="1200" dirty="0" smtClean="0"/>
            <a:t>..k</a:t>
          </a:r>
          <a:endParaRPr lang="ru-RU" sz="1500" b="1" kern="1200" dirty="0"/>
        </a:p>
      </dsp:txBody>
      <dsp:txXfrm>
        <a:off x="2160173" y="278292"/>
        <a:ext cx="1558293" cy="559671"/>
      </dsp:txXfrm>
    </dsp:sp>
    <dsp:sp modelId="{65216C68-ECA1-4545-B9E8-83BD0B111D2A}">
      <dsp:nvSpPr>
        <dsp:cNvPr id="0" name=""/>
        <dsp:cNvSpPr/>
      </dsp:nvSpPr>
      <dsp:spPr>
        <a:xfrm>
          <a:off x="3735879" y="537371"/>
          <a:ext cx="637246" cy="41513"/>
        </a:xfrm>
        <a:custGeom>
          <a:avLst/>
          <a:gdLst/>
          <a:ahLst/>
          <a:cxnLst/>
          <a:rect l="0" t="0" r="0" b="0"/>
          <a:pathLst>
            <a:path>
              <a:moveTo>
                <a:pt x="0" y="20756"/>
              </a:moveTo>
              <a:lnTo>
                <a:pt x="637246" y="2075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4038571" y="546238"/>
        <a:ext cx="31862" cy="23778"/>
      </dsp:txXfrm>
    </dsp:sp>
    <dsp:sp modelId="{CC9E35A8-01A3-4264-BC2A-7D43E7F3FAED}">
      <dsp:nvSpPr>
        <dsp:cNvPr id="0" name=""/>
        <dsp:cNvSpPr/>
      </dsp:nvSpPr>
      <dsp:spPr>
        <a:xfrm>
          <a:off x="4373126" y="260880"/>
          <a:ext cx="1593117" cy="59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Map 1</a:t>
          </a:r>
          <a:endParaRPr lang="ru-RU" sz="1500" b="1" kern="1200" dirty="0"/>
        </a:p>
      </dsp:txBody>
      <dsp:txXfrm>
        <a:off x="4390538" y="278292"/>
        <a:ext cx="1558293" cy="559671"/>
      </dsp:txXfrm>
    </dsp:sp>
    <dsp:sp modelId="{4FE9D755-8773-409A-B250-38E0A2FF4AE8}">
      <dsp:nvSpPr>
        <dsp:cNvPr id="0" name=""/>
        <dsp:cNvSpPr/>
      </dsp:nvSpPr>
      <dsp:spPr>
        <a:xfrm rot="1937065">
          <a:off x="5909180" y="734523"/>
          <a:ext cx="738228" cy="41513"/>
        </a:xfrm>
        <a:custGeom>
          <a:avLst/>
          <a:gdLst/>
          <a:ahLst/>
          <a:cxnLst/>
          <a:rect l="0" t="0" r="0" b="0"/>
          <a:pathLst>
            <a:path>
              <a:moveTo>
                <a:pt x="0" y="20756"/>
              </a:moveTo>
              <a:lnTo>
                <a:pt x="738228" y="2075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6259839" y="741507"/>
        <a:ext cx="36911" cy="27546"/>
      </dsp:txXfrm>
    </dsp:sp>
    <dsp:sp modelId="{0E48BB60-29AA-4AD3-A787-B615811A4572}">
      <dsp:nvSpPr>
        <dsp:cNvPr id="0" name=""/>
        <dsp:cNvSpPr/>
      </dsp:nvSpPr>
      <dsp:spPr>
        <a:xfrm>
          <a:off x="6590346" y="655185"/>
          <a:ext cx="1593117" cy="59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Reduce 1</a:t>
          </a:r>
          <a:endParaRPr lang="ru-RU" sz="1500" b="1" kern="1200" dirty="0"/>
        </a:p>
      </dsp:txBody>
      <dsp:txXfrm>
        <a:off x="6607758" y="672597"/>
        <a:ext cx="1558293" cy="559671"/>
      </dsp:txXfrm>
    </dsp:sp>
    <dsp:sp modelId="{286CE113-4824-42A7-82D4-3DD256613EFB}">
      <dsp:nvSpPr>
        <dsp:cNvPr id="0" name=""/>
        <dsp:cNvSpPr/>
      </dsp:nvSpPr>
      <dsp:spPr>
        <a:xfrm rot="1959488">
          <a:off x="8123964" y="1134766"/>
          <a:ext cx="752709" cy="41513"/>
        </a:xfrm>
        <a:custGeom>
          <a:avLst/>
          <a:gdLst/>
          <a:ahLst/>
          <a:cxnLst/>
          <a:rect l="0" t="0" r="0" b="0"/>
          <a:pathLst>
            <a:path>
              <a:moveTo>
                <a:pt x="0" y="20756"/>
              </a:moveTo>
              <a:lnTo>
                <a:pt x="752709" y="2075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8481501" y="1141479"/>
        <a:ext cx="37635" cy="28087"/>
      </dsp:txXfrm>
    </dsp:sp>
    <dsp:sp modelId="{77D8AFE4-7F30-4052-9392-4AF7F6246FE3}">
      <dsp:nvSpPr>
        <dsp:cNvPr id="0" name=""/>
        <dsp:cNvSpPr/>
      </dsp:nvSpPr>
      <dsp:spPr>
        <a:xfrm>
          <a:off x="8817174" y="1061366"/>
          <a:ext cx="1593117" cy="59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Результат</a:t>
          </a:r>
          <a:endParaRPr lang="ru-RU" sz="1500" b="1" kern="1200" dirty="0"/>
        </a:p>
      </dsp:txBody>
      <dsp:txXfrm>
        <a:off x="8834586" y="1078778"/>
        <a:ext cx="1558293" cy="559671"/>
      </dsp:txXfrm>
    </dsp:sp>
    <dsp:sp modelId="{7A295B3B-ED53-4451-8CDD-3C83A6956AF6}">
      <dsp:nvSpPr>
        <dsp:cNvPr id="0" name=""/>
        <dsp:cNvSpPr/>
      </dsp:nvSpPr>
      <dsp:spPr>
        <a:xfrm>
          <a:off x="1636405" y="1251351"/>
          <a:ext cx="506356" cy="41513"/>
        </a:xfrm>
        <a:custGeom>
          <a:avLst/>
          <a:gdLst/>
          <a:ahLst/>
          <a:cxnLst/>
          <a:rect l="0" t="0" r="0" b="0"/>
          <a:pathLst>
            <a:path>
              <a:moveTo>
                <a:pt x="0" y="20756"/>
              </a:moveTo>
              <a:lnTo>
                <a:pt x="506356" y="207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1876924" y="1262660"/>
        <a:ext cx="25317" cy="18894"/>
      </dsp:txXfrm>
    </dsp:sp>
    <dsp:sp modelId="{F5A22519-9ED5-4EA3-A75A-FCE503F3D7C1}">
      <dsp:nvSpPr>
        <dsp:cNvPr id="0" name=""/>
        <dsp:cNvSpPr/>
      </dsp:nvSpPr>
      <dsp:spPr>
        <a:xfrm>
          <a:off x="2142761" y="974859"/>
          <a:ext cx="1593117" cy="59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…</a:t>
          </a:r>
          <a:endParaRPr lang="ru-RU" sz="1500" b="1" kern="1200" dirty="0"/>
        </a:p>
      </dsp:txBody>
      <dsp:txXfrm>
        <a:off x="2160173" y="992271"/>
        <a:ext cx="1558293" cy="559671"/>
      </dsp:txXfrm>
    </dsp:sp>
    <dsp:sp modelId="{42CE4FB1-867E-4D25-9322-FA236F205B65}">
      <dsp:nvSpPr>
        <dsp:cNvPr id="0" name=""/>
        <dsp:cNvSpPr/>
      </dsp:nvSpPr>
      <dsp:spPr>
        <a:xfrm rot="21510038">
          <a:off x="3735770" y="1243011"/>
          <a:ext cx="637465" cy="41513"/>
        </a:xfrm>
        <a:custGeom>
          <a:avLst/>
          <a:gdLst/>
          <a:ahLst/>
          <a:cxnLst/>
          <a:rect l="0" t="0" r="0" b="0"/>
          <a:pathLst>
            <a:path>
              <a:moveTo>
                <a:pt x="0" y="20756"/>
              </a:moveTo>
              <a:lnTo>
                <a:pt x="637465" y="2075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4038566" y="1251874"/>
        <a:ext cx="31873" cy="23787"/>
      </dsp:txXfrm>
    </dsp:sp>
    <dsp:sp modelId="{06928F20-1B4D-4838-8D32-4C928E97866A}">
      <dsp:nvSpPr>
        <dsp:cNvPr id="0" name=""/>
        <dsp:cNvSpPr/>
      </dsp:nvSpPr>
      <dsp:spPr>
        <a:xfrm>
          <a:off x="4373126" y="958179"/>
          <a:ext cx="1593117" cy="59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…</a:t>
          </a:r>
          <a:endParaRPr lang="ru-RU" sz="1500" b="1" kern="1200" dirty="0"/>
        </a:p>
      </dsp:txBody>
      <dsp:txXfrm>
        <a:off x="4390538" y="975591"/>
        <a:ext cx="1558293" cy="559671"/>
      </dsp:txXfrm>
    </dsp:sp>
    <dsp:sp modelId="{7B5774AD-C096-480C-BA7B-97AFCD477C73}">
      <dsp:nvSpPr>
        <dsp:cNvPr id="0" name=""/>
        <dsp:cNvSpPr/>
      </dsp:nvSpPr>
      <dsp:spPr>
        <a:xfrm rot="3279337">
          <a:off x="1451930" y="1608340"/>
          <a:ext cx="875307" cy="41513"/>
        </a:xfrm>
        <a:custGeom>
          <a:avLst/>
          <a:gdLst/>
          <a:ahLst/>
          <a:cxnLst/>
          <a:rect l="0" t="0" r="0" b="0"/>
          <a:pathLst>
            <a:path>
              <a:moveTo>
                <a:pt x="0" y="20756"/>
              </a:moveTo>
              <a:lnTo>
                <a:pt x="875307" y="207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1867701" y="1612766"/>
        <a:ext cx="43765" cy="32662"/>
      </dsp:txXfrm>
    </dsp:sp>
    <dsp:sp modelId="{D1B962D9-ED48-45A1-B419-1FEC28A25216}">
      <dsp:nvSpPr>
        <dsp:cNvPr id="0" name=""/>
        <dsp:cNvSpPr/>
      </dsp:nvSpPr>
      <dsp:spPr>
        <a:xfrm>
          <a:off x="2142761" y="1688839"/>
          <a:ext cx="1593117" cy="59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Часть изображения 1</a:t>
          </a:r>
          <a:r>
            <a:rPr lang="en-US" sz="1500" b="1" kern="1200" dirty="0" smtClean="0"/>
            <a:t>..n</a:t>
          </a:r>
          <a:endParaRPr lang="ru-RU" sz="1500" b="1" kern="1200" dirty="0"/>
        </a:p>
      </dsp:txBody>
      <dsp:txXfrm>
        <a:off x="2160173" y="1706251"/>
        <a:ext cx="1558293" cy="559671"/>
      </dsp:txXfrm>
    </dsp:sp>
    <dsp:sp modelId="{C3CF8099-95FC-447E-B78D-B4B8A56E19AF}">
      <dsp:nvSpPr>
        <dsp:cNvPr id="0" name=""/>
        <dsp:cNvSpPr/>
      </dsp:nvSpPr>
      <dsp:spPr>
        <a:xfrm>
          <a:off x="3735879" y="1965330"/>
          <a:ext cx="637246" cy="41513"/>
        </a:xfrm>
        <a:custGeom>
          <a:avLst/>
          <a:gdLst/>
          <a:ahLst/>
          <a:cxnLst/>
          <a:rect l="0" t="0" r="0" b="0"/>
          <a:pathLst>
            <a:path>
              <a:moveTo>
                <a:pt x="0" y="20756"/>
              </a:moveTo>
              <a:lnTo>
                <a:pt x="637246" y="2075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4038571" y="1974197"/>
        <a:ext cx="31862" cy="23778"/>
      </dsp:txXfrm>
    </dsp:sp>
    <dsp:sp modelId="{3E1B5EC4-C771-4093-AF07-87FFCFB6F3AA}">
      <dsp:nvSpPr>
        <dsp:cNvPr id="0" name=""/>
        <dsp:cNvSpPr/>
      </dsp:nvSpPr>
      <dsp:spPr>
        <a:xfrm>
          <a:off x="4373126" y="1688839"/>
          <a:ext cx="1593117" cy="59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Map n</a:t>
          </a:r>
          <a:endParaRPr lang="ru-RU" sz="1500" b="1" kern="1200" dirty="0"/>
        </a:p>
      </dsp:txBody>
      <dsp:txXfrm>
        <a:off x="4390538" y="1706251"/>
        <a:ext cx="1558293" cy="559671"/>
      </dsp:txXfrm>
    </dsp:sp>
    <dsp:sp modelId="{75325D4F-C9D1-4944-870F-1F5DCFF9CA69}">
      <dsp:nvSpPr>
        <dsp:cNvPr id="0" name=""/>
        <dsp:cNvSpPr/>
      </dsp:nvSpPr>
      <dsp:spPr>
        <a:xfrm rot="20196693">
          <a:off x="5937144" y="1824745"/>
          <a:ext cx="708301" cy="41513"/>
        </a:xfrm>
        <a:custGeom>
          <a:avLst/>
          <a:gdLst/>
          <a:ahLst/>
          <a:cxnLst/>
          <a:rect l="0" t="0" r="0" b="0"/>
          <a:pathLst>
            <a:path>
              <a:moveTo>
                <a:pt x="0" y="20756"/>
              </a:moveTo>
              <a:lnTo>
                <a:pt x="708301" y="2075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6273587" y="1832287"/>
        <a:ext cx="35415" cy="26430"/>
      </dsp:txXfrm>
    </dsp:sp>
    <dsp:sp modelId="{CE55CAAE-B8A2-4DE0-8C53-D7883A8E33DC}">
      <dsp:nvSpPr>
        <dsp:cNvPr id="0" name=""/>
        <dsp:cNvSpPr/>
      </dsp:nvSpPr>
      <dsp:spPr>
        <a:xfrm>
          <a:off x="6616346" y="1407670"/>
          <a:ext cx="1593117" cy="59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Reduce j</a:t>
          </a:r>
          <a:endParaRPr lang="ru-RU" sz="1500" b="1" kern="1200" dirty="0"/>
        </a:p>
      </dsp:txBody>
      <dsp:txXfrm>
        <a:off x="6633758" y="1425082"/>
        <a:ext cx="1558293" cy="559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6E0F4-7941-421A-A6B5-4F8EFFE786F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4B2A3-C673-44AF-95E5-8C1052AE8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7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4B2A3-C673-44AF-95E5-8C1052AE80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2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Большинство проектов как в</a:t>
            </a:r>
            <a:r>
              <a:rPr lang="ru-RU" baseline="0" dirty="0" smtClean="0"/>
              <a:t> научной среде, так и за ее пределами генерируют потоки данных различной структуры и тематики. Требуется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4B2A3-C673-44AF-95E5-8C1052AE80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3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4B2A3-C673-44AF-95E5-8C1052AE80F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3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4DD2-0FCE-43DE-AE6D-9BD746A09F0E}" type="datetime1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6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A219-E743-4B4A-B762-7D3507AB55C1}" type="datetime1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2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11A2-B697-45AB-AF21-046D3CF2081C}" type="datetime1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2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8090-C059-4989-B64A-969A8672A5EE}" type="datetime1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6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8063-B4A5-45FA-8C53-0C4951C3C1DA}" type="datetime1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18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4B6B-C40D-4D78-B161-DDF7A1A988FD}" type="datetime1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5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B794-5CCA-42C7-BA9F-1D2F52FF0BE3}" type="datetime1">
              <a:rPr lang="ru-RU" smtClean="0"/>
              <a:t>01.12.2014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1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892F-A0C9-4643-9BC8-25E697099862}" type="datetime1">
              <a:rPr lang="ru-RU" smtClean="0"/>
              <a:t>01.12.2014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5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69AB-3656-48A9-9F23-F83F215CF126}" type="datetime1">
              <a:rPr lang="ru-RU" smtClean="0"/>
              <a:t>01.12.2014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61A3D83-93F9-4D94-8B5E-B884350EEDEF}" type="datetime1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72E347-DE57-40C4-B73C-2BFAD698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5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0E7-BFF4-4E0E-A73E-00F7B0CD431B}" type="datetime1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6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48471D5-1976-406A-BD90-A601791036FF}" type="datetime1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72E347-DE57-40C4-B73C-2BFAD6988F2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8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Создание системы распределенных вычислений на основе технологий </a:t>
            </a:r>
            <a:r>
              <a:rPr lang="ru-RU" sz="3600" dirty="0" err="1"/>
              <a:t>Hadoop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602" y="4391613"/>
            <a:ext cx="10614197" cy="1654359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д.т.н., профессор Потапов </a:t>
            </a:r>
            <a:r>
              <a:rPr lang="ru-RU" dirty="0"/>
              <a:t>В.П</a:t>
            </a:r>
            <a:r>
              <a:rPr lang="ru-RU" dirty="0" smtClean="0"/>
              <a:t>.,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к.т.н. Гиниятуллина </a:t>
            </a:r>
            <a:r>
              <a:rPr lang="ru-RU" dirty="0">
                <a:solidFill>
                  <a:schemeClr val="tx1"/>
                </a:solidFill>
              </a:rPr>
              <a:t>О.Л</a:t>
            </a:r>
            <a:r>
              <a:rPr lang="ru-RU" dirty="0" smtClean="0">
                <a:solidFill>
                  <a:schemeClr val="tx1"/>
                </a:solidFill>
              </a:rPr>
              <a:t>.,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Харлампенков </a:t>
            </a:r>
            <a:r>
              <a:rPr lang="ru-RU" dirty="0">
                <a:solidFill>
                  <a:schemeClr val="tx1"/>
                </a:solidFill>
              </a:rPr>
              <a:t>И.Е.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40713"/>
            <a:ext cx="10363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Федеральное</a:t>
            </a:r>
            <a:r>
              <a:rPr lang="en-US" sz="2000" dirty="0" smtClean="0"/>
              <a:t> </a:t>
            </a:r>
            <a:r>
              <a:rPr lang="ru-RU" sz="2000" dirty="0" smtClean="0"/>
              <a:t>государственное </a:t>
            </a:r>
            <a:r>
              <a:rPr lang="ru-RU" sz="2000" dirty="0"/>
              <a:t>бюджетное учреждение науки</a:t>
            </a:r>
          </a:p>
          <a:p>
            <a:pPr algn="ctr"/>
            <a:r>
              <a:rPr lang="ru-RU" sz="2000" dirty="0"/>
              <a:t>Институт вычислительных технологий СО РАН</a:t>
            </a:r>
          </a:p>
          <a:p>
            <a:pPr algn="ctr"/>
            <a:r>
              <a:rPr lang="ru-RU" sz="2000" dirty="0"/>
              <a:t>Кемеровский филиал</a:t>
            </a:r>
          </a:p>
          <a:p>
            <a:pPr algn="ctr"/>
            <a:r>
              <a:rPr lang="ru-RU" sz="2000" dirty="0"/>
              <a:t>Лаборатория геоинформационного моделирования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74292" y="642480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Кемерово 20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4</a:t>
            </a:r>
            <a:endParaRPr lang="ru-RU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chanical engineer Hvac Apprentice Jobs Training Apprenticeships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85" y="2079065"/>
            <a:ext cx="4175498" cy="417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Расширение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 Стандартные задания на</a:t>
            </a:r>
            <a:r>
              <a:rPr lang="en-US" sz="2800" dirty="0" smtClean="0"/>
              <a:t> </a:t>
            </a:r>
            <a:r>
              <a:rPr lang="ru-RU" sz="2800" dirty="0" smtClean="0"/>
              <a:t>основе </a:t>
            </a:r>
            <a:r>
              <a:rPr lang="en-US" sz="2800" dirty="0" smtClean="0"/>
              <a:t>framework </a:t>
            </a:r>
          </a:p>
          <a:p>
            <a:pPr marL="0" indent="0">
              <a:buNone/>
            </a:pPr>
            <a:r>
              <a:rPr lang="en-US" sz="2800" dirty="0" smtClean="0"/>
              <a:t>       Hadoop</a:t>
            </a:r>
            <a:r>
              <a:rPr lang="ru-RU" sz="2800" dirty="0" smtClean="0"/>
              <a:t>, язык </a:t>
            </a:r>
            <a:r>
              <a:rPr lang="en-US" sz="2800" dirty="0" smtClean="0"/>
              <a:t>Java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2. </a:t>
            </a:r>
            <a:r>
              <a:rPr lang="ru-RU" sz="2800" dirty="0" err="1" smtClean="0"/>
              <a:t>Нативные</a:t>
            </a:r>
            <a:r>
              <a:rPr lang="ru-RU" sz="2800" dirty="0" smtClean="0"/>
              <a:t> алгоритмы через </a:t>
            </a:r>
            <a:r>
              <a:rPr lang="en-US" sz="2800" dirty="0" smtClean="0"/>
              <a:t>framework</a:t>
            </a:r>
            <a:r>
              <a:rPr lang="ru-RU" sz="2800" dirty="0" smtClean="0"/>
              <a:t> </a:t>
            </a:r>
            <a:r>
              <a:rPr lang="en-US" sz="2800" dirty="0" err="1" smtClean="0"/>
              <a:t>BusBoy</a:t>
            </a:r>
            <a:r>
              <a:rPr lang="ru-RU" sz="2800" dirty="0" smtClean="0"/>
              <a:t>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ru-RU" sz="2800" dirty="0" smtClean="0"/>
              <a:t>язык С;</a:t>
            </a:r>
          </a:p>
          <a:p>
            <a:r>
              <a:rPr lang="ru-RU" sz="2800" dirty="0" smtClean="0"/>
              <a:t>3. Сценарии на языке </a:t>
            </a:r>
            <a:r>
              <a:rPr lang="en-US" sz="2800" dirty="0" smtClean="0"/>
              <a:t>Pig (Python).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25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</a:t>
            </a:r>
            <a:r>
              <a:rPr lang="en-US" dirty="0" err="1"/>
              <a:t>BusBoy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Фреймворк для использования </a:t>
            </a:r>
            <a:r>
              <a:rPr lang="ru-RU" sz="2800" dirty="0" err="1" smtClean="0"/>
              <a:t>нативных</a:t>
            </a:r>
            <a:r>
              <a:rPr lang="ru-RU" sz="2800" dirty="0" smtClean="0"/>
              <a:t> алгоритмов в стандартных заданиях </a:t>
            </a:r>
            <a:r>
              <a:rPr lang="en-US" sz="2800" dirty="0" smtClean="0"/>
              <a:t>Hadoop</a:t>
            </a:r>
          </a:p>
          <a:p>
            <a:pPr marL="0" indent="0">
              <a:buNone/>
            </a:pPr>
            <a:r>
              <a:rPr lang="ru-RU" sz="2800" dirty="0" smtClean="0"/>
              <a:t>Эффективен при обработки больших объемов 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спутниковых изображений</a:t>
            </a:r>
          </a:p>
          <a:p>
            <a:pPr marL="0" indent="0">
              <a:buNone/>
            </a:pPr>
            <a:r>
              <a:rPr lang="ru-RU" sz="2800" dirty="0" smtClean="0"/>
              <a:t>Позволяет разрабатывать алгоритмы обработки 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изображений вне </a:t>
            </a:r>
            <a:r>
              <a:rPr lang="en-US" sz="2800" dirty="0" smtClean="0"/>
              <a:t>Hadoop</a:t>
            </a:r>
            <a:endParaRPr lang="ru-RU" sz="2800" dirty="0"/>
          </a:p>
        </p:txBody>
      </p:sp>
      <p:pic>
        <p:nvPicPr>
          <p:cNvPr id="3074" name="Picture 2" descr="Международный институт экономики и финан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58" y="2949387"/>
            <a:ext cx="3482789" cy="34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</a:t>
            </a:r>
            <a:r>
              <a:rPr lang="en-US" dirty="0" smtClean="0"/>
              <a:t> </a:t>
            </a:r>
            <a:r>
              <a:rPr lang="ru-RU" dirty="0" err="1" smtClean="0"/>
              <a:t>фреймворка</a:t>
            </a:r>
            <a:r>
              <a:rPr lang="ru-RU" dirty="0" smtClean="0"/>
              <a:t> </a:t>
            </a:r>
            <a:r>
              <a:rPr lang="en-US" dirty="0" err="1"/>
              <a:t>BusBoy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Pig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25625"/>
            <a:ext cx="3827144" cy="4351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Ориентация на пользователя системы</a:t>
            </a:r>
            <a:endParaRPr lang="en-US" sz="2400" dirty="0" smtClean="0"/>
          </a:p>
          <a:p>
            <a:r>
              <a:rPr lang="ru-RU" sz="2400" dirty="0" smtClean="0"/>
              <a:t>Простота разработки</a:t>
            </a:r>
          </a:p>
          <a:p>
            <a:r>
              <a:rPr lang="ru-RU" sz="2400" dirty="0" smtClean="0"/>
              <a:t>Возможность оптимизации</a:t>
            </a:r>
          </a:p>
          <a:p>
            <a:r>
              <a:rPr lang="ru-RU" sz="2400" dirty="0" smtClean="0"/>
              <a:t>Расширяемость</a:t>
            </a:r>
          </a:p>
          <a:p>
            <a:endParaRPr lang="ru-RU" sz="2400" dirty="0" smtClean="0"/>
          </a:p>
          <a:p>
            <a:r>
              <a:rPr lang="ru-RU" sz="2400" dirty="0" smtClean="0"/>
              <a:t>Нужна «песочница»</a:t>
            </a:r>
          </a:p>
          <a:p>
            <a:r>
              <a:rPr lang="ru-RU" sz="2400" dirty="0" smtClean="0"/>
              <a:t>Контроль за действиями пользователя</a:t>
            </a:r>
            <a:endParaRPr lang="ru-RU" sz="2400" dirty="0"/>
          </a:p>
        </p:txBody>
      </p:sp>
      <p:pic>
        <p:nvPicPr>
          <p:cNvPr id="1026" name="Picture 2" descr="http://hsto.org/getpro/habr/post_images/216/c1a/89d/216c1a89d38554df4d214c99380458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91" y="1825625"/>
            <a:ext cx="6071289" cy="443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3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81" y="3344199"/>
            <a:ext cx="2538742" cy="2873147"/>
          </a:xfrm>
        </p:spPr>
      </p:pic>
      <p:pic>
        <p:nvPicPr>
          <p:cNvPr id="1028" name="Picture 4" descr="Вопрос - Ответ &quot; Всё для сенсорных телефонов - ALLGe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76" y="2692360"/>
            <a:ext cx="3168777" cy="316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732118" y="2723125"/>
            <a:ext cx="1723931" cy="986828"/>
          </a:xfrm>
          <a:prstGeom prst="wedgeEllipseCallout">
            <a:avLst>
              <a:gd name="adj1" fmla="val 43782"/>
              <a:gd name="adj2" fmla="val 55441"/>
            </a:avLst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СУБД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2800067" y="2211372"/>
            <a:ext cx="1647731" cy="961977"/>
          </a:xfrm>
          <a:prstGeom prst="wedgeEllipseCallout">
            <a:avLst>
              <a:gd name="adj1" fmla="val -22481"/>
              <a:gd name="adj2" fmla="val 6908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Пространственные данные</a:t>
            </a:r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4034353" y="3230299"/>
            <a:ext cx="1982019" cy="832918"/>
          </a:xfrm>
          <a:prstGeom prst="wedgeEllipseCallout">
            <a:avLst>
              <a:gd name="adj1" fmla="val -52351"/>
              <a:gd name="adj2" fmla="val 3858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Файлы</a:t>
            </a:r>
            <a:endParaRPr lang="ru-RU" dirty="0"/>
          </a:p>
        </p:txBody>
      </p:sp>
      <p:sp>
        <p:nvSpPr>
          <p:cNvPr id="3" name="Выгнутая вниз стрелка 2"/>
          <p:cNvSpPr/>
          <p:nvPr/>
        </p:nvSpPr>
        <p:spPr>
          <a:xfrm>
            <a:off x="4928196" y="5245796"/>
            <a:ext cx="4272953" cy="971550"/>
          </a:xfrm>
          <a:prstGeom prst="curvedUpArrow">
            <a:avLst>
              <a:gd name="adj1" fmla="val 23070"/>
              <a:gd name="adj2" fmla="val 7371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flipH="1">
            <a:off x="4762122" y="1839331"/>
            <a:ext cx="4439026" cy="800100"/>
          </a:xfrm>
          <a:prstGeom prst="curvedDownArrow">
            <a:avLst>
              <a:gd name="adj1" fmla="val 25000"/>
              <a:gd name="adj2" fmla="val 75220"/>
              <a:gd name="adj3" fmla="val 26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6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199" y="1825625"/>
            <a:ext cx="3718993" cy="1098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Интегрированная информационно-вычислительная система динамической оценки экологического состояния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71914" y="1825625"/>
            <a:ext cx="2328911" cy="1098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Накопление данных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766083" y="2160603"/>
            <a:ext cx="819575" cy="316871"/>
          </a:xfrm>
          <a:prstGeom prst="rightArrow">
            <a:avLst>
              <a:gd name="adj1" fmla="val 50000"/>
              <a:gd name="adj2" fmla="val 11312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199" y="3406369"/>
            <a:ext cx="3718993" cy="104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БиоГИС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71915" y="3458424"/>
            <a:ext cx="2328910" cy="1041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Накопление данных</a:t>
            </a:r>
            <a:endParaRPr lang="ru-RU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743450" y="3770959"/>
            <a:ext cx="842208" cy="316871"/>
          </a:xfrm>
          <a:prstGeom prst="rightArrow">
            <a:avLst>
              <a:gd name="adj1" fmla="val 50000"/>
              <a:gd name="adj2" fmla="val 1101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rot="5400000">
            <a:off x="4472154" y="4383199"/>
            <a:ext cx="889500" cy="1337508"/>
          </a:xfrm>
          <a:prstGeom prst="bentUpArrow">
            <a:avLst>
              <a:gd name="adj1" fmla="val 25000"/>
              <a:gd name="adj2" fmla="val 20313"/>
              <a:gd name="adj3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71914" y="4835800"/>
            <a:ext cx="2328911" cy="1004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Анализ данных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008197" y="4835800"/>
            <a:ext cx="2236206" cy="100493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Система распределенных </a:t>
            </a:r>
            <a:r>
              <a:rPr lang="ru-RU" b="1" dirty="0">
                <a:solidFill>
                  <a:schemeClr val="tx1"/>
                </a:solidFill>
              </a:rPr>
              <a:t>вычислений</a:t>
            </a:r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8233371" y="5179831"/>
            <a:ext cx="665429" cy="316871"/>
          </a:xfrm>
          <a:prstGeom prst="rightArrow">
            <a:avLst>
              <a:gd name="adj1" fmla="val 50000"/>
              <a:gd name="adj2" fmla="val 1011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887590" y="3969943"/>
            <a:ext cx="477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</a:t>
            </a:r>
            <a:r>
              <a:rPr lang="ru-RU" dirty="0" smtClean="0"/>
              <a:t>характеристики </a:t>
            </a:r>
            <a:r>
              <a:rPr lang="en-US" dirty="0" err="1"/>
              <a:t>BigData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2650" y="1504158"/>
            <a:ext cx="156708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endParaRPr lang="ru-RU" sz="20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6852" y="1855118"/>
            <a:ext cx="208101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endParaRPr lang="ru-RU" sz="25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2775703"/>
            <a:ext cx="2081018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endParaRPr lang="ru-RU" sz="25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3372" y="2775703"/>
            <a:ext cx="3165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elocity</a:t>
            </a:r>
            <a:r>
              <a:rPr lang="en-US" sz="3200" dirty="0"/>
              <a:t> (</a:t>
            </a:r>
            <a:r>
              <a:rPr lang="ru-RU" sz="3200" dirty="0"/>
              <a:t>скорость</a:t>
            </a:r>
            <a:r>
              <a:rPr lang="en-US" sz="3200" dirty="0"/>
              <a:t>)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719736" y="2285938"/>
            <a:ext cx="2697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err="1"/>
              <a:t>olume</a:t>
            </a:r>
            <a:r>
              <a:rPr lang="ru-RU" sz="3200" dirty="0"/>
              <a:t> (объём</a:t>
            </a:r>
            <a:r>
              <a:rPr lang="ru-RU" sz="3200" i="1" dirty="0"/>
              <a:t>)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656738" y="3793058"/>
            <a:ext cx="400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err="1"/>
              <a:t>ariety</a:t>
            </a:r>
            <a:r>
              <a:rPr lang="ru-RU" sz="3200" i="1" dirty="0"/>
              <a:t> </a:t>
            </a:r>
            <a:r>
              <a:rPr lang="ru-RU" sz="3200" dirty="0"/>
              <a:t>(многообразие</a:t>
            </a:r>
            <a:r>
              <a:rPr lang="ru-RU" sz="3200" i="1" dirty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637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</a:t>
            </a:r>
            <a:r>
              <a:rPr lang="en-US" dirty="0" err="1" smtClean="0"/>
              <a:t>MapReduce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17" y="1770511"/>
            <a:ext cx="6773283" cy="440645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7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Экосистема </a:t>
            </a:r>
            <a:r>
              <a:rPr lang="en-US" dirty="0" smtClean="0"/>
              <a:t>Apache Hadoop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21" y="1756410"/>
            <a:ext cx="6624917" cy="452296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2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Основные</a:t>
            </a:r>
            <a:r>
              <a:rPr lang="ru-RU" dirty="0" smtClean="0"/>
              <a:t> инструменты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Средства </a:t>
            </a:r>
            <a:r>
              <a:rPr lang="ru-RU" sz="2400" dirty="0">
                <a:solidFill>
                  <a:schemeClr val="tx1"/>
                </a:solidFill>
              </a:rPr>
              <a:t>поиска данных из </a:t>
            </a:r>
            <a:r>
              <a:rPr lang="ru-RU" sz="2400" dirty="0" smtClean="0">
                <a:solidFill>
                  <a:schemeClr val="tx1"/>
                </a:solidFill>
              </a:rPr>
              <a:t>доступных </a:t>
            </a:r>
            <a:r>
              <a:rPr lang="ru-RU" sz="2400" dirty="0">
                <a:solidFill>
                  <a:schemeClr val="tx1"/>
                </a:solidFill>
              </a:rPr>
              <a:t>источников (базы данных, </a:t>
            </a:r>
            <a:r>
              <a:rPr lang="ru-RU" sz="2400" dirty="0" smtClean="0">
                <a:solidFill>
                  <a:schemeClr val="tx1"/>
                </a:solidFill>
              </a:rPr>
              <a:t>пространственные данные, файлы), </a:t>
            </a:r>
            <a:r>
              <a:rPr lang="ru-RU" sz="2400" dirty="0">
                <a:solidFill>
                  <a:schemeClr val="tx1"/>
                </a:solidFill>
              </a:rPr>
              <a:t>их преобразования и загрузки в кэш на основе </a:t>
            </a:r>
            <a:r>
              <a:rPr lang="en-US" sz="2400" dirty="0">
                <a:solidFill>
                  <a:schemeClr val="tx1"/>
                </a:solidFill>
              </a:rPr>
              <a:t>NoSQL </a:t>
            </a:r>
            <a:r>
              <a:rPr lang="ru-RU" sz="2400" dirty="0">
                <a:solidFill>
                  <a:schemeClr val="tx1"/>
                </a:solidFill>
              </a:rPr>
              <a:t>систем;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Конструктор </a:t>
            </a:r>
            <a:r>
              <a:rPr lang="ru-RU" sz="2400" dirty="0">
                <a:solidFill>
                  <a:schemeClr val="tx1"/>
                </a:solidFill>
              </a:rPr>
              <a:t>заданий обработки на основе комбинации готовых процедур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Подсистема </a:t>
            </a:r>
            <a:r>
              <a:rPr lang="ru-RU" sz="2400" dirty="0">
                <a:solidFill>
                  <a:schemeClr val="tx1"/>
                </a:solidFill>
              </a:rPr>
              <a:t>запуска и контроля выполнения задач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Средства </a:t>
            </a:r>
            <a:r>
              <a:rPr lang="ru-RU" sz="2400" dirty="0">
                <a:solidFill>
                  <a:schemeClr val="tx1"/>
                </a:solidFill>
              </a:rPr>
              <a:t>визуализации результатов и их анализа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Building, Computer, Hand, Cartoon - Free image - 24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76845" y="3657600"/>
            <a:ext cx="3005180" cy="29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взаимодействия пользователя </a:t>
            </a:r>
            <a:r>
              <a:rPr lang="ru-RU" dirty="0"/>
              <a:t>с </a:t>
            </a:r>
            <a:r>
              <a:rPr lang="ru-RU" dirty="0" smtClean="0"/>
              <a:t>системой </a:t>
            </a:r>
            <a:r>
              <a:rPr lang="ru-RU" dirty="0"/>
              <a:t>распределенных </a:t>
            </a:r>
            <a:r>
              <a:rPr lang="ru-RU" dirty="0" smtClean="0"/>
              <a:t>вычислений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0"/>
            <a:ext cx="10058399" cy="50875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640" y="184821"/>
            <a:ext cx="10515600" cy="1325563"/>
          </a:xfrm>
        </p:spPr>
        <p:txBody>
          <a:bodyPr/>
          <a:lstStyle/>
          <a:p>
            <a:r>
              <a:rPr lang="ru-RU" dirty="0" smtClean="0"/>
              <a:t>Обработка изображений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8799"/>
          <a:ext cx="105156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875685018"/>
              </p:ext>
            </p:extLst>
          </p:nvPr>
        </p:nvGraphicFramePr>
        <p:xfrm>
          <a:off x="838200" y="1510383"/>
          <a:ext cx="10515600" cy="462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74" name="Группа 273"/>
          <p:cNvGrpSpPr/>
          <p:nvPr/>
        </p:nvGrpSpPr>
        <p:grpSpPr>
          <a:xfrm>
            <a:off x="886792" y="4884654"/>
            <a:ext cx="1591495" cy="593890"/>
            <a:chOff x="48597" y="1003758"/>
            <a:chExt cx="1591495" cy="593890"/>
          </a:xfrm>
        </p:grpSpPr>
        <p:sp>
          <p:nvSpPr>
            <p:cNvPr id="329" name="Скругленный прямоугольник 328"/>
            <p:cNvSpPr/>
            <p:nvPr/>
          </p:nvSpPr>
          <p:spPr>
            <a:xfrm>
              <a:off x="48597" y="1003758"/>
              <a:ext cx="1591495" cy="593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0" name="Скругленный прямоугольник 4"/>
            <p:cNvSpPr/>
            <p:nvPr/>
          </p:nvSpPr>
          <p:spPr>
            <a:xfrm>
              <a:off x="65991" y="1021152"/>
              <a:ext cx="1556707" cy="559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Набор изображений</a:t>
              </a:r>
              <a:endParaRPr lang="ru-RU" sz="1600" b="1" kern="1200" dirty="0"/>
            </a:p>
          </p:txBody>
        </p:sp>
      </p:grpSp>
      <p:grpSp>
        <p:nvGrpSpPr>
          <p:cNvPr id="275" name="Группа 274"/>
          <p:cNvGrpSpPr/>
          <p:nvPr/>
        </p:nvGrpSpPr>
        <p:grpSpPr>
          <a:xfrm>
            <a:off x="2710716" y="4387766"/>
            <a:ext cx="40983" cy="874416"/>
            <a:chOff x="1872521" y="506870"/>
            <a:chExt cx="40983" cy="874416"/>
          </a:xfrm>
        </p:grpSpPr>
        <p:sp>
          <p:nvSpPr>
            <p:cNvPr id="327" name="Прямая соединительная линия 5"/>
            <p:cNvSpPr/>
            <p:nvPr/>
          </p:nvSpPr>
          <p:spPr>
            <a:xfrm rot="18320663">
              <a:off x="1455805" y="923586"/>
              <a:ext cx="874416" cy="409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491"/>
                  </a:moveTo>
                  <a:lnTo>
                    <a:pt x="874416" y="2049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8" name="Прямая соединительная линия 6"/>
            <p:cNvSpPr/>
            <p:nvPr/>
          </p:nvSpPr>
          <p:spPr>
            <a:xfrm rot="18320663">
              <a:off x="1871152" y="927763"/>
              <a:ext cx="43720" cy="32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276" name="Группа 275"/>
          <p:cNvGrpSpPr/>
          <p:nvPr/>
        </p:nvGrpSpPr>
        <p:grpSpPr>
          <a:xfrm>
            <a:off x="2984128" y="4171402"/>
            <a:ext cx="1591495" cy="593890"/>
            <a:chOff x="2145933" y="290506"/>
            <a:chExt cx="1591495" cy="593890"/>
          </a:xfrm>
        </p:grpSpPr>
        <p:sp>
          <p:nvSpPr>
            <p:cNvPr id="325" name="Скругленный прямоугольник 324"/>
            <p:cNvSpPr/>
            <p:nvPr/>
          </p:nvSpPr>
          <p:spPr>
            <a:xfrm>
              <a:off x="2145933" y="290506"/>
              <a:ext cx="1591495" cy="593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6" name="Скругленный прямоугольник 8"/>
            <p:cNvSpPr/>
            <p:nvPr/>
          </p:nvSpPr>
          <p:spPr>
            <a:xfrm>
              <a:off x="2163327" y="307900"/>
              <a:ext cx="1556707" cy="559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Изображение 1</a:t>
              </a:r>
              <a:r>
                <a:rPr lang="en-US" sz="1600" b="1" kern="1200" dirty="0" smtClean="0"/>
                <a:t>..k</a:t>
              </a:r>
              <a:endParaRPr lang="ru-RU" sz="1600" b="1" kern="1200" dirty="0"/>
            </a:p>
          </p:txBody>
        </p:sp>
      </p:grpSp>
      <p:grpSp>
        <p:nvGrpSpPr>
          <p:cNvPr id="277" name="Группа 276"/>
          <p:cNvGrpSpPr/>
          <p:nvPr/>
        </p:nvGrpSpPr>
        <p:grpSpPr>
          <a:xfrm>
            <a:off x="4575623" y="4447855"/>
            <a:ext cx="636598" cy="40983"/>
            <a:chOff x="3737428" y="566959"/>
            <a:chExt cx="636598" cy="40983"/>
          </a:xfrm>
        </p:grpSpPr>
        <p:sp>
          <p:nvSpPr>
            <p:cNvPr id="323" name="Прямая соединительная линия 9"/>
            <p:cNvSpPr/>
            <p:nvPr/>
          </p:nvSpPr>
          <p:spPr>
            <a:xfrm>
              <a:off x="3737428" y="566959"/>
              <a:ext cx="636598" cy="409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491"/>
                  </a:moveTo>
                  <a:lnTo>
                    <a:pt x="636598" y="2049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4" name="Прямая соединительная линия 10"/>
            <p:cNvSpPr/>
            <p:nvPr/>
          </p:nvSpPr>
          <p:spPr>
            <a:xfrm>
              <a:off x="4039812" y="575574"/>
              <a:ext cx="31829" cy="23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278" name="Группа 277"/>
          <p:cNvGrpSpPr/>
          <p:nvPr/>
        </p:nvGrpSpPr>
        <p:grpSpPr>
          <a:xfrm>
            <a:off x="5212221" y="4171402"/>
            <a:ext cx="1591495" cy="593890"/>
            <a:chOff x="4374026" y="290506"/>
            <a:chExt cx="1591495" cy="593890"/>
          </a:xfrm>
        </p:grpSpPr>
        <p:sp>
          <p:nvSpPr>
            <p:cNvPr id="321" name="Скругленный прямоугольник 320"/>
            <p:cNvSpPr/>
            <p:nvPr/>
          </p:nvSpPr>
          <p:spPr>
            <a:xfrm>
              <a:off x="4374026" y="290506"/>
              <a:ext cx="1591495" cy="593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2" name="Скругленный прямоугольник 12"/>
            <p:cNvSpPr/>
            <p:nvPr/>
          </p:nvSpPr>
          <p:spPr>
            <a:xfrm>
              <a:off x="4391420" y="307900"/>
              <a:ext cx="1556707" cy="559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Map 1</a:t>
              </a:r>
              <a:endParaRPr lang="ru-RU" sz="1600" b="1" kern="1200" dirty="0"/>
            </a:p>
          </p:txBody>
        </p:sp>
      </p:grpSp>
      <p:grpSp>
        <p:nvGrpSpPr>
          <p:cNvPr id="279" name="Группа 278"/>
          <p:cNvGrpSpPr/>
          <p:nvPr/>
        </p:nvGrpSpPr>
        <p:grpSpPr>
          <a:xfrm>
            <a:off x="6746712" y="4644807"/>
            <a:ext cx="737476" cy="40983"/>
            <a:chOff x="5908517" y="763911"/>
            <a:chExt cx="737476" cy="40983"/>
          </a:xfrm>
        </p:grpSpPr>
        <p:sp>
          <p:nvSpPr>
            <p:cNvPr id="319" name="Прямая соединительная линия 13"/>
            <p:cNvSpPr/>
            <p:nvPr/>
          </p:nvSpPr>
          <p:spPr>
            <a:xfrm rot="1937065">
              <a:off x="5908517" y="763911"/>
              <a:ext cx="737476" cy="409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491"/>
                  </a:moveTo>
                  <a:lnTo>
                    <a:pt x="737476" y="2049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0" name="Прямая соединительная линия 14"/>
            <p:cNvSpPr/>
            <p:nvPr/>
          </p:nvSpPr>
          <p:spPr>
            <a:xfrm rot="1937065">
              <a:off x="6258819" y="770643"/>
              <a:ext cx="36873" cy="27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280" name="Группа 279"/>
          <p:cNvGrpSpPr/>
          <p:nvPr/>
        </p:nvGrpSpPr>
        <p:grpSpPr>
          <a:xfrm>
            <a:off x="7427185" y="4565305"/>
            <a:ext cx="1591495" cy="593890"/>
            <a:chOff x="6588990" y="684409"/>
            <a:chExt cx="1591495" cy="593890"/>
          </a:xfrm>
        </p:grpSpPr>
        <p:sp>
          <p:nvSpPr>
            <p:cNvPr id="317" name="Скругленный прямоугольник 316"/>
            <p:cNvSpPr/>
            <p:nvPr/>
          </p:nvSpPr>
          <p:spPr>
            <a:xfrm>
              <a:off x="6588990" y="684409"/>
              <a:ext cx="1591495" cy="593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8" name="Скругленный прямоугольник 16"/>
            <p:cNvSpPr/>
            <p:nvPr/>
          </p:nvSpPr>
          <p:spPr>
            <a:xfrm>
              <a:off x="6606384" y="701803"/>
              <a:ext cx="1556707" cy="559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Reduce 1</a:t>
              </a:r>
              <a:endParaRPr lang="ru-RU" sz="1600" b="1" kern="1200" dirty="0"/>
            </a:p>
          </p:txBody>
        </p:sp>
      </p:grpSp>
      <p:grpSp>
        <p:nvGrpSpPr>
          <p:cNvPr id="281" name="Группа 280"/>
          <p:cNvGrpSpPr/>
          <p:nvPr/>
        </p:nvGrpSpPr>
        <p:grpSpPr>
          <a:xfrm>
            <a:off x="8959241" y="5044642"/>
            <a:ext cx="751943" cy="40983"/>
            <a:chOff x="8121046" y="1163746"/>
            <a:chExt cx="751943" cy="40983"/>
          </a:xfrm>
        </p:grpSpPr>
        <p:sp>
          <p:nvSpPr>
            <p:cNvPr id="315" name="Прямая соединительная линия 17"/>
            <p:cNvSpPr/>
            <p:nvPr/>
          </p:nvSpPr>
          <p:spPr>
            <a:xfrm rot="1959488">
              <a:off x="8121046" y="1163746"/>
              <a:ext cx="751943" cy="409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491"/>
                  </a:moveTo>
                  <a:lnTo>
                    <a:pt x="751943" y="2049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6" name="Прямая соединительная линия 18"/>
            <p:cNvSpPr/>
            <p:nvPr/>
          </p:nvSpPr>
          <p:spPr>
            <a:xfrm rot="1959488">
              <a:off x="8478219" y="1170209"/>
              <a:ext cx="37597" cy="28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282" name="Группа 281"/>
          <p:cNvGrpSpPr/>
          <p:nvPr/>
        </p:nvGrpSpPr>
        <p:grpSpPr>
          <a:xfrm>
            <a:off x="9651745" y="4971073"/>
            <a:ext cx="1591495" cy="593890"/>
            <a:chOff x="8813550" y="1090177"/>
            <a:chExt cx="1591495" cy="593890"/>
          </a:xfrm>
        </p:grpSpPr>
        <p:sp>
          <p:nvSpPr>
            <p:cNvPr id="313" name="Скругленный прямоугольник 312"/>
            <p:cNvSpPr/>
            <p:nvPr/>
          </p:nvSpPr>
          <p:spPr>
            <a:xfrm>
              <a:off x="8813550" y="1090177"/>
              <a:ext cx="1591495" cy="593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4" name="Скругленный прямоугольник 20"/>
            <p:cNvSpPr/>
            <p:nvPr/>
          </p:nvSpPr>
          <p:spPr>
            <a:xfrm>
              <a:off x="8830944" y="1107571"/>
              <a:ext cx="1556707" cy="559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Результат</a:t>
              </a:r>
              <a:endParaRPr lang="ru-RU" sz="1600" b="1" kern="1200" dirty="0"/>
            </a:p>
          </p:txBody>
        </p:sp>
      </p:grpSp>
      <p:grpSp>
        <p:nvGrpSpPr>
          <p:cNvPr id="283" name="Группа 282"/>
          <p:cNvGrpSpPr/>
          <p:nvPr/>
        </p:nvGrpSpPr>
        <p:grpSpPr>
          <a:xfrm>
            <a:off x="2478287" y="5161108"/>
            <a:ext cx="505840" cy="40983"/>
            <a:chOff x="1640092" y="1280212"/>
            <a:chExt cx="505840" cy="40983"/>
          </a:xfrm>
        </p:grpSpPr>
        <p:sp>
          <p:nvSpPr>
            <p:cNvPr id="311" name="Прямая соединительная линия 21"/>
            <p:cNvSpPr/>
            <p:nvPr/>
          </p:nvSpPr>
          <p:spPr>
            <a:xfrm>
              <a:off x="1640092" y="1280212"/>
              <a:ext cx="505840" cy="409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491"/>
                  </a:moveTo>
                  <a:lnTo>
                    <a:pt x="505840" y="2049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2" name="Прямая соединительная линия 22"/>
            <p:cNvSpPr/>
            <p:nvPr/>
          </p:nvSpPr>
          <p:spPr>
            <a:xfrm>
              <a:off x="1880367" y="1291266"/>
              <a:ext cx="25292" cy="18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284" name="Группа 283"/>
          <p:cNvGrpSpPr/>
          <p:nvPr/>
        </p:nvGrpSpPr>
        <p:grpSpPr>
          <a:xfrm>
            <a:off x="2984128" y="4884654"/>
            <a:ext cx="1591495" cy="593890"/>
            <a:chOff x="2145933" y="1003758"/>
            <a:chExt cx="1591495" cy="593890"/>
          </a:xfrm>
        </p:grpSpPr>
        <p:sp>
          <p:nvSpPr>
            <p:cNvPr id="309" name="Скругленный прямоугольник 308"/>
            <p:cNvSpPr/>
            <p:nvPr/>
          </p:nvSpPr>
          <p:spPr>
            <a:xfrm>
              <a:off x="2145933" y="1003758"/>
              <a:ext cx="1591495" cy="593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0" name="Скругленный прямоугольник 24"/>
            <p:cNvSpPr/>
            <p:nvPr/>
          </p:nvSpPr>
          <p:spPr>
            <a:xfrm>
              <a:off x="2163327" y="1021152"/>
              <a:ext cx="1556707" cy="559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…</a:t>
              </a:r>
              <a:endParaRPr lang="ru-RU" sz="1600" b="1" kern="1200" dirty="0"/>
            </a:p>
          </p:txBody>
        </p:sp>
      </p:grpSp>
      <p:grpSp>
        <p:nvGrpSpPr>
          <p:cNvPr id="285" name="Группа 284"/>
          <p:cNvGrpSpPr/>
          <p:nvPr/>
        </p:nvGrpSpPr>
        <p:grpSpPr>
          <a:xfrm>
            <a:off x="4575514" y="5152776"/>
            <a:ext cx="636816" cy="40983"/>
            <a:chOff x="3737319" y="1271880"/>
            <a:chExt cx="636816" cy="40983"/>
          </a:xfrm>
        </p:grpSpPr>
        <p:sp>
          <p:nvSpPr>
            <p:cNvPr id="307" name="Прямая соединительная линия 25"/>
            <p:cNvSpPr/>
            <p:nvPr/>
          </p:nvSpPr>
          <p:spPr>
            <a:xfrm rot="21510038">
              <a:off x="3737319" y="1271880"/>
              <a:ext cx="636816" cy="409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491"/>
                  </a:moveTo>
                  <a:lnTo>
                    <a:pt x="636816" y="2049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8" name="Прямая соединительная линия 26"/>
            <p:cNvSpPr/>
            <p:nvPr/>
          </p:nvSpPr>
          <p:spPr>
            <a:xfrm rot="21510038">
              <a:off x="4039807" y="1280491"/>
              <a:ext cx="31840" cy="23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286" name="Группа 285"/>
          <p:cNvGrpSpPr/>
          <p:nvPr/>
        </p:nvGrpSpPr>
        <p:grpSpPr>
          <a:xfrm>
            <a:off x="5212221" y="4867991"/>
            <a:ext cx="1591495" cy="593890"/>
            <a:chOff x="4374026" y="987095"/>
            <a:chExt cx="1591495" cy="593890"/>
          </a:xfrm>
        </p:grpSpPr>
        <p:sp>
          <p:nvSpPr>
            <p:cNvPr id="305" name="Скругленный прямоугольник 304"/>
            <p:cNvSpPr/>
            <p:nvPr/>
          </p:nvSpPr>
          <p:spPr>
            <a:xfrm>
              <a:off x="4374026" y="987095"/>
              <a:ext cx="1591495" cy="593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6" name="Скругленный прямоугольник 28"/>
            <p:cNvSpPr/>
            <p:nvPr/>
          </p:nvSpPr>
          <p:spPr>
            <a:xfrm>
              <a:off x="4391420" y="1004489"/>
              <a:ext cx="1556707" cy="559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…</a:t>
              </a:r>
              <a:endParaRPr lang="ru-RU" sz="1600" b="1" kern="1200" dirty="0"/>
            </a:p>
          </p:txBody>
        </p:sp>
      </p:grpSp>
      <p:grpSp>
        <p:nvGrpSpPr>
          <p:cNvPr id="287" name="Группа 286"/>
          <p:cNvGrpSpPr/>
          <p:nvPr/>
        </p:nvGrpSpPr>
        <p:grpSpPr>
          <a:xfrm>
            <a:off x="2710716" y="5101018"/>
            <a:ext cx="40983" cy="874416"/>
            <a:chOff x="1872521" y="1220122"/>
            <a:chExt cx="40983" cy="874416"/>
          </a:xfrm>
        </p:grpSpPr>
        <p:sp>
          <p:nvSpPr>
            <p:cNvPr id="303" name="Прямая соединительная линия 29"/>
            <p:cNvSpPr/>
            <p:nvPr/>
          </p:nvSpPr>
          <p:spPr>
            <a:xfrm rot="3279337">
              <a:off x="1455805" y="1636838"/>
              <a:ext cx="874416" cy="409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491"/>
                  </a:moveTo>
                  <a:lnTo>
                    <a:pt x="874416" y="2049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4" name="Прямая соединительная линия 30"/>
            <p:cNvSpPr/>
            <p:nvPr/>
          </p:nvSpPr>
          <p:spPr>
            <a:xfrm rot="3279337">
              <a:off x="1871152" y="1641015"/>
              <a:ext cx="43720" cy="32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288" name="Группа 287"/>
          <p:cNvGrpSpPr/>
          <p:nvPr/>
        </p:nvGrpSpPr>
        <p:grpSpPr>
          <a:xfrm>
            <a:off x="2984128" y="5597907"/>
            <a:ext cx="1591495" cy="593890"/>
            <a:chOff x="2145933" y="1717011"/>
            <a:chExt cx="1591495" cy="593890"/>
          </a:xfrm>
        </p:grpSpPr>
        <p:sp>
          <p:nvSpPr>
            <p:cNvPr id="301" name="Скругленный прямоугольник 300"/>
            <p:cNvSpPr/>
            <p:nvPr/>
          </p:nvSpPr>
          <p:spPr>
            <a:xfrm>
              <a:off x="2145933" y="1717011"/>
              <a:ext cx="1591495" cy="593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2" name="Скругленный прямоугольник 32"/>
            <p:cNvSpPr/>
            <p:nvPr/>
          </p:nvSpPr>
          <p:spPr>
            <a:xfrm>
              <a:off x="2163327" y="1734405"/>
              <a:ext cx="1556707" cy="559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Изображение 1</a:t>
              </a:r>
              <a:r>
                <a:rPr lang="en-US" sz="1600" b="1" kern="1200" dirty="0" smtClean="0"/>
                <a:t>..n</a:t>
              </a:r>
              <a:endParaRPr lang="ru-RU" sz="1600" b="1" kern="1200" dirty="0"/>
            </a:p>
          </p:txBody>
        </p:sp>
      </p:grpSp>
      <p:grpSp>
        <p:nvGrpSpPr>
          <p:cNvPr id="289" name="Группа 288"/>
          <p:cNvGrpSpPr/>
          <p:nvPr/>
        </p:nvGrpSpPr>
        <p:grpSpPr>
          <a:xfrm>
            <a:off x="4575623" y="5874360"/>
            <a:ext cx="636598" cy="40983"/>
            <a:chOff x="3737428" y="1993464"/>
            <a:chExt cx="636598" cy="40983"/>
          </a:xfrm>
        </p:grpSpPr>
        <p:sp>
          <p:nvSpPr>
            <p:cNvPr id="299" name="Прямая соединительная линия 33"/>
            <p:cNvSpPr/>
            <p:nvPr/>
          </p:nvSpPr>
          <p:spPr>
            <a:xfrm>
              <a:off x="3737428" y="1993464"/>
              <a:ext cx="636598" cy="409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491"/>
                  </a:moveTo>
                  <a:lnTo>
                    <a:pt x="636598" y="2049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0" name="Прямая соединительная линия 34"/>
            <p:cNvSpPr/>
            <p:nvPr/>
          </p:nvSpPr>
          <p:spPr>
            <a:xfrm>
              <a:off x="4039812" y="2002079"/>
              <a:ext cx="31829" cy="23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290" name="Группа 289"/>
          <p:cNvGrpSpPr/>
          <p:nvPr/>
        </p:nvGrpSpPr>
        <p:grpSpPr>
          <a:xfrm>
            <a:off x="5212221" y="5597907"/>
            <a:ext cx="1591495" cy="593890"/>
            <a:chOff x="4374026" y="1717011"/>
            <a:chExt cx="1591495" cy="593890"/>
          </a:xfrm>
        </p:grpSpPr>
        <p:sp>
          <p:nvSpPr>
            <p:cNvPr id="297" name="Скругленный прямоугольник 296"/>
            <p:cNvSpPr/>
            <p:nvPr/>
          </p:nvSpPr>
          <p:spPr>
            <a:xfrm>
              <a:off x="4374026" y="1717011"/>
              <a:ext cx="1591495" cy="593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8" name="Скругленный прямоугольник 36"/>
            <p:cNvSpPr/>
            <p:nvPr/>
          </p:nvSpPr>
          <p:spPr>
            <a:xfrm>
              <a:off x="4391420" y="1734405"/>
              <a:ext cx="1556707" cy="559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Map n</a:t>
              </a:r>
              <a:endParaRPr lang="ru-RU" sz="1600" b="1" kern="1200" dirty="0"/>
            </a:p>
          </p:txBody>
        </p:sp>
      </p:grpSp>
      <p:grpSp>
        <p:nvGrpSpPr>
          <p:cNvPr id="291" name="Группа 290"/>
          <p:cNvGrpSpPr/>
          <p:nvPr/>
        </p:nvGrpSpPr>
        <p:grpSpPr>
          <a:xfrm>
            <a:off x="6713520" y="5618324"/>
            <a:ext cx="816990" cy="40983"/>
            <a:chOff x="5875325" y="1737428"/>
            <a:chExt cx="816990" cy="40983"/>
          </a:xfrm>
        </p:grpSpPr>
        <p:sp>
          <p:nvSpPr>
            <p:cNvPr id="295" name="Прямая соединительная линия 37"/>
            <p:cNvSpPr/>
            <p:nvPr/>
          </p:nvSpPr>
          <p:spPr>
            <a:xfrm rot="19271234">
              <a:off x="5875325" y="1737428"/>
              <a:ext cx="816990" cy="409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491"/>
                  </a:moveTo>
                  <a:lnTo>
                    <a:pt x="816990" y="2049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6" name="Прямая соединительная линия 38"/>
            <p:cNvSpPr/>
            <p:nvPr/>
          </p:nvSpPr>
          <p:spPr>
            <a:xfrm rot="19271234">
              <a:off x="6263396" y="1742677"/>
              <a:ext cx="40849" cy="30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292" name="Группа 291"/>
          <p:cNvGrpSpPr/>
          <p:nvPr/>
        </p:nvGrpSpPr>
        <p:grpSpPr>
          <a:xfrm>
            <a:off x="7409791" y="5250624"/>
            <a:ext cx="1591495" cy="593890"/>
            <a:chOff x="6602119" y="1204939"/>
            <a:chExt cx="1591495" cy="593890"/>
          </a:xfrm>
        </p:grpSpPr>
        <p:sp>
          <p:nvSpPr>
            <p:cNvPr id="293" name="Скругленный прямоугольник 292"/>
            <p:cNvSpPr/>
            <p:nvPr/>
          </p:nvSpPr>
          <p:spPr>
            <a:xfrm>
              <a:off x="6602119" y="1204939"/>
              <a:ext cx="1591495" cy="593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4" name="Скругленный прямоугольник 40"/>
            <p:cNvSpPr/>
            <p:nvPr/>
          </p:nvSpPr>
          <p:spPr>
            <a:xfrm>
              <a:off x="6619513" y="1222333"/>
              <a:ext cx="1556707" cy="559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Reduce j</a:t>
              </a:r>
              <a:endParaRPr lang="ru-RU" sz="1600" b="1" kern="1200" dirty="0"/>
            </a:p>
          </p:txBody>
        </p:sp>
      </p:grpSp>
      <p:cxnSp>
        <p:nvCxnSpPr>
          <p:cNvPr id="332" name="Прямая соединительная линия 331"/>
          <p:cNvCxnSpPr>
            <a:stCxn id="293" idx="3"/>
          </p:cNvCxnSpPr>
          <p:nvPr/>
        </p:nvCxnSpPr>
        <p:spPr>
          <a:xfrm flipV="1">
            <a:off x="9001286" y="5285270"/>
            <a:ext cx="650459" cy="262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Прямая соединительная линия 333"/>
          <p:cNvCxnSpPr/>
          <p:nvPr/>
        </p:nvCxnSpPr>
        <p:spPr>
          <a:xfrm flipV="1">
            <a:off x="9018680" y="2895600"/>
            <a:ext cx="644123" cy="318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Прямая соединительная линия 337"/>
          <p:cNvCxnSpPr/>
          <p:nvPr/>
        </p:nvCxnSpPr>
        <p:spPr>
          <a:xfrm>
            <a:off x="6803716" y="1950657"/>
            <a:ext cx="649442" cy="1287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Прямая соединительная линия 339"/>
          <p:cNvCxnSpPr/>
          <p:nvPr/>
        </p:nvCxnSpPr>
        <p:spPr>
          <a:xfrm flipV="1">
            <a:off x="6786322" y="2533769"/>
            <a:ext cx="666836" cy="925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Прямая соединительная линия 341"/>
          <p:cNvCxnSpPr/>
          <p:nvPr/>
        </p:nvCxnSpPr>
        <p:spPr>
          <a:xfrm>
            <a:off x="6786322" y="2734669"/>
            <a:ext cx="666836" cy="503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Прямая соединительная линия 343"/>
          <p:cNvCxnSpPr/>
          <p:nvPr/>
        </p:nvCxnSpPr>
        <p:spPr>
          <a:xfrm flipV="1">
            <a:off x="6803716" y="2442340"/>
            <a:ext cx="649442" cy="343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/>
          <p:cNvCxnSpPr/>
          <p:nvPr/>
        </p:nvCxnSpPr>
        <p:spPr>
          <a:xfrm>
            <a:off x="6786322" y="4480224"/>
            <a:ext cx="658257" cy="886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Прямая соединительная линия 347"/>
          <p:cNvCxnSpPr>
            <a:endCxn id="317" idx="1"/>
          </p:cNvCxnSpPr>
          <p:nvPr/>
        </p:nvCxnSpPr>
        <p:spPr>
          <a:xfrm flipV="1">
            <a:off x="6820573" y="4862250"/>
            <a:ext cx="606612" cy="104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Прямая соединительная линия 349"/>
          <p:cNvCxnSpPr>
            <a:endCxn id="317" idx="1"/>
          </p:cNvCxnSpPr>
          <p:nvPr/>
        </p:nvCxnSpPr>
        <p:spPr>
          <a:xfrm flipV="1">
            <a:off x="6838236" y="4862250"/>
            <a:ext cx="588949" cy="254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Прямая соединительная линия 351"/>
          <p:cNvCxnSpPr>
            <a:stCxn id="305" idx="3"/>
            <a:endCxn id="293" idx="1"/>
          </p:cNvCxnSpPr>
          <p:nvPr/>
        </p:nvCxnSpPr>
        <p:spPr>
          <a:xfrm>
            <a:off x="6803716" y="5164936"/>
            <a:ext cx="606075" cy="382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E347-DE57-40C4-B73C-2BFAD6988F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450</TotalTime>
  <Words>321</Words>
  <Application>Microsoft Office PowerPoint</Application>
  <PresentationFormat>Широкоэкранный</PresentationFormat>
  <Paragraphs>99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Times New Roman</vt:lpstr>
      <vt:lpstr>Ретро</vt:lpstr>
      <vt:lpstr>Создание системы распределенных вычислений на основе технологий Hadoop</vt:lpstr>
      <vt:lpstr>Актуальность</vt:lpstr>
      <vt:lpstr>Актуальность</vt:lpstr>
      <vt:lpstr>Основные характеристики BigData</vt:lpstr>
      <vt:lpstr>Технология MapReduce</vt:lpstr>
      <vt:lpstr>Экосистема Apache Hadoop</vt:lpstr>
      <vt:lpstr>Основные инструменты</vt:lpstr>
      <vt:lpstr>Схема взаимодействия пользователя с системой распределенных вычислений</vt:lpstr>
      <vt:lpstr>Обработка изображений</vt:lpstr>
      <vt:lpstr>Расширение системы</vt:lpstr>
      <vt:lpstr>Framework BusBoy</vt:lpstr>
      <vt:lpstr>Архитектура фреймворка BusBoy</vt:lpstr>
      <vt:lpstr>Apache Pig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системы распределенных вычислений на основе технологий Hadoop</dc:title>
  <dc:creator>Ivan Kharlampenkov</dc:creator>
  <cp:lastModifiedBy>Ivan Kharlampenkov</cp:lastModifiedBy>
  <cp:revision>42</cp:revision>
  <dcterms:created xsi:type="dcterms:W3CDTF">2014-11-27T16:31:23Z</dcterms:created>
  <dcterms:modified xsi:type="dcterms:W3CDTF">2014-12-01T09:22:01Z</dcterms:modified>
</cp:coreProperties>
</file>