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"/>
  </p:notesMasterIdLst>
  <p:sldIdLst>
    <p:sldId id="267" r:id="rId2"/>
    <p:sldId id="262" r:id="rId3"/>
    <p:sldId id="259" r:id="rId4"/>
    <p:sldId id="269" r:id="rId5"/>
    <p:sldId id="264" r:id="rId6"/>
    <p:sldId id="260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10217-28EC-4F07-9BD9-EB2C7D4BAC6B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40434-1DA3-4D26-944B-AD40960D4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0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795DDC-F4BE-4CED-83AD-C5E79CF31300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4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9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5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9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4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6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6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3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6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C025-6DEC-4205-A5F1-44A0FAEDBB4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99F0C-6C26-434C-A7E3-764B8E6AD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5C303E-6A52-4681-8771-BF7557F536B4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745" y="1953491"/>
            <a:ext cx="9892146" cy="2084821"/>
          </a:xfrm>
        </p:spPr>
        <p:txBody>
          <a:bodyPr>
            <a:noAutofit/>
          </a:bodyPr>
          <a:lstStyle/>
          <a:p>
            <a:r>
              <a:rPr lang="ru-RU" sz="3600" b="1" dirty="0"/>
              <a:t>Исследование вопросов надежности эксплуатации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датчиков концентрации кислорода применяемых на Омских ТЭЦ</a:t>
            </a: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95625" y="4429125"/>
            <a:ext cx="6782666" cy="1285875"/>
          </a:xfrm>
        </p:spPr>
        <p:txBody>
          <a:bodyPr/>
          <a:lstStyle/>
          <a:p>
            <a:r>
              <a:rPr lang="ru-RU" dirty="0"/>
              <a:t>Д.Б. Пономарев, В.А. Захаренко, Николаев М.Ю.</a:t>
            </a:r>
          </a:p>
        </p:txBody>
      </p:sp>
      <p:pic>
        <p:nvPicPr>
          <p:cNvPr id="5125" name="Picture 11" descr="head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5715000"/>
            <a:ext cx="23034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81251" y="309563"/>
            <a:ext cx="7686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200" b="1" kern="0" dirty="0"/>
              <a:t>Омский государственный технический университет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200" b="1" kern="0" dirty="0"/>
              <a:t>Кафедра «Электроника»</a:t>
            </a:r>
          </a:p>
        </p:txBody>
      </p:sp>
    </p:spTree>
    <p:extLst>
      <p:ext uri="{BB962C8B-B14F-4D97-AF65-F5344CB8AC3E}">
        <p14:creationId xmlns:p14="http://schemas.microsoft.com/office/powerpoint/2010/main" val="391171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631" y="353332"/>
            <a:ext cx="9715499" cy="3309084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ru-RU" dirty="0"/>
              <a:t>От надежности работы датчиков концентрации кислорода, применяемых для контроля режима работы </a:t>
            </a:r>
            <a:r>
              <a:rPr lang="ru-RU" dirty="0" err="1"/>
              <a:t>котлоагрегатов</a:t>
            </a:r>
            <a:r>
              <a:rPr lang="ru-RU" dirty="0"/>
              <a:t> ТЭЦ, существенно зависит эффективность выработки электроэнергии и использования ресурса оборудования. </a:t>
            </a:r>
            <a:endParaRPr lang="ru-RU" dirty="0" smtClean="0"/>
          </a:p>
          <a:p>
            <a:pPr marL="457200" lvl="1" indent="0" algn="just">
              <a:buNone/>
            </a:pPr>
            <a:r>
              <a:rPr lang="ru-RU" b="1" dirty="0" smtClean="0"/>
              <a:t>Цель </a:t>
            </a:r>
            <a:r>
              <a:rPr lang="ru-RU" b="1" dirty="0"/>
              <a:t>исследования </a:t>
            </a:r>
            <a:r>
              <a:rPr lang="ru-RU" dirty="0"/>
              <a:t>заключается в выявлении возможных причин быстрого старения активных элементов датчиков концентрации кислорода на основе оксида циркония методами электронной микроскопии и </a:t>
            </a:r>
            <a:r>
              <a:rPr lang="ru-RU" dirty="0" err="1"/>
              <a:t>энерго</a:t>
            </a:r>
            <a:r>
              <a:rPr lang="ru-RU" dirty="0"/>
              <a:t>-дисперсионного анализа.</a:t>
            </a:r>
            <a:endParaRPr lang="ru-RU" sz="18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64327" y="32052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3" descr="Как проверить лямбда-зонд мультиметром? 9 причин неисправности устрой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 b="5989"/>
          <a:stretch>
            <a:fillRect/>
          </a:stretch>
        </p:blipFill>
        <p:spPr bwMode="auto">
          <a:xfrm>
            <a:off x="1596249" y="3470390"/>
            <a:ext cx="5469300" cy="273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6816166" y="6193215"/>
            <a:ext cx="439216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Конструкция широкополосного циркониевого датчика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кислорода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18147" b="24050"/>
          <a:stretch/>
        </p:blipFill>
        <p:spPr>
          <a:xfrm>
            <a:off x="6927138" y="3927590"/>
            <a:ext cx="4419600" cy="14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http://seite1.ru/wp-content/uploads/2019/09/72114a5b3d5ce980d4d896e3787487b8-695x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5" y="1513178"/>
            <a:ext cx="5464030" cy="37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3"/>
          <a:stretch>
            <a:fillRect/>
          </a:stretch>
        </p:blipFill>
        <p:spPr bwMode="auto">
          <a:xfrm>
            <a:off x="6096000" y="1321676"/>
            <a:ext cx="5489581" cy="41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54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8170" y="5774491"/>
            <a:ext cx="103334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509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а)                                                                                 б)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3509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Функциональная схема широкополосного циркониевого датчика кислорода (а) и </a:t>
            </a:r>
          </a:p>
          <a:p>
            <a:pPr marL="0" marR="0" lvl="0" indent="13509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скол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керамического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наконечника (б): каналы эталонного газа Э, измерительная 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насосная ячейки Н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213" y="290036"/>
            <a:ext cx="8972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-дисперсионный анализ химических элементов проводился в Научно-образовательном ресурсном центре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нанотехнологий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Наноцентр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ОмГТУ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электронном микроскопе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JEO LJCM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-5700, оснащенным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энерго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-дисперсионным анализатором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-2300.</a:t>
            </a:r>
            <a:endParaRPr lang="ru-RU" dirty="0"/>
          </a:p>
        </p:txBody>
      </p:sp>
      <p:pic>
        <p:nvPicPr>
          <p:cNvPr id="2053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780401"/>
            <a:ext cx="4929187" cy="39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57" y="1780401"/>
            <a:ext cx="5097540" cy="402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57262" y="6107698"/>
            <a:ext cx="9172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Образец наконечника датчика 1: зона накачки Н (001) и измерительная зона И (002)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74" y="2009952"/>
            <a:ext cx="11271877" cy="29620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47974" y="419785"/>
            <a:ext cx="6824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ЭНЕРГО-ДИСПЕРСИОННОГО АНАЛИЗА ОБРАЗЦОВ ДАТЧИКОВ КИСЛОРОДА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365125"/>
            <a:ext cx="9848850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Заключение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4950" y="1690688"/>
            <a:ext cx="9182100" cy="4601552"/>
          </a:xfrm>
        </p:spPr>
        <p:txBody>
          <a:bodyPr>
            <a:normAutofit fontScale="92500"/>
          </a:bodyPr>
          <a:lstStyle/>
          <a:p>
            <a:r>
              <a:rPr lang="ru-RU" dirty="0"/>
              <a:t>В результате </a:t>
            </a:r>
            <a:r>
              <a:rPr lang="ru-RU" dirty="0" err="1"/>
              <a:t>энерго</a:t>
            </a:r>
            <a:r>
              <a:rPr lang="ru-RU" dirty="0"/>
              <a:t>-дисперсионного анализа загрязнений активного материала датчиков оксида циркония во всех образцах были обнаружены примеси углерода С, азота </a:t>
            </a:r>
            <a:r>
              <a:rPr lang="en-US" dirty="0"/>
              <a:t>N </a:t>
            </a:r>
            <a:r>
              <a:rPr lang="ru-RU" dirty="0"/>
              <a:t>и алюминия </a:t>
            </a:r>
            <a:r>
              <a:rPr lang="en-US" dirty="0"/>
              <a:t>Al</a:t>
            </a:r>
            <a:r>
              <a:rPr lang="ru-RU" dirty="0"/>
              <a:t>, что может приводить к сокращению сроков их работы</a:t>
            </a:r>
            <a:r>
              <a:rPr lang="ru-RU" dirty="0" smtClean="0"/>
              <a:t>.</a:t>
            </a:r>
          </a:p>
          <a:p>
            <a:r>
              <a:rPr lang="ru-RU" dirty="0"/>
              <a:t>Для увеличения срока службы датчиков предлагается применить способ установки датчика на </a:t>
            </a:r>
            <a:r>
              <a:rPr lang="ru-RU" dirty="0" err="1"/>
              <a:t>шунтовую</a:t>
            </a:r>
            <a:r>
              <a:rPr lang="ru-RU" dirty="0"/>
              <a:t> трубу газохода с дополнительными патрубками, расположенным под углом 130-150 градусов к направлению дымовых газов, тем самым реализовав инерционный фильтр. Такое техническое решение позволит уменьшить количество осаждаемы частиц и продлит срок службы датчика.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5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524001" y="30776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1992314" y="3099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1524001" y="41809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2238375" y="2964873"/>
            <a:ext cx="7772400" cy="14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algn="ctr" eaLnBrk="0" hangingPunct="0">
              <a:defRPr/>
            </a:pP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ru-RU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r" eaLnBrk="0" hangingPunct="0">
              <a:defRPr/>
            </a:pPr>
            <a:r>
              <a:rPr lang="ru-RU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Пономарев Дмитрий Борисович</a:t>
            </a:r>
          </a:p>
          <a:p>
            <a:pPr algn="r" eaLnBrk="0" hangingPunct="0">
              <a:defRPr/>
            </a:pPr>
            <a:r>
              <a:rPr lang="ru-RU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К.т.н., доцент каф</a:t>
            </a:r>
            <a:r>
              <a:rPr lang="ru-RU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Электроника</a:t>
            </a:r>
          </a:p>
          <a:p>
            <a:pPr algn="r" eaLnBrk="0" hangingPunct="0">
              <a:defRPr/>
            </a:pPr>
            <a:r>
              <a:rPr lang="en-U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dimi3i@mail.ru</a:t>
            </a:r>
            <a:r>
              <a:rPr lang="ru-RU" sz="3200" b="1" kern="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/>
            </a:r>
            <a:br>
              <a:rPr lang="ru-RU" sz="3200" b="1" kern="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</a:br>
            <a:endParaRPr lang="ru-RU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5" name="Picture 11" descr="head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9" y="5286375"/>
            <a:ext cx="3159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1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265</Words>
  <Application>Microsoft Office PowerPoint</Application>
  <PresentationFormat>Широкоэкранный</PresentationFormat>
  <Paragraphs>26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Исследование вопросов надежности эксплуатации  датчиков концентрации кислорода применяемых на Омских ТЭЦ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инфракрасного излучателя</dc:title>
  <dc:creator>Evgenii Kotyshkov</dc:creator>
  <cp:lastModifiedBy>dimi3i</cp:lastModifiedBy>
  <cp:revision>66</cp:revision>
  <dcterms:created xsi:type="dcterms:W3CDTF">2017-11-20T12:25:18Z</dcterms:created>
  <dcterms:modified xsi:type="dcterms:W3CDTF">2022-05-31T08:22:13Z</dcterms:modified>
</cp:coreProperties>
</file>