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50155-C0B7-41F4-8725-AF13D7BD2D1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D81C2-334B-4391-B7FF-7AB53512A2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Физические основы </a:t>
            </a:r>
            <a:r>
              <a:rPr lang="ru-RU" b="1" cap="all" dirty="0" err="1"/>
              <a:t>гемАтологического</a:t>
            </a:r>
            <a:r>
              <a:rPr lang="ru-RU" b="1" cap="all" dirty="0"/>
              <a:t> анализа крови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869160"/>
            <a:ext cx="6400800" cy="697632"/>
          </a:xfrm>
        </p:spPr>
        <p:txBody>
          <a:bodyPr/>
          <a:lstStyle/>
          <a:p>
            <a:pPr algn="r"/>
            <a:r>
              <a:rPr lang="ru-RU" i="1" dirty="0" smtClean="0"/>
              <a:t>Докладчик:</a:t>
            </a:r>
            <a:r>
              <a:rPr lang="ru-RU" dirty="0" smtClean="0"/>
              <a:t> </a:t>
            </a:r>
            <a:r>
              <a:rPr lang="ru-RU" i="1" dirty="0"/>
              <a:t>И.А. </a:t>
            </a:r>
            <a:r>
              <a:rPr lang="ru-RU" i="1" dirty="0" err="1" smtClean="0"/>
              <a:t>Шныптев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31476"/>
            <a:ext cx="2274570" cy="177546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83568" y="3347700"/>
            <a:ext cx="2693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Внешний вид эритроцита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42970" y="620688"/>
            <a:ext cx="4713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метод электрического импеданса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1268760"/>
            <a:ext cx="47880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Проба </a:t>
            </a:r>
            <a:r>
              <a:rPr lang="ru-RU" sz="2000" dirty="0"/>
              <a:t>крови, </a:t>
            </a:r>
            <a:r>
              <a:rPr lang="ru-RU" sz="2000" dirty="0" smtClean="0"/>
              <a:t>разведенная </a:t>
            </a:r>
            <a:r>
              <a:rPr lang="ru-RU" sz="2000" dirty="0"/>
              <a:t>до определенной пропорции, </a:t>
            </a:r>
            <a:r>
              <a:rPr lang="ru-RU" sz="2000" dirty="0" smtClean="0"/>
              <a:t>помещается </a:t>
            </a:r>
            <a:r>
              <a:rPr lang="ru-RU" sz="2000" dirty="0"/>
              <a:t>в некоторый объем, соединенный через апертуру с другим таким же объемом. </a:t>
            </a:r>
            <a:endParaRPr lang="ru-RU" sz="2000" dirty="0" smtClean="0"/>
          </a:p>
          <a:p>
            <a:pPr algn="just"/>
            <a:r>
              <a:rPr lang="ru-RU" sz="2000" dirty="0" smtClean="0"/>
              <a:t>С </a:t>
            </a:r>
            <a:r>
              <a:rPr lang="ru-RU" sz="2000" dirty="0"/>
              <a:t>двух сторон апертуры установлены электроды. </a:t>
            </a:r>
            <a:endParaRPr lang="ru-RU" sz="2000" dirty="0" smtClean="0"/>
          </a:p>
          <a:p>
            <a:pPr algn="just"/>
            <a:r>
              <a:rPr lang="ru-RU" sz="2000" dirty="0" smtClean="0"/>
              <a:t>При </a:t>
            </a:r>
            <a:r>
              <a:rPr lang="ru-RU" sz="2000" dirty="0"/>
              <a:t>прохождении через апертуру эритроцитов проводимость изменяется, и по изменению тока фиксируют прохождение эритроцита.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83568" y="4869160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Недостаток </a:t>
            </a:r>
            <a:r>
              <a:rPr lang="ru-RU" sz="2000" dirty="0"/>
              <a:t>данного </a:t>
            </a:r>
            <a:r>
              <a:rPr lang="ru-RU" sz="2000" dirty="0" smtClean="0"/>
              <a:t>метода: </a:t>
            </a:r>
            <a:r>
              <a:rPr lang="ru-RU" sz="2000" dirty="0"/>
              <a:t>загрязнение апертуры в процессе </a:t>
            </a:r>
            <a:r>
              <a:rPr lang="ru-RU" sz="2000" dirty="0" smtClean="0"/>
              <a:t>				       эксплуатации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На </a:t>
            </a:r>
            <a:r>
              <a:rPr lang="ru-RU" sz="2000" dirty="0"/>
              <a:t>ее стенки могут налипать различные липиды, оседать соли и т. д. Все это может приводить к искажению полученных результатов.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1340768"/>
            <a:ext cx="7143795" cy="36004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39552" y="548680"/>
            <a:ext cx="5455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Форму эритроцита задаем </a:t>
            </a:r>
            <a:r>
              <a:rPr lang="ru-RU" sz="2400" dirty="0" smtClean="0"/>
              <a:t>выражением</a:t>
            </a:r>
            <a:endParaRPr lang="ru-RU" sz="24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3992" y="4509120"/>
            <a:ext cx="4477697" cy="100811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755576" y="4553833"/>
            <a:ext cx="201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сопротивление апертуры с эритроцитом внутри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2348880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Положения модели: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через апертуру не могут проходить несколько эритроцитов </a:t>
            </a:r>
            <a:r>
              <a:rPr lang="ru-RU" sz="2000" dirty="0" smtClean="0"/>
              <a:t>одновременно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за счет </a:t>
            </a:r>
            <a:r>
              <a:rPr lang="ru-RU" sz="2000" dirty="0" err="1"/>
              <a:t>гидрофокусировки</a:t>
            </a:r>
            <a:r>
              <a:rPr lang="ru-RU" sz="2000" dirty="0"/>
              <a:t> эритроциты ориентируются диаметром вдоль апертуры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8224" y="1137518"/>
            <a:ext cx="1800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длина апертуры 1500 мкм, диаметр 50 мкм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3528" y="4005064"/>
            <a:ext cx="22322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7250" algn="l"/>
                <a:tab pos="1044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Зависимость отношения сопротивления к удельному сопротивлению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7250" algn="l"/>
                <a:tab pos="1044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раствора (в мкм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от диаметра эритроцита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4204" y="3573016"/>
            <a:ext cx="591979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057710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7071841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6486" y="476672"/>
            <a:ext cx="4858832" cy="108012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5536" y="476672"/>
            <a:ext cx="30963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скорость </a:t>
            </a:r>
            <a:r>
              <a:rPr lang="ru-RU" sz="2000" dirty="0"/>
              <a:t>нарастания </a:t>
            </a:r>
            <a:r>
              <a:rPr lang="ru-RU" sz="2000" dirty="0" smtClean="0"/>
              <a:t>отношения               в </a:t>
            </a:r>
            <a:r>
              <a:rPr lang="ru-RU" sz="2000" dirty="0"/>
              <a:t>момент входа эритроцита в апертуру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819567"/>
            <a:ext cx="576064" cy="37718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115616" y="6095037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Параметры расчета: скорость </a:t>
            </a:r>
            <a:r>
              <a:rPr lang="ru-RU" dirty="0"/>
              <a:t>прокачки раствора через апертуру </a:t>
            </a:r>
            <a:r>
              <a:rPr lang="ru-RU" dirty="0" smtClean="0"/>
              <a:t>300 мкм/с, </a:t>
            </a:r>
          </a:p>
          <a:p>
            <a:r>
              <a:rPr lang="ru-RU" dirty="0" smtClean="0"/>
              <a:t>диаметры </a:t>
            </a:r>
            <a:r>
              <a:rPr lang="ru-RU" dirty="0"/>
              <a:t>эритроцитов от 2 до 13 мкм, с шагом 0,5 мкм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308304" y="2190055"/>
            <a:ext cx="144016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Левая панель: зависимость скорости изменения отношения R/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времени.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Правая панель: зависимость максимальной скорости изменения R/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диаметра эритроцита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916832"/>
            <a:ext cx="66247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 smtClean="0"/>
              <a:t>рассмотрен </a:t>
            </a:r>
            <a:r>
              <a:rPr lang="ru-RU" sz="2400" dirty="0"/>
              <a:t>один из методов гематологического анализа </a:t>
            </a:r>
            <a:r>
              <a:rPr lang="ru-RU" sz="2400" dirty="0" smtClean="0"/>
              <a:t>крови – </a:t>
            </a:r>
            <a:r>
              <a:rPr lang="ru-RU" sz="2400" dirty="0" smtClean="0"/>
              <a:t>метод электрического импеданса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 smtClean="0"/>
              <a:t> проведенные расчеты показали, что </a:t>
            </a:r>
            <a:r>
              <a:rPr lang="ru-RU" sz="2400" dirty="0"/>
              <a:t>используемый метод существенным образом зависит от чистоты используемой </a:t>
            </a:r>
            <a:r>
              <a:rPr lang="ru-RU" sz="2400" dirty="0" smtClean="0"/>
              <a:t>аппаратуры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smtClean="0"/>
              <a:t>Показано</a:t>
            </a:r>
            <a:r>
              <a:rPr lang="ru-RU" sz="2400" dirty="0"/>
              <a:t>, что если несколько изменить методику измерений, то удается существенно уменьшить роль загрязнения апертуры на конечный результат и улучшить определение диаметра эритроцитов.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908720"/>
            <a:ext cx="2702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Заключение: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229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Физические основы гемАтологического анализа крови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Физические основы гемАтологического анализа крови</dc:title>
  <dc:creator>OS</dc:creator>
  <cp:lastModifiedBy>OS</cp:lastModifiedBy>
  <cp:revision>7</cp:revision>
  <dcterms:created xsi:type="dcterms:W3CDTF">2020-05-29T05:38:39Z</dcterms:created>
  <dcterms:modified xsi:type="dcterms:W3CDTF">2020-05-29T06:43:19Z</dcterms:modified>
</cp:coreProperties>
</file>