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1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6B10-3474-411C-9FFA-AC80CA3F4531}" type="datetimeFigureOut">
              <a:rPr lang="ru-RU" smtClean="0"/>
              <a:t>13.07.2011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882F-6B67-4691-84AE-13FCF2852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307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6B10-3474-411C-9FFA-AC80CA3F4531}" type="datetimeFigureOut">
              <a:rPr lang="ru-RU" smtClean="0"/>
              <a:t>13.07.2011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882F-6B67-4691-84AE-13FCF2852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72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6B10-3474-411C-9FFA-AC80CA3F4531}" type="datetimeFigureOut">
              <a:rPr lang="ru-RU" smtClean="0"/>
              <a:t>13.07.2011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882F-6B67-4691-84AE-13FCF2852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989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6B10-3474-411C-9FFA-AC80CA3F4531}" type="datetimeFigureOut">
              <a:rPr lang="ru-RU" smtClean="0"/>
              <a:t>13.07.2011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882F-6B67-4691-84AE-13FCF2852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901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6B10-3474-411C-9FFA-AC80CA3F4531}" type="datetimeFigureOut">
              <a:rPr lang="ru-RU" smtClean="0"/>
              <a:t>13.07.2011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882F-6B67-4691-84AE-13FCF2852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77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6B10-3474-411C-9FFA-AC80CA3F4531}" type="datetimeFigureOut">
              <a:rPr lang="ru-RU" smtClean="0"/>
              <a:t>13.07.2011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882F-6B67-4691-84AE-13FCF2852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425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6B10-3474-411C-9FFA-AC80CA3F4531}" type="datetimeFigureOut">
              <a:rPr lang="ru-RU" smtClean="0"/>
              <a:t>13.07.2011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882F-6B67-4691-84AE-13FCF2852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879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6B10-3474-411C-9FFA-AC80CA3F4531}" type="datetimeFigureOut">
              <a:rPr lang="ru-RU" smtClean="0"/>
              <a:t>13.07.2011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882F-6B67-4691-84AE-13FCF2852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315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6B10-3474-411C-9FFA-AC80CA3F4531}" type="datetimeFigureOut">
              <a:rPr lang="ru-RU" smtClean="0"/>
              <a:t>13.07.2011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882F-6B67-4691-84AE-13FCF2852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824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6B10-3474-411C-9FFA-AC80CA3F4531}" type="datetimeFigureOut">
              <a:rPr lang="ru-RU" smtClean="0"/>
              <a:t>13.07.2011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882F-6B67-4691-84AE-13FCF2852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390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6B10-3474-411C-9FFA-AC80CA3F4531}" type="datetimeFigureOut">
              <a:rPr lang="ru-RU" smtClean="0"/>
              <a:t>13.07.2011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882F-6B67-4691-84AE-13FCF2852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069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36B10-3474-411C-9FFA-AC80CA3F4531}" type="datetimeFigureOut">
              <a:rPr lang="ru-RU" smtClean="0"/>
              <a:t>13.07.2011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1882F-6B67-4691-84AE-13FCF2852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56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avi"/><Relationship Id="rId1" Type="http://schemas.microsoft.com/office/2007/relationships/media" Target="../media/media4.avi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avi"/><Relationship Id="rId1" Type="http://schemas.microsoft.com/office/2007/relationships/media" Target="../media/media5.avi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SolitonInteraction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80628"/>
            <a:ext cx="8352000" cy="62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772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woDimUnstable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528" y="0"/>
            <a:ext cx="8421669" cy="6316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29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woDimStable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3" y="0"/>
            <a:ext cx="8424937" cy="6318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49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Elliptic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0"/>
            <a:ext cx="8411691" cy="6309320"/>
          </a:xfrm>
        </p:spPr>
      </p:pic>
    </p:spTree>
    <p:extLst>
      <p:ext uri="{BB962C8B-B14F-4D97-AF65-F5344CB8AC3E}">
        <p14:creationId xmlns:p14="http://schemas.microsoft.com/office/powerpoint/2010/main" val="121141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arabolic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528" y="0"/>
            <a:ext cx="8424936" cy="631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66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Экран (4:3)</PresentationFormat>
  <Paragraphs>0</Paragraphs>
  <Slides>5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Institute for Theoretical Physics RAS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alexpro</dc:creator>
  <cp:lastModifiedBy>alexpro</cp:lastModifiedBy>
  <cp:revision>2</cp:revision>
  <dcterms:created xsi:type="dcterms:W3CDTF">2011-07-13T14:32:38Z</dcterms:created>
  <dcterms:modified xsi:type="dcterms:W3CDTF">2011-07-13T14:40:45Z</dcterms:modified>
</cp:coreProperties>
</file>