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03.11.2022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03.11.2022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03.11.2022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03.11.2022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03.11.2022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03.11.2022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03.11.2022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03.11.2022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03.11.2022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03.11.2022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03.11.2022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03.11.2022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03.11.2022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рупный план логотипа&#10;&#10;Автоматически созданное описание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7401" y="2190840"/>
            <a:ext cx="4947857" cy="2014836"/>
          </a:xfrm>
        </p:spPr>
        <p:txBody>
          <a:bodyPr rtlCol="0">
            <a:norm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22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ИННОВАЦИОННОГО ПРЕДПРИНИМАТЕЛЬСТВА В РОССИИ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r>
              <a:rPr lang="ru" dirty="0">
                <a:solidFill>
                  <a:schemeClr val="tx1"/>
                </a:solidFill>
              </a:rPr>
              <a:t>Мустахитдинова Юлия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8A4DC-BF52-4025-B673-1A6BA2F46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A33B5C-F294-4F0B-BDFD-C42BA049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89A0F2-378F-4047-8851-8383635D4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752131"/>
            <a:ext cx="4259580" cy="26875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AE4617-53C3-4B6A-BFC0-9CA753D24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5622" y="642594"/>
            <a:ext cx="3626514" cy="31391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0173709-B831-434D-A9C3-D03CFABA79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875"/>
          <a:stretch/>
        </p:blipFill>
        <p:spPr>
          <a:xfrm>
            <a:off x="3508769" y="2793501"/>
            <a:ext cx="426828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323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395A6F-3A7B-48D9-A221-55D48DC8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A7C268-2341-4AD2-8B02-7F2DCA11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5EC0DA-0BFF-4093-82B8-C6C9A11F6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2273"/>
          <a:stretch/>
        </p:blipFill>
        <p:spPr bwMode="auto">
          <a:xfrm>
            <a:off x="1066800" y="1165070"/>
            <a:ext cx="4352925" cy="1200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050B1D-C7A3-4BE3-B13C-9C96F1978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87" y="1765141"/>
            <a:ext cx="4718567" cy="26138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C876E6-F7B1-48E8-A4CC-DFF1EFEA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9" y="3744418"/>
            <a:ext cx="7419783" cy="217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104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FF12-7ED8-4C66-A3B6-A2851DBD0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783BCC-C8E3-4EF9-B1D7-CDC8D5B6D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72E1F70-BDA1-479C-A171-DA9991E07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2542" y="1504606"/>
            <a:ext cx="4191712" cy="1371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ED6C21-0AF9-41B8-A217-A54F75097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544" y="2190406"/>
            <a:ext cx="5469544" cy="177182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C8F249-F779-4D87-BA53-792B8EE41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2" y="3738218"/>
            <a:ext cx="8204524" cy="201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1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7BE6A-7FF0-4BB9-9194-937EDDCFE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Поликлиника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42BF84-0201-4359-B33E-C1C2D659A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DD685F-D6C6-4065-8446-F4099D707E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42" y="2103438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565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5B33A-7D44-4177-829F-4FB6157DF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A36B4D-907C-426E-A849-0337890F6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864" y="1833828"/>
            <a:ext cx="6845530" cy="4112286"/>
          </a:xfrm>
        </p:spPr>
        <p:txBody>
          <a:bodyPr/>
          <a:lstStyle/>
          <a:p>
            <a:r>
              <a:rPr lang="ru-RU" sz="1600" dirty="0">
                <a:latin typeface="+mn-lt"/>
                <a:cs typeface="Times New Roman" panose="02020603050405020304" pitchFamily="18" charset="0"/>
              </a:rPr>
              <a:t>Актуальность заключается в том, что п</a:t>
            </a:r>
            <a:r>
              <a:rPr lang="ru-RU" sz="1600" dirty="0">
                <a:effectLst/>
                <a:latin typeface="+mn-lt"/>
                <a:ea typeface="Times New Roman" panose="02020603050405020304" pitchFamily="18" charset="0"/>
              </a:rPr>
              <a:t>латной поликлинике необходимо отслеживать финансовые показатели своей работы.</a:t>
            </a:r>
            <a:br>
              <a:rPr lang="ru-RU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600" b="0" dirty="0">
                <a:solidFill>
                  <a:srgbClr val="22253B"/>
                </a:solidFill>
                <a:effectLst/>
                <a:latin typeface="+mn-lt"/>
              </a:rPr>
              <a:t>Материалы и выводы работы могут быть использованы </a:t>
            </a:r>
            <a:r>
              <a:rPr lang="ru-RU" sz="1600" dirty="0">
                <a:effectLst/>
                <a:latin typeface="+mn-lt"/>
                <a:ea typeface="Times New Roman" panose="02020603050405020304" pitchFamily="18" charset="0"/>
              </a:rPr>
              <a:t>для написания курсовых работ и разработки программных обеспечений.</a:t>
            </a:r>
            <a:br>
              <a:rPr lang="ru-RU" sz="16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1600" dirty="0">
                <a:effectLst/>
                <a:latin typeface="+mn-lt"/>
                <a:ea typeface="Times New Roman" panose="02020603050405020304" pitchFamily="18" charset="0"/>
              </a:rPr>
              <a:t>Созданное в процессе курсовой работы программное обеспечение может быть использовано в лечебно-профилактических учреждениях.</a:t>
            </a:r>
            <a:b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1C5F2-C5FE-45F0-B1A0-8B0C578BA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DA2C13-CE3A-430F-BE58-5AF6CEF25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330" y="1600454"/>
            <a:ext cx="3212870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07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80DA2-07B1-4E24-B798-2578E13E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 требований к ПО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A0C65F-2BB8-460D-A4BF-9A2DAB72C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cs typeface="Times New Roman" panose="02020603050405020304" pitchFamily="18" charset="0"/>
              </a:rPr>
              <a:t>Разрабатываемое программное обеспечение должно выполнять следующие функции: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Хранение данных о врачах и пациентах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Формирование отчета об обращениях пациентов к врачам</a:t>
            </a:r>
          </a:p>
          <a:p>
            <a:pPr marL="342900" lvl="0" indent="-3429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effectLst/>
                <a:ea typeface="Times New Roman" panose="02020603050405020304" pitchFamily="18" charset="0"/>
              </a:rPr>
              <a:t>Автоматический расчет итоговой стоимости</a:t>
            </a:r>
            <a:endParaRPr lang="ru-RU" sz="2400" dirty="0"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22F08F-7815-470C-BFC7-2FB90DB56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73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4D9CC-EAB0-48A9-8412-D9878196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ПО (функции)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DEA420-B60D-4ABB-AA66-E621D358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7390D68-DE68-4D80-BF08-0547E2259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3533"/>
          <a:stretch/>
        </p:blipFill>
        <p:spPr>
          <a:xfrm>
            <a:off x="2467101" y="1897380"/>
            <a:ext cx="7257797" cy="40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75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6A6EE-7708-43F0-BD48-7581CB297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Архитектура ПО (функции) - продолжение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C3CF25-B18C-415B-BD15-89DAC55C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E256FC0-0DBE-4B08-B9A6-0E66775AB2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5917"/>
          <a:stretch/>
        </p:blipFill>
        <p:spPr>
          <a:xfrm>
            <a:off x="1066800" y="2379954"/>
            <a:ext cx="9238018" cy="40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2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1B983D-B815-496B-9DF4-324CB0C6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Архитектура ПО (структура)</a:t>
            </a:r>
            <a:br>
              <a:rPr lang="ru-RU" sz="4000" dirty="0"/>
            </a:b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A8B641-5D16-4860-B03A-188D19EF7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9E1A1F-DBB0-40A2-8FF7-8BCEE43FF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665" y="2014194"/>
            <a:ext cx="8408670" cy="379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3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61EAB-5E16-4D19-994C-866CCBFA2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988"/>
            <a:ext cx="10058400" cy="1371600"/>
          </a:xfrm>
        </p:spPr>
        <p:txBody>
          <a:bodyPr/>
          <a:lstStyle/>
          <a:p>
            <a:r>
              <a:rPr lang="ru-RU" dirty="0"/>
              <a:t>Выбор средств разработки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4F7DD-BD3D-44B8-80D6-1131BA86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670B259-0658-4E48-9160-D7CF9631C1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19" y="1283228"/>
            <a:ext cx="1080707" cy="10807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E8BD6E-24DF-4835-B968-105888DD0D37}"/>
              </a:ext>
            </a:extLst>
          </p:cNvPr>
          <p:cNvSpPr txBox="1"/>
          <p:nvPr/>
        </p:nvSpPr>
        <p:spPr>
          <a:xfrm>
            <a:off x="3468671" y="1484676"/>
            <a:ext cx="6092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Язык С# как средство обучения программированию обладает рядом несомненных достоинств. </a:t>
            </a:r>
            <a:endParaRPr lang="ru-RU" sz="1800" u="sng" dirty="0">
              <a:solidFill>
                <a:srgbClr val="3434F8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1D8B144-9558-4E4D-A762-D3F7BCD28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8116"/>
            <a:ext cx="1045197" cy="104519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333124B-77C9-4CD7-897D-9C9865814F45}"/>
              </a:ext>
            </a:extLst>
          </p:cNvPr>
          <p:cNvSpPr txBox="1"/>
          <p:nvPr/>
        </p:nvSpPr>
        <p:spPr>
          <a:xfrm>
            <a:off x="3468671" y="2583287"/>
            <a:ext cx="6092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ea typeface="Times New Roman" panose="02020603050405020304" pitchFamily="18" charset="0"/>
              </a:rPr>
              <a:t>Фреймворк .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NET Framework </a:t>
            </a:r>
            <a:r>
              <a:rPr lang="ru-RU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работает полностью в автоматическом режиме и не требует каких-либо телодвижений от пользователя</a:t>
            </a:r>
            <a:r>
              <a:rPr lang="ru-RU" sz="1800" dirty="0">
                <a:ea typeface="Calibri" panose="020F0502020204030204" pitchFamily="34" charset="0"/>
              </a:rPr>
              <a:t>).</a:t>
            </a:r>
            <a:endParaRPr lang="ru-RU" sz="1800" u="sng" dirty="0">
              <a:solidFill>
                <a:srgbClr val="3434F8"/>
              </a:solidFill>
            </a:endParaRPr>
          </a:p>
        </p:txBody>
      </p:sp>
      <p:pic>
        <p:nvPicPr>
          <p:cNvPr id="14" name="Picture 2" descr="Что такое файловая система?">
            <a:extLst>
              <a:ext uri="{FF2B5EF4-FFF2-40B4-BE49-F238E27FC236}">
                <a16:creationId xmlns:a16="http://schemas.microsoft.com/office/drawing/2014/main" id="{261C2BB4-6207-4718-9000-B5093002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3" y="3856854"/>
            <a:ext cx="2908637" cy="1717918"/>
          </a:xfrm>
          <a:prstGeom prst="rect">
            <a:avLst/>
          </a:prstGeom>
          <a:noFill/>
          <a:ln>
            <a:solidFill>
              <a:srgbClr val="66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84566B-9A5C-4D0D-9F92-B82D3410A76F}"/>
              </a:ext>
            </a:extLst>
          </p:cNvPr>
          <p:cNvSpPr txBox="1"/>
          <p:nvPr/>
        </p:nvSpPr>
        <p:spPr>
          <a:xfrm>
            <a:off x="4057649" y="4019585"/>
            <a:ext cx="60921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В качестве хранилища данных используется файловая система Windows, так как это </a:t>
            </a:r>
            <a:r>
              <a:rPr lang="ru-RU" sz="1800" b="0" i="0" dirty="0">
                <a:solidFill>
                  <a:srgbClr val="24292E"/>
                </a:solidFill>
                <a:effectLst/>
                <a:latin typeface="OpenSans"/>
              </a:rPr>
              <a:t>обеспечивает высокую скорость ввода-вывода.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2479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39CAF-5780-4A6A-993A-EB4A2A1E2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Тестирование ПО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1F1D44-CAEE-4369-AF91-0F52D1CD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03.11.2022</a:t>
            </a:fld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65BDCD4-7AB9-4C04-9186-36FFF5889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9" y="1781479"/>
            <a:ext cx="8168513" cy="18532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511EE8-8580-46F9-83BF-EDA9C1583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977860"/>
            <a:ext cx="7185603" cy="135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424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{BD8CE606-8697-4E2A-A83B-08CA9C6CA6E0}tf78438558_win32</Template>
  <TotalTime>23</TotalTime>
  <Words>166</Words>
  <Application>Microsoft Office PowerPoint</Application>
  <PresentationFormat>Широкоэкранный</PresentationFormat>
  <Paragraphs>29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Century Gothic</vt:lpstr>
      <vt:lpstr>Garamond</vt:lpstr>
      <vt:lpstr>OpenSans</vt:lpstr>
      <vt:lpstr>Times New Roman</vt:lpstr>
      <vt:lpstr>СавонVTI</vt:lpstr>
      <vt:lpstr>РАЗВИТИЕ ИННОВАЦИОННОГО ПРЕДПРИНИМАТЕЛЬСТВА В РОССИИ</vt:lpstr>
      <vt:lpstr>Поликлиника</vt:lpstr>
      <vt:lpstr>Актуальность</vt:lpstr>
      <vt:lpstr>Формирование требований к ПО</vt:lpstr>
      <vt:lpstr>Архитектура ПО (функции)</vt:lpstr>
      <vt:lpstr>Архитектура ПО (функции) - продолжение</vt:lpstr>
      <vt:lpstr>Архитектура ПО (структура) </vt:lpstr>
      <vt:lpstr>Выбор средств разработки</vt:lpstr>
      <vt:lpstr>Тестирование ПО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работы поликлиники</dc:title>
  <dc:creator>Юлия Мустахитдинова</dc:creator>
  <cp:lastModifiedBy>АУБ-1-20 Юлия Мустахитдинова</cp:lastModifiedBy>
  <cp:revision>5</cp:revision>
  <dcterms:created xsi:type="dcterms:W3CDTF">2022-03-17T16:34:30Z</dcterms:created>
  <dcterms:modified xsi:type="dcterms:W3CDTF">2022-11-03T18:34:53Z</dcterms:modified>
</cp:coreProperties>
</file>