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LAMI%202015\&#1088;&#1072;&#1073;&#1086;&#1095;&#1080;&#1081;%20&#1084;&#1072;&#1090;&#1077;&#1088;&#1080;&#1072;&#1083;\&#1055;&#1054;&#1044;&#1042;&#1054;&#1044;&#1053;&#1048;&#1050;_&#1074;&#1099;&#1073;&#1086;&#1088;&#1082;&#1072;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conferences\2015\V%20&#1042;&#1089;&#1077;&#1089;&#1086;&#1102;&#1079;&#1085;&#1099;&#1081;%20&#1089;&#1080;&#1084;&#1087;&#1086;&#1079;&#1080;&#1091;&#1084;%202015\&#1082;%20&#1087;&#1088;&#1077;&#1079;&#1077;&#1085;&#1090;&#1072;&#1094;&#1080;&#1080;%20&#1076;&#1080;&#1072;&#1075;&#1088;&#1072;&#1084;&#1084;&#1099;\&#1056;&#1086;&#1084;&#1084;7_&#1053;&#1054;&#1056;&#1052;manh_lemcl_F-&#1084;&#1077;&#1088;&#1072;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LAMI%202015\&#1088;&#1072;&#1073;&#1086;&#1095;&#1080;&#1081;%20&#1084;&#1072;&#1090;&#1077;&#1088;&#1080;&#1072;&#1083;\&#1087;&#1086;%20&#1087;&#1080;&#1090;&#1086;&#1085;&#1091;\&#1060;&#1072;&#1081;&#1083;&#1099;%20&#1076;&#1083;&#1103;%20f1%20&#1080;%20mathews\good%20results\&#1089;&#1086;&#1089;&#1077;&#1076;&#1080;%200%205\&#1056;&#1086;&#1084;&#1084;7_cos%20lemcl_f%20score%20dots_F-&#1084;&#1077;&#1088;&#1072;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LAMI%202015\&#1088;&#1072;&#1073;&#1086;&#1095;&#1080;&#1081;%20&#1084;&#1072;&#1090;&#1077;&#1088;&#1080;&#1072;&#1083;\&#1087;&#1086;%20&#1087;&#1080;&#1090;&#1086;&#1085;&#1091;\&#1060;&#1072;&#1081;&#1083;&#1099;%20&#1076;&#1083;&#1103;%20f1%20&#1080;%20mathews\&#1055;&#1086;&#1076;&#1074;&#1086;&#1076;&#1085;&#1099;&#1081;&#1092;&#1083;&#1086;&#1090;_&#1053;&#1054;&#1056;&#1052;manh_lemcl_F-&#1084;&#1077;&#1088;&#1072;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LAMI%202015\&#1088;&#1072;&#1073;&#1086;&#1095;&#1080;&#1081;%20&#1084;&#1072;&#1090;&#1077;&#1088;&#1080;&#1072;&#1083;\&#1087;&#1086;%20&#1087;&#1080;&#1090;&#1086;&#1085;&#1091;\&#1060;&#1072;&#1081;&#1083;&#1099;%20&#1076;&#1083;&#1103;%20f1%20&#1080;%20mathews\&#1055;&#1086;&#1076;&#1074;&#1086;&#1076;&#1085;&#1099;&#1081;&#1092;&#1083;&#1086;&#1090;_&#1053;&#1054;&#1056;&#1052;manh_lemcl_F-&#1084;&#1077;&#1088;&#1072;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88;&#1072;&#1073;&#1086;&#1090;&#1072;%20&#1089;&#1082;&#1086;&#1087;&#1083;&#1077;&#1085;&#1080;&#1077;%20&#1074;&#1089;&#1077;&#1075;&#1086;\1_20\1_20_F-&#1084;&#1077;&#1088;&#1072;.xls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conferences\2015\RCDL\&#1082;%20&#1087;&#1088;&#1077;&#1079;&#1077;&#1085;&#1090;&#1072;&#1094;&#1080;&#1080;\&#1044;&#1080;&#1072;&#1075;&#1088;&#1072;&#1084;&#1084;&#1099;%20&#1076;&#1083;&#1103;%20&#1089;&#1090;&#1072;&#1090;&#1100;&#108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Данные!$C$1</c:f>
              <c:strCache>
                <c:ptCount val="1"/>
                <c:pt idx="0">
                  <c:v>cos ϕ</c:v>
                </c:pt>
              </c:strCache>
            </c:strRef>
          </c:tx>
          <c:spPr>
            <a:solidFill>
              <a:srgbClr val="0000FF">
                <a:alpha val="56000"/>
              </a:srgbClr>
            </a:solidFill>
            <a:ln w="19050" cmpd="sng">
              <a:solidFill>
                <a:srgbClr val="0000FF">
                  <a:alpha val="50000"/>
                </a:srgbClr>
              </a:solidFill>
            </a:ln>
          </c:spPr>
          <c:cat>
            <c:numRef>
              <c:f>Данные!$A$2:$A$110</c:f>
              <c:numCache>
                <c:formatCode>General</c:formatCode>
                <c:ptCount val="109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17</c:v>
                </c:pt>
                <c:pt idx="13">
                  <c:v>18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  <c:pt idx="21">
                  <c:v>27</c:v>
                </c:pt>
                <c:pt idx="22">
                  <c:v>28</c:v>
                </c:pt>
                <c:pt idx="23">
                  <c:v>29</c:v>
                </c:pt>
                <c:pt idx="24">
                  <c:v>30</c:v>
                </c:pt>
                <c:pt idx="25">
                  <c:v>31</c:v>
                </c:pt>
                <c:pt idx="26">
                  <c:v>33</c:v>
                </c:pt>
                <c:pt idx="27">
                  <c:v>34</c:v>
                </c:pt>
                <c:pt idx="28">
                  <c:v>35</c:v>
                </c:pt>
                <c:pt idx="29">
                  <c:v>36</c:v>
                </c:pt>
                <c:pt idx="30">
                  <c:v>37</c:v>
                </c:pt>
                <c:pt idx="31">
                  <c:v>38</c:v>
                </c:pt>
                <c:pt idx="32">
                  <c:v>39</c:v>
                </c:pt>
                <c:pt idx="33">
                  <c:v>41</c:v>
                </c:pt>
                <c:pt idx="34">
                  <c:v>42</c:v>
                </c:pt>
                <c:pt idx="35">
                  <c:v>43</c:v>
                </c:pt>
                <c:pt idx="36">
                  <c:v>44</c:v>
                </c:pt>
                <c:pt idx="37">
                  <c:v>45</c:v>
                </c:pt>
                <c:pt idx="38">
                  <c:v>47</c:v>
                </c:pt>
                <c:pt idx="39">
                  <c:v>48</c:v>
                </c:pt>
                <c:pt idx="40">
                  <c:v>49</c:v>
                </c:pt>
                <c:pt idx="41">
                  <c:v>51</c:v>
                </c:pt>
                <c:pt idx="42">
                  <c:v>53</c:v>
                </c:pt>
                <c:pt idx="43">
                  <c:v>54</c:v>
                </c:pt>
                <c:pt idx="44">
                  <c:v>55</c:v>
                </c:pt>
                <c:pt idx="45">
                  <c:v>56</c:v>
                </c:pt>
                <c:pt idx="46">
                  <c:v>57</c:v>
                </c:pt>
                <c:pt idx="47">
                  <c:v>58</c:v>
                </c:pt>
                <c:pt idx="48">
                  <c:v>59</c:v>
                </c:pt>
                <c:pt idx="49">
                  <c:v>60</c:v>
                </c:pt>
                <c:pt idx="50">
                  <c:v>61</c:v>
                </c:pt>
                <c:pt idx="51">
                  <c:v>62</c:v>
                </c:pt>
                <c:pt idx="52">
                  <c:v>63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69</c:v>
                </c:pt>
                <c:pt idx="57">
                  <c:v>70</c:v>
                </c:pt>
                <c:pt idx="58">
                  <c:v>71</c:v>
                </c:pt>
                <c:pt idx="59">
                  <c:v>72</c:v>
                </c:pt>
                <c:pt idx="60">
                  <c:v>73</c:v>
                </c:pt>
                <c:pt idx="61">
                  <c:v>74</c:v>
                </c:pt>
                <c:pt idx="62">
                  <c:v>75</c:v>
                </c:pt>
                <c:pt idx="63">
                  <c:v>76</c:v>
                </c:pt>
                <c:pt idx="64">
                  <c:v>77</c:v>
                </c:pt>
                <c:pt idx="65">
                  <c:v>79</c:v>
                </c:pt>
                <c:pt idx="66">
                  <c:v>80</c:v>
                </c:pt>
                <c:pt idx="67">
                  <c:v>81</c:v>
                </c:pt>
                <c:pt idx="68">
                  <c:v>82</c:v>
                </c:pt>
                <c:pt idx="69">
                  <c:v>84</c:v>
                </c:pt>
                <c:pt idx="70">
                  <c:v>85</c:v>
                </c:pt>
                <c:pt idx="71">
                  <c:v>87</c:v>
                </c:pt>
                <c:pt idx="72">
                  <c:v>89</c:v>
                </c:pt>
                <c:pt idx="73">
                  <c:v>90</c:v>
                </c:pt>
                <c:pt idx="74">
                  <c:v>91</c:v>
                </c:pt>
                <c:pt idx="75">
                  <c:v>92</c:v>
                </c:pt>
                <c:pt idx="76">
                  <c:v>94</c:v>
                </c:pt>
                <c:pt idx="77">
                  <c:v>95</c:v>
                </c:pt>
                <c:pt idx="78">
                  <c:v>96</c:v>
                </c:pt>
                <c:pt idx="79">
                  <c:v>97</c:v>
                </c:pt>
                <c:pt idx="80">
                  <c:v>98</c:v>
                </c:pt>
                <c:pt idx="81">
                  <c:v>99</c:v>
                </c:pt>
                <c:pt idx="82">
                  <c:v>100</c:v>
                </c:pt>
                <c:pt idx="83">
                  <c:v>102</c:v>
                </c:pt>
                <c:pt idx="84">
                  <c:v>103</c:v>
                </c:pt>
                <c:pt idx="85">
                  <c:v>105</c:v>
                </c:pt>
                <c:pt idx="86">
                  <c:v>106</c:v>
                </c:pt>
                <c:pt idx="87">
                  <c:v>108</c:v>
                </c:pt>
                <c:pt idx="88">
                  <c:v>109</c:v>
                </c:pt>
                <c:pt idx="89">
                  <c:v>111</c:v>
                </c:pt>
                <c:pt idx="90">
                  <c:v>113</c:v>
                </c:pt>
                <c:pt idx="91">
                  <c:v>114</c:v>
                </c:pt>
                <c:pt idx="92">
                  <c:v>115</c:v>
                </c:pt>
                <c:pt idx="93">
                  <c:v>116</c:v>
                </c:pt>
                <c:pt idx="94">
                  <c:v>117</c:v>
                </c:pt>
                <c:pt idx="95">
                  <c:v>118</c:v>
                </c:pt>
                <c:pt idx="96">
                  <c:v>119</c:v>
                </c:pt>
                <c:pt idx="97">
                  <c:v>120</c:v>
                </c:pt>
                <c:pt idx="98">
                  <c:v>121</c:v>
                </c:pt>
                <c:pt idx="99">
                  <c:v>122</c:v>
                </c:pt>
                <c:pt idx="100">
                  <c:v>123</c:v>
                </c:pt>
                <c:pt idx="101">
                  <c:v>125</c:v>
                </c:pt>
                <c:pt idx="102">
                  <c:v>126</c:v>
                </c:pt>
                <c:pt idx="103">
                  <c:v>127</c:v>
                </c:pt>
                <c:pt idx="104">
                  <c:v>128</c:v>
                </c:pt>
                <c:pt idx="105">
                  <c:v>129</c:v>
                </c:pt>
                <c:pt idx="106">
                  <c:v>130</c:v>
                </c:pt>
                <c:pt idx="107">
                  <c:v>131</c:v>
                </c:pt>
                <c:pt idx="108">
                  <c:v>132</c:v>
                </c:pt>
              </c:numCache>
            </c:numRef>
          </c:cat>
          <c:val>
            <c:numRef>
              <c:f>Данные!$C$2:$C$110</c:f>
              <c:numCache>
                <c:formatCode>0.000000</c:formatCode>
                <c:ptCount val="109"/>
                <c:pt idx="0">
                  <c:v>0.41778640000000017</c:v>
                </c:pt>
                <c:pt idx="1">
                  <c:v>0.65958989999999995</c:v>
                </c:pt>
                <c:pt idx="2">
                  <c:v>0.29745660000000024</c:v>
                </c:pt>
                <c:pt idx="3">
                  <c:v>0.59234890000000029</c:v>
                </c:pt>
                <c:pt idx="4">
                  <c:v>0.60419579999999995</c:v>
                </c:pt>
                <c:pt idx="5">
                  <c:v>0.30022210000000021</c:v>
                </c:pt>
                <c:pt idx="6">
                  <c:v>0.15940340000000017</c:v>
                </c:pt>
                <c:pt idx="7">
                  <c:v>0.40534950000000008</c:v>
                </c:pt>
                <c:pt idx="8">
                  <c:v>0.49706690000000031</c:v>
                </c:pt>
                <c:pt idx="9">
                  <c:v>0.56042999999999998</c:v>
                </c:pt>
                <c:pt idx="10">
                  <c:v>0.77422849999999999</c:v>
                </c:pt>
                <c:pt idx="11">
                  <c:v>0.66056990000000004</c:v>
                </c:pt>
                <c:pt idx="12">
                  <c:v>0.18549560000000012</c:v>
                </c:pt>
                <c:pt idx="13">
                  <c:v>0.61616130000000002</c:v>
                </c:pt>
                <c:pt idx="14">
                  <c:v>0.75002030000000031</c:v>
                </c:pt>
                <c:pt idx="15">
                  <c:v>0.58800660000000005</c:v>
                </c:pt>
                <c:pt idx="16">
                  <c:v>0.42245640000000018</c:v>
                </c:pt>
                <c:pt idx="17">
                  <c:v>0.44019810000000015</c:v>
                </c:pt>
                <c:pt idx="18">
                  <c:v>0.57564720000000036</c:v>
                </c:pt>
                <c:pt idx="19">
                  <c:v>0.63995659999999999</c:v>
                </c:pt>
                <c:pt idx="20">
                  <c:v>0.63112180000000051</c:v>
                </c:pt>
                <c:pt idx="21">
                  <c:v>0.65203930000000032</c:v>
                </c:pt>
                <c:pt idx="22">
                  <c:v>0.45785080000000017</c:v>
                </c:pt>
                <c:pt idx="23">
                  <c:v>0.5851421</c:v>
                </c:pt>
                <c:pt idx="24">
                  <c:v>0.43825050000000021</c:v>
                </c:pt>
                <c:pt idx="25">
                  <c:v>0.40824830000000001</c:v>
                </c:pt>
                <c:pt idx="26">
                  <c:v>0.35318870000000024</c:v>
                </c:pt>
                <c:pt idx="27">
                  <c:v>0.48173480000000002</c:v>
                </c:pt>
                <c:pt idx="28">
                  <c:v>0.57649329999999999</c:v>
                </c:pt>
                <c:pt idx="29">
                  <c:v>0.57940449999999999</c:v>
                </c:pt>
                <c:pt idx="30">
                  <c:v>0.40538470000000038</c:v>
                </c:pt>
                <c:pt idx="31">
                  <c:v>0.80678430000000001</c:v>
                </c:pt>
                <c:pt idx="32">
                  <c:v>0.77957949999999998</c:v>
                </c:pt>
                <c:pt idx="33">
                  <c:v>0.6990460000000005</c:v>
                </c:pt>
                <c:pt idx="34">
                  <c:v>0.62656559999999961</c:v>
                </c:pt>
                <c:pt idx="35">
                  <c:v>0.53401799999999966</c:v>
                </c:pt>
                <c:pt idx="36">
                  <c:v>0.66958169999999995</c:v>
                </c:pt>
                <c:pt idx="37">
                  <c:v>0.56373139999999999</c:v>
                </c:pt>
                <c:pt idx="38">
                  <c:v>0.58361390000000002</c:v>
                </c:pt>
                <c:pt idx="39">
                  <c:v>0.58657859999999962</c:v>
                </c:pt>
                <c:pt idx="40">
                  <c:v>0.50818619999999948</c:v>
                </c:pt>
                <c:pt idx="41">
                  <c:v>0.51251609999999947</c:v>
                </c:pt>
                <c:pt idx="42">
                  <c:v>0.52162470000000005</c:v>
                </c:pt>
                <c:pt idx="43">
                  <c:v>0.49418220000000024</c:v>
                </c:pt>
                <c:pt idx="44">
                  <c:v>0.74870140000000052</c:v>
                </c:pt>
                <c:pt idx="45">
                  <c:v>0.5752237</c:v>
                </c:pt>
                <c:pt idx="46">
                  <c:v>7.0272829999999994E-2</c:v>
                </c:pt>
                <c:pt idx="47">
                  <c:v>0.73015870000000005</c:v>
                </c:pt>
                <c:pt idx="48">
                  <c:v>0.83299310000000004</c:v>
                </c:pt>
                <c:pt idx="49">
                  <c:v>0.66182250000000031</c:v>
                </c:pt>
                <c:pt idx="50">
                  <c:v>0.67446180000000033</c:v>
                </c:pt>
                <c:pt idx="51">
                  <c:v>0.5031004</c:v>
                </c:pt>
                <c:pt idx="52">
                  <c:v>0.34863590000000017</c:v>
                </c:pt>
                <c:pt idx="53">
                  <c:v>0.80106339999999965</c:v>
                </c:pt>
                <c:pt idx="54">
                  <c:v>0.93180879999999999</c:v>
                </c:pt>
                <c:pt idx="55">
                  <c:v>0.8978407000000006</c:v>
                </c:pt>
                <c:pt idx="56">
                  <c:v>0.42162030000000017</c:v>
                </c:pt>
                <c:pt idx="57">
                  <c:v>0.80271740000000003</c:v>
                </c:pt>
                <c:pt idx="58">
                  <c:v>0.63183880000000048</c:v>
                </c:pt>
                <c:pt idx="59">
                  <c:v>0.90236849999999968</c:v>
                </c:pt>
                <c:pt idx="60">
                  <c:v>0.62609910000000035</c:v>
                </c:pt>
                <c:pt idx="61">
                  <c:v>0.58292200000000005</c:v>
                </c:pt>
                <c:pt idx="62">
                  <c:v>0.85049120000000034</c:v>
                </c:pt>
                <c:pt idx="63">
                  <c:v>0.8161197</c:v>
                </c:pt>
                <c:pt idx="64">
                  <c:v>0.68339440000000051</c:v>
                </c:pt>
                <c:pt idx="65">
                  <c:v>0.70406800000000003</c:v>
                </c:pt>
                <c:pt idx="66">
                  <c:v>0.7435955000000003</c:v>
                </c:pt>
                <c:pt idx="67">
                  <c:v>0.94159619999999966</c:v>
                </c:pt>
                <c:pt idx="68">
                  <c:v>0.80931120000000001</c:v>
                </c:pt>
                <c:pt idx="69">
                  <c:v>0.88796839999999999</c:v>
                </c:pt>
                <c:pt idx="70">
                  <c:v>0.46362270000000017</c:v>
                </c:pt>
                <c:pt idx="71">
                  <c:v>0.4731533</c:v>
                </c:pt>
                <c:pt idx="72">
                  <c:v>0.92476619999999965</c:v>
                </c:pt>
                <c:pt idx="73">
                  <c:v>0.47710980000000008</c:v>
                </c:pt>
                <c:pt idx="74">
                  <c:v>0.5152099</c:v>
                </c:pt>
                <c:pt idx="75">
                  <c:v>0.61993039999999999</c:v>
                </c:pt>
                <c:pt idx="76">
                  <c:v>0.58647159999999998</c:v>
                </c:pt>
                <c:pt idx="77">
                  <c:v>0.8872205000000003</c:v>
                </c:pt>
                <c:pt idx="78">
                  <c:v>0.86821999999999999</c:v>
                </c:pt>
                <c:pt idx="79">
                  <c:v>0.89032490000000031</c:v>
                </c:pt>
                <c:pt idx="80">
                  <c:v>0.94019140000000034</c:v>
                </c:pt>
                <c:pt idx="81">
                  <c:v>0.90038699999999949</c:v>
                </c:pt>
                <c:pt idx="82">
                  <c:v>0.91162449999999995</c:v>
                </c:pt>
                <c:pt idx="83">
                  <c:v>0.92932440000000005</c:v>
                </c:pt>
                <c:pt idx="84">
                  <c:v>0.80961380000000005</c:v>
                </c:pt>
                <c:pt idx="85">
                  <c:v>0.7831673999999994</c:v>
                </c:pt>
                <c:pt idx="86">
                  <c:v>0.9134428</c:v>
                </c:pt>
                <c:pt idx="87">
                  <c:v>0.86021590000000003</c:v>
                </c:pt>
                <c:pt idx="88">
                  <c:v>0.77778409999999998</c:v>
                </c:pt>
                <c:pt idx="89">
                  <c:v>0.85837699999999961</c:v>
                </c:pt>
                <c:pt idx="90">
                  <c:v>0.85522750000000003</c:v>
                </c:pt>
                <c:pt idx="91">
                  <c:v>0.54458909999999972</c:v>
                </c:pt>
                <c:pt idx="92">
                  <c:v>0.65620610000000001</c:v>
                </c:pt>
                <c:pt idx="93">
                  <c:v>0.77103649999999968</c:v>
                </c:pt>
                <c:pt idx="94">
                  <c:v>0.62899430000000034</c:v>
                </c:pt>
                <c:pt idx="95">
                  <c:v>0.70903590000000005</c:v>
                </c:pt>
                <c:pt idx="96">
                  <c:v>0.52178480000000005</c:v>
                </c:pt>
                <c:pt idx="97">
                  <c:v>0.50314740000000002</c:v>
                </c:pt>
                <c:pt idx="98">
                  <c:v>0.35577900000000001</c:v>
                </c:pt>
                <c:pt idx="99">
                  <c:v>0.41465690000000022</c:v>
                </c:pt>
                <c:pt idx="100">
                  <c:v>0.87412290000000004</c:v>
                </c:pt>
                <c:pt idx="101">
                  <c:v>0.65607980000000055</c:v>
                </c:pt>
                <c:pt idx="102">
                  <c:v>0.63124100000000061</c:v>
                </c:pt>
                <c:pt idx="103">
                  <c:v>0.60130709999999998</c:v>
                </c:pt>
                <c:pt idx="104">
                  <c:v>0.54845429999999962</c:v>
                </c:pt>
                <c:pt idx="105">
                  <c:v>0.65960000000000052</c:v>
                </c:pt>
                <c:pt idx="106">
                  <c:v>0.82703950000000004</c:v>
                </c:pt>
                <c:pt idx="107">
                  <c:v>0.63893990000000034</c:v>
                </c:pt>
                <c:pt idx="108">
                  <c:v>0.72829910000000031</c:v>
                </c:pt>
              </c:numCache>
            </c:numRef>
          </c:val>
        </c:ser>
        <c:ser>
          <c:idx val="1"/>
          <c:order val="1"/>
          <c:tx>
            <c:strRef>
              <c:f>Данные!$E$1</c:f>
              <c:strCache>
                <c:ptCount val="1"/>
                <c:pt idx="0">
                  <c:v>Manh</c:v>
                </c:pt>
              </c:strCache>
            </c:strRef>
          </c:tx>
          <c:spPr>
            <a:solidFill>
              <a:srgbClr val="FF0000"/>
            </a:solidFill>
            <a:ln w="12700" cmpd="sng">
              <a:solidFill>
                <a:srgbClr val="FF0000"/>
              </a:solidFill>
              <a:prstDash val="solid"/>
            </a:ln>
          </c:spPr>
          <c:cat>
            <c:numRef>
              <c:f>Данные!$A$2:$A$110</c:f>
              <c:numCache>
                <c:formatCode>General</c:formatCode>
                <c:ptCount val="109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17</c:v>
                </c:pt>
                <c:pt idx="13">
                  <c:v>18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  <c:pt idx="21">
                  <c:v>27</c:v>
                </c:pt>
                <c:pt idx="22">
                  <c:v>28</c:v>
                </c:pt>
                <c:pt idx="23">
                  <c:v>29</c:v>
                </c:pt>
                <c:pt idx="24">
                  <c:v>30</c:v>
                </c:pt>
                <c:pt idx="25">
                  <c:v>31</c:v>
                </c:pt>
                <c:pt idx="26">
                  <c:v>33</c:v>
                </c:pt>
                <c:pt idx="27">
                  <c:v>34</c:v>
                </c:pt>
                <c:pt idx="28">
                  <c:v>35</c:v>
                </c:pt>
                <c:pt idx="29">
                  <c:v>36</c:v>
                </c:pt>
                <c:pt idx="30">
                  <c:v>37</c:v>
                </c:pt>
                <c:pt idx="31">
                  <c:v>38</c:v>
                </c:pt>
                <c:pt idx="32">
                  <c:v>39</c:v>
                </c:pt>
                <c:pt idx="33">
                  <c:v>41</c:v>
                </c:pt>
                <c:pt idx="34">
                  <c:v>42</c:v>
                </c:pt>
                <c:pt idx="35">
                  <c:v>43</c:v>
                </c:pt>
                <c:pt idx="36">
                  <c:v>44</c:v>
                </c:pt>
                <c:pt idx="37">
                  <c:v>45</c:v>
                </c:pt>
                <c:pt idx="38">
                  <c:v>47</c:v>
                </c:pt>
                <c:pt idx="39">
                  <c:v>48</c:v>
                </c:pt>
                <c:pt idx="40">
                  <c:v>49</c:v>
                </c:pt>
                <c:pt idx="41">
                  <c:v>51</c:v>
                </c:pt>
                <c:pt idx="42">
                  <c:v>53</c:v>
                </c:pt>
                <c:pt idx="43">
                  <c:v>54</c:v>
                </c:pt>
                <c:pt idx="44">
                  <c:v>55</c:v>
                </c:pt>
                <c:pt idx="45">
                  <c:v>56</c:v>
                </c:pt>
                <c:pt idx="46">
                  <c:v>57</c:v>
                </c:pt>
                <c:pt idx="47">
                  <c:v>58</c:v>
                </c:pt>
                <c:pt idx="48">
                  <c:v>59</c:v>
                </c:pt>
                <c:pt idx="49">
                  <c:v>60</c:v>
                </c:pt>
                <c:pt idx="50">
                  <c:v>61</c:v>
                </c:pt>
                <c:pt idx="51">
                  <c:v>62</c:v>
                </c:pt>
                <c:pt idx="52">
                  <c:v>63</c:v>
                </c:pt>
                <c:pt idx="53">
                  <c:v>65</c:v>
                </c:pt>
                <c:pt idx="54">
                  <c:v>66</c:v>
                </c:pt>
                <c:pt idx="55">
                  <c:v>67</c:v>
                </c:pt>
                <c:pt idx="56">
                  <c:v>69</c:v>
                </c:pt>
                <c:pt idx="57">
                  <c:v>70</c:v>
                </c:pt>
                <c:pt idx="58">
                  <c:v>71</c:v>
                </c:pt>
                <c:pt idx="59">
                  <c:v>72</c:v>
                </c:pt>
                <c:pt idx="60">
                  <c:v>73</c:v>
                </c:pt>
                <c:pt idx="61">
                  <c:v>74</c:v>
                </c:pt>
                <c:pt idx="62">
                  <c:v>75</c:v>
                </c:pt>
                <c:pt idx="63">
                  <c:v>76</c:v>
                </c:pt>
                <c:pt idx="64">
                  <c:v>77</c:v>
                </c:pt>
                <c:pt idx="65">
                  <c:v>79</c:v>
                </c:pt>
                <c:pt idx="66">
                  <c:v>80</c:v>
                </c:pt>
                <c:pt idx="67">
                  <c:v>81</c:v>
                </c:pt>
                <c:pt idx="68">
                  <c:v>82</c:v>
                </c:pt>
                <c:pt idx="69">
                  <c:v>84</c:v>
                </c:pt>
                <c:pt idx="70">
                  <c:v>85</c:v>
                </c:pt>
                <c:pt idx="71">
                  <c:v>87</c:v>
                </c:pt>
                <c:pt idx="72">
                  <c:v>89</c:v>
                </c:pt>
                <c:pt idx="73">
                  <c:v>90</c:v>
                </c:pt>
                <c:pt idx="74">
                  <c:v>91</c:v>
                </c:pt>
                <c:pt idx="75">
                  <c:v>92</c:v>
                </c:pt>
                <c:pt idx="76">
                  <c:v>94</c:v>
                </c:pt>
                <c:pt idx="77">
                  <c:v>95</c:v>
                </c:pt>
                <c:pt idx="78">
                  <c:v>96</c:v>
                </c:pt>
                <c:pt idx="79">
                  <c:v>97</c:v>
                </c:pt>
                <c:pt idx="80">
                  <c:v>98</c:v>
                </c:pt>
                <c:pt idx="81">
                  <c:v>99</c:v>
                </c:pt>
                <c:pt idx="82">
                  <c:v>100</c:v>
                </c:pt>
                <c:pt idx="83">
                  <c:v>102</c:v>
                </c:pt>
                <c:pt idx="84">
                  <c:v>103</c:v>
                </c:pt>
                <c:pt idx="85">
                  <c:v>105</c:v>
                </c:pt>
                <c:pt idx="86">
                  <c:v>106</c:v>
                </c:pt>
                <c:pt idx="87">
                  <c:v>108</c:v>
                </c:pt>
                <c:pt idx="88">
                  <c:v>109</c:v>
                </c:pt>
                <c:pt idx="89">
                  <c:v>111</c:v>
                </c:pt>
                <c:pt idx="90">
                  <c:v>113</c:v>
                </c:pt>
                <c:pt idx="91">
                  <c:v>114</c:v>
                </c:pt>
                <c:pt idx="92">
                  <c:v>115</c:v>
                </c:pt>
                <c:pt idx="93">
                  <c:v>116</c:v>
                </c:pt>
                <c:pt idx="94">
                  <c:v>117</c:v>
                </c:pt>
                <c:pt idx="95">
                  <c:v>118</c:v>
                </c:pt>
                <c:pt idx="96">
                  <c:v>119</c:v>
                </c:pt>
                <c:pt idx="97">
                  <c:v>120</c:v>
                </c:pt>
                <c:pt idx="98">
                  <c:v>121</c:v>
                </c:pt>
                <c:pt idx="99">
                  <c:v>122</c:v>
                </c:pt>
                <c:pt idx="100">
                  <c:v>123</c:v>
                </c:pt>
                <c:pt idx="101">
                  <c:v>125</c:v>
                </c:pt>
                <c:pt idx="102">
                  <c:v>126</c:v>
                </c:pt>
                <c:pt idx="103">
                  <c:v>127</c:v>
                </c:pt>
                <c:pt idx="104">
                  <c:v>128</c:v>
                </c:pt>
                <c:pt idx="105">
                  <c:v>129</c:v>
                </c:pt>
                <c:pt idx="106">
                  <c:v>130</c:v>
                </c:pt>
                <c:pt idx="107">
                  <c:v>131</c:v>
                </c:pt>
                <c:pt idx="108">
                  <c:v>132</c:v>
                </c:pt>
              </c:numCache>
            </c:numRef>
          </c:cat>
          <c:val>
            <c:numRef>
              <c:f>Данные!$E$2:$E$110</c:f>
              <c:numCache>
                <c:formatCode>General</c:formatCode>
                <c:ptCount val="109"/>
                <c:pt idx="0">
                  <c:v>0.27840909100000016</c:v>
                </c:pt>
                <c:pt idx="1">
                  <c:v>0.35795454550000022</c:v>
                </c:pt>
                <c:pt idx="2">
                  <c:v>0.14583333350000022</c:v>
                </c:pt>
                <c:pt idx="3">
                  <c:v>0.36781609200000032</c:v>
                </c:pt>
                <c:pt idx="4">
                  <c:v>0.41935483850000016</c:v>
                </c:pt>
                <c:pt idx="5">
                  <c:v>0.17369727050000003</c:v>
                </c:pt>
                <c:pt idx="6">
                  <c:v>0.115942029</c:v>
                </c:pt>
                <c:pt idx="7">
                  <c:v>0.29296066250000014</c:v>
                </c:pt>
                <c:pt idx="8">
                  <c:v>0.36967418550000025</c:v>
                </c:pt>
                <c:pt idx="9">
                  <c:v>0.33520276100000046</c:v>
                </c:pt>
                <c:pt idx="10">
                  <c:v>0.4867591424999998</c:v>
                </c:pt>
                <c:pt idx="11">
                  <c:v>0.41592128800000017</c:v>
                </c:pt>
                <c:pt idx="12">
                  <c:v>0.16279069750000014</c:v>
                </c:pt>
                <c:pt idx="13">
                  <c:v>0.34198331800000037</c:v>
                </c:pt>
                <c:pt idx="14">
                  <c:v>0.55759036149999996</c:v>
                </c:pt>
                <c:pt idx="15">
                  <c:v>0.4</c:v>
                </c:pt>
                <c:pt idx="16">
                  <c:v>0.25454545449999977</c:v>
                </c:pt>
                <c:pt idx="17">
                  <c:v>0.22174447150000018</c:v>
                </c:pt>
                <c:pt idx="18">
                  <c:v>0.34034034050000012</c:v>
                </c:pt>
                <c:pt idx="19">
                  <c:v>0.37715179950000016</c:v>
                </c:pt>
                <c:pt idx="20">
                  <c:v>0.34723727000000021</c:v>
                </c:pt>
                <c:pt idx="21">
                  <c:v>0.41025641049999995</c:v>
                </c:pt>
                <c:pt idx="22">
                  <c:v>0.21428571450000009</c:v>
                </c:pt>
                <c:pt idx="23">
                  <c:v>0.36716792000000015</c:v>
                </c:pt>
                <c:pt idx="24">
                  <c:v>0.19047619050000014</c:v>
                </c:pt>
                <c:pt idx="25">
                  <c:v>0.25</c:v>
                </c:pt>
                <c:pt idx="26">
                  <c:v>0.16346153850000017</c:v>
                </c:pt>
                <c:pt idx="27">
                  <c:v>0.22364672350000012</c:v>
                </c:pt>
                <c:pt idx="28">
                  <c:v>0.34647550800000038</c:v>
                </c:pt>
                <c:pt idx="29">
                  <c:v>0.44777265750000012</c:v>
                </c:pt>
                <c:pt idx="30">
                  <c:v>0.20346320350000019</c:v>
                </c:pt>
                <c:pt idx="31">
                  <c:v>0.40476190499999998</c:v>
                </c:pt>
                <c:pt idx="32">
                  <c:v>0.35937500000000017</c:v>
                </c:pt>
                <c:pt idx="33">
                  <c:v>0.38526785700000016</c:v>
                </c:pt>
                <c:pt idx="34">
                  <c:v>0.34285714300000036</c:v>
                </c:pt>
                <c:pt idx="35">
                  <c:v>0.33939393950000013</c:v>
                </c:pt>
                <c:pt idx="36">
                  <c:v>0.41129032249999981</c:v>
                </c:pt>
                <c:pt idx="37">
                  <c:v>0.2869269950000003</c:v>
                </c:pt>
                <c:pt idx="38">
                  <c:v>0.38443935949999997</c:v>
                </c:pt>
                <c:pt idx="39">
                  <c:v>0.33977455700000037</c:v>
                </c:pt>
                <c:pt idx="40">
                  <c:v>0.30976431000000021</c:v>
                </c:pt>
                <c:pt idx="41">
                  <c:v>0.31002331000000022</c:v>
                </c:pt>
                <c:pt idx="42">
                  <c:v>0.35723598450000005</c:v>
                </c:pt>
                <c:pt idx="43">
                  <c:v>0.25520581099999995</c:v>
                </c:pt>
                <c:pt idx="44">
                  <c:v>0.4</c:v>
                </c:pt>
                <c:pt idx="45">
                  <c:v>0.33333333350000022</c:v>
                </c:pt>
                <c:pt idx="46">
                  <c:v>3.1746031500000015E-2</c:v>
                </c:pt>
                <c:pt idx="47">
                  <c:v>0.25634920650000004</c:v>
                </c:pt>
                <c:pt idx="48">
                  <c:v>0.49444444450000002</c:v>
                </c:pt>
                <c:pt idx="49">
                  <c:v>0.4</c:v>
                </c:pt>
                <c:pt idx="50">
                  <c:v>0.40740740750000021</c:v>
                </c:pt>
                <c:pt idx="51">
                  <c:v>0.31481481500000036</c:v>
                </c:pt>
                <c:pt idx="52">
                  <c:v>0.23076923100000019</c:v>
                </c:pt>
                <c:pt idx="53">
                  <c:v>0.49145299150000032</c:v>
                </c:pt>
                <c:pt idx="54">
                  <c:v>0.55172413800000031</c:v>
                </c:pt>
                <c:pt idx="55">
                  <c:v>0.5384615385</c:v>
                </c:pt>
                <c:pt idx="56">
                  <c:v>0.17241379300000018</c:v>
                </c:pt>
                <c:pt idx="57">
                  <c:v>0.55968169750000074</c:v>
                </c:pt>
                <c:pt idx="58">
                  <c:v>0.39860139849999998</c:v>
                </c:pt>
                <c:pt idx="59">
                  <c:v>0.60303030299999993</c:v>
                </c:pt>
                <c:pt idx="60">
                  <c:v>0.40606060600000021</c:v>
                </c:pt>
                <c:pt idx="61">
                  <c:v>0.32034632050000017</c:v>
                </c:pt>
                <c:pt idx="62">
                  <c:v>0.47619047600000008</c:v>
                </c:pt>
                <c:pt idx="63">
                  <c:v>0.42857142849999996</c:v>
                </c:pt>
                <c:pt idx="64">
                  <c:v>0.40601503750000001</c:v>
                </c:pt>
                <c:pt idx="65">
                  <c:v>0.4</c:v>
                </c:pt>
                <c:pt idx="66">
                  <c:v>0.30000000000000021</c:v>
                </c:pt>
                <c:pt idx="67">
                  <c:v>0.7012987015000004</c:v>
                </c:pt>
                <c:pt idx="68">
                  <c:v>0.48000000000000015</c:v>
                </c:pt>
                <c:pt idx="69">
                  <c:v>0.54518518499999968</c:v>
                </c:pt>
                <c:pt idx="70">
                  <c:v>0.19493177400000003</c:v>
                </c:pt>
                <c:pt idx="71">
                  <c:v>0.22039473700000009</c:v>
                </c:pt>
                <c:pt idx="72">
                  <c:v>0.62026515149999994</c:v>
                </c:pt>
                <c:pt idx="73">
                  <c:v>0.17316017299999997</c:v>
                </c:pt>
                <c:pt idx="74">
                  <c:v>0.26190476200000018</c:v>
                </c:pt>
                <c:pt idx="75">
                  <c:v>0.33333333350000022</c:v>
                </c:pt>
                <c:pt idx="76">
                  <c:v>0.21428571450000009</c:v>
                </c:pt>
                <c:pt idx="77">
                  <c:v>0.46666666650000016</c:v>
                </c:pt>
                <c:pt idx="78">
                  <c:v>0.46666666650000016</c:v>
                </c:pt>
                <c:pt idx="79">
                  <c:v>0.52941176449999972</c:v>
                </c:pt>
                <c:pt idx="80">
                  <c:v>0.60000000000000031</c:v>
                </c:pt>
                <c:pt idx="81">
                  <c:v>0.44444444449999998</c:v>
                </c:pt>
                <c:pt idx="82">
                  <c:v>0.55446623099999959</c:v>
                </c:pt>
                <c:pt idx="83">
                  <c:v>0.52705882350000033</c:v>
                </c:pt>
                <c:pt idx="84">
                  <c:v>0.46</c:v>
                </c:pt>
                <c:pt idx="85">
                  <c:v>0.46285714300000008</c:v>
                </c:pt>
                <c:pt idx="86">
                  <c:v>0.61978022000000033</c:v>
                </c:pt>
                <c:pt idx="87">
                  <c:v>0.52036199099999969</c:v>
                </c:pt>
                <c:pt idx="88">
                  <c:v>0.45882352950000022</c:v>
                </c:pt>
                <c:pt idx="89">
                  <c:v>0.54</c:v>
                </c:pt>
                <c:pt idx="90">
                  <c:v>0.50952380949999998</c:v>
                </c:pt>
                <c:pt idx="91">
                  <c:v>0.30714285700000016</c:v>
                </c:pt>
                <c:pt idx="92">
                  <c:v>0.38333333349999998</c:v>
                </c:pt>
                <c:pt idx="93">
                  <c:v>0.35555555549999995</c:v>
                </c:pt>
                <c:pt idx="94">
                  <c:v>0.34000000000000025</c:v>
                </c:pt>
                <c:pt idx="95">
                  <c:v>0.36250000000000021</c:v>
                </c:pt>
                <c:pt idx="96">
                  <c:v>0.274621212</c:v>
                </c:pt>
                <c:pt idx="97">
                  <c:v>0.30492424250000022</c:v>
                </c:pt>
                <c:pt idx="98">
                  <c:v>0.21064814800000006</c:v>
                </c:pt>
                <c:pt idx="99">
                  <c:v>0.22222222200000005</c:v>
                </c:pt>
                <c:pt idx="100">
                  <c:v>0.55462184850000074</c:v>
                </c:pt>
                <c:pt idx="101">
                  <c:v>0.44505494500000026</c:v>
                </c:pt>
                <c:pt idx="102">
                  <c:v>0.39743589750000013</c:v>
                </c:pt>
                <c:pt idx="103">
                  <c:v>0.28333333350000001</c:v>
                </c:pt>
                <c:pt idx="104">
                  <c:v>0.30000000000000021</c:v>
                </c:pt>
                <c:pt idx="105">
                  <c:v>0.45000000000000007</c:v>
                </c:pt>
                <c:pt idx="106">
                  <c:v>0.5</c:v>
                </c:pt>
                <c:pt idx="107">
                  <c:v>0.29398496250000028</c:v>
                </c:pt>
                <c:pt idx="108">
                  <c:v>0.39578947350000038</c:v>
                </c:pt>
              </c:numCache>
            </c:numRef>
          </c:val>
        </c:ser>
        <c:ser>
          <c:idx val="2"/>
          <c:order val="2"/>
          <c:tx>
            <c:strRef>
              <c:f>Данные!$B$1</c:f>
              <c:strCache>
                <c:ptCount val="1"/>
                <c:pt idx="0">
                  <c:v>автор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008000"/>
              </a:solidFill>
            </a:ln>
          </c:spPr>
          <c:val>
            <c:numRef>
              <c:f>Данные!$B$2:$B$110</c:f>
              <c:numCache>
                <c:formatCode>General</c:formatCode>
                <c:ptCount val="10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1.2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1.2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1.2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</c:numCache>
            </c:numRef>
          </c:val>
        </c:ser>
        <c:axId val="65719680"/>
        <c:axId val="66860160"/>
      </c:barChart>
      <c:catAx>
        <c:axId val="65719680"/>
        <c:scaling>
          <c:orientation val="minMax"/>
        </c:scaling>
        <c:axPos val="b"/>
        <c:numFmt formatCode="General" sourceLinked="1"/>
        <c:tickLblPos val="nextTo"/>
        <c:txPr>
          <a:bodyPr rot="-3600000"/>
          <a:lstStyle/>
          <a:p>
            <a:pPr>
              <a:defRPr/>
            </a:pPr>
            <a:endParaRPr lang="ru-RU"/>
          </a:p>
        </c:txPr>
        <c:crossAx val="66860160"/>
        <c:crosses val="autoZero"/>
        <c:auto val="1"/>
        <c:lblAlgn val="ctr"/>
        <c:lblOffset val="100"/>
        <c:tickLblSkip val="3"/>
      </c:catAx>
      <c:valAx>
        <c:axId val="66860160"/>
        <c:scaling>
          <c:orientation val="minMax"/>
          <c:max val="1"/>
        </c:scaling>
        <c:axPos val="l"/>
        <c:majorGridlines/>
        <c:numFmt formatCode="General" sourceLinked="0"/>
        <c:tickLblPos val="nextTo"/>
        <c:crossAx val="65719680"/>
        <c:crosses val="autoZero"/>
        <c:crossBetween val="midCat"/>
      </c:valAx>
      <c:spPr>
        <a:solidFill>
          <a:schemeClr val="bg1">
            <a:alpha val="30000"/>
          </a:schemeClr>
        </a:solidFill>
      </c:spPr>
    </c:plotArea>
    <c:legend>
      <c:legendPos val="b"/>
      <c:layout>
        <c:manualLayout>
          <c:xMode val="edge"/>
          <c:yMode val="edge"/>
          <c:x val="1.752868993857529E-2"/>
          <c:y val="0.84385010314640274"/>
          <c:w val="0.32659445457759845"/>
          <c:h val="0.10634155789382221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</c:chart>
  <c:spPr>
    <a:solidFill>
      <a:prstClr val="white">
        <a:alpha val="30000"/>
      </a:prstClr>
    </a:solidFill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3"/>
          <c:order val="3"/>
          <c:tx>
            <c:strRef>
              <c:f>'Ромм7_НОРМmanh_lemcl_F-мера'!$E$1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/>
              </a:solidFill>
            </a:ln>
          </c:spPr>
          <c:val>
            <c:numRef>
              <c:f>'Ромм7_НОРМmanh_lemcl_F-мера'!$E$2:$E$20</c:f>
              <c:numCache>
                <c:formatCode>General</c:formatCode>
                <c:ptCount val="19"/>
                <c:pt idx="0">
                  <c:v>0.2</c:v>
                </c:pt>
                <c:pt idx="1">
                  <c:v>0.3157895</c:v>
                </c:pt>
                <c:pt idx="2">
                  <c:v>0.375</c:v>
                </c:pt>
                <c:pt idx="3">
                  <c:v>0.24</c:v>
                </c:pt>
                <c:pt idx="4">
                  <c:v>0.2295082</c:v>
                </c:pt>
                <c:pt idx="5">
                  <c:v>0.22222220000000001</c:v>
                </c:pt>
                <c:pt idx="6">
                  <c:v>0.19354840000000001</c:v>
                </c:pt>
                <c:pt idx="7">
                  <c:v>0.17307690000000001</c:v>
                </c:pt>
                <c:pt idx="8">
                  <c:v>0.16822429999999999</c:v>
                </c:pt>
                <c:pt idx="9">
                  <c:v>0.1578947</c:v>
                </c:pt>
                <c:pt idx="10">
                  <c:v>0.15384619999999999</c:v>
                </c:pt>
                <c:pt idx="11">
                  <c:v>0.15126049999999999</c:v>
                </c:pt>
                <c:pt idx="12">
                  <c:v>0.15126049999999999</c:v>
                </c:pt>
                <c:pt idx="13">
                  <c:v>0.15126049999999999</c:v>
                </c:pt>
                <c:pt idx="14">
                  <c:v>0.15126049999999999</c:v>
                </c:pt>
                <c:pt idx="15">
                  <c:v>0.15126049999999999</c:v>
                </c:pt>
                <c:pt idx="16">
                  <c:v>0.15126049999999999</c:v>
                </c:pt>
                <c:pt idx="17">
                  <c:v>0.15126049999999999</c:v>
                </c:pt>
                <c:pt idx="18">
                  <c:v>0.15126049999999999</c:v>
                </c:pt>
              </c:numCache>
            </c:numRef>
          </c:val>
        </c:ser>
        <c:ser>
          <c:idx val="4"/>
          <c:order val="4"/>
          <c:tx>
            <c:strRef>
              <c:f>'Ромм7_НОРМmanh_lemcl_F-мера'!$F$1</c:f>
              <c:strCache>
                <c:ptCount val="1"/>
                <c:pt idx="0">
                  <c:v>MCC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cat>
            <c:numRef>
              <c:f>'Ромм7_НОРМmanh_lemcl_F-мера'!$A$2:$A$20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</c:v>
                </c:pt>
                <c:pt idx="3">
                  <c:v>0.2</c:v>
                </c:pt>
                <c:pt idx="4">
                  <c:v>0.25</c:v>
                </c:pt>
                <c:pt idx="5">
                  <c:v>0.3</c:v>
                </c:pt>
                <c:pt idx="6">
                  <c:v>0.35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</c:v>
                </c:pt>
                <c:pt idx="12">
                  <c:v>0.65</c:v>
                </c:pt>
                <c:pt idx="13">
                  <c:v>0.7</c:v>
                </c:pt>
                <c:pt idx="14">
                  <c:v>0.75</c:v>
                </c:pt>
                <c:pt idx="15">
                  <c:v>0.8</c:v>
                </c:pt>
                <c:pt idx="16">
                  <c:v>0.85</c:v>
                </c:pt>
                <c:pt idx="17">
                  <c:v>0.9</c:v>
                </c:pt>
                <c:pt idx="18">
                  <c:v>0.95</c:v>
                </c:pt>
              </c:numCache>
            </c:numRef>
          </c:cat>
          <c:val>
            <c:numRef>
              <c:f>'Ромм7_НОРМmanh_lemcl_F-мера'!$F$2:$F$20</c:f>
              <c:numCache>
                <c:formatCode>General</c:formatCode>
                <c:ptCount val="19"/>
                <c:pt idx="0">
                  <c:v>0.32086779999999998</c:v>
                </c:pt>
                <c:pt idx="1">
                  <c:v>0.25172670000000003</c:v>
                </c:pt>
                <c:pt idx="2">
                  <c:v>0.33588659999999998</c:v>
                </c:pt>
                <c:pt idx="3">
                  <c:v>0.18146570000000001</c:v>
                </c:pt>
                <c:pt idx="4">
                  <c:v>0.18239349999999999</c:v>
                </c:pt>
                <c:pt idx="5">
                  <c:v>0.21686330000000001</c:v>
                </c:pt>
                <c:pt idx="6">
                  <c:v>0.16607630000000001</c:v>
                </c:pt>
                <c:pt idx="7">
                  <c:v>0.11861629999999999</c:v>
                </c:pt>
                <c:pt idx="8">
                  <c:v>0.1044571</c:v>
                </c:pt>
                <c:pt idx="9" formatCode="0.00E+00">
                  <c:v>6.5100000000000005E-2</c:v>
                </c:pt>
                <c:pt idx="10" formatCode="0.00E+00">
                  <c:v>4.0599999999999997E-2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axId val="66904832"/>
        <c:axId val="66906368"/>
      </c:barChart>
      <c:lineChart>
        <c:grouping val="standard"/>
        <c:ser>
          <c:idx val="0"/>
          <c:order val="0"/>
          <c:tx>
            <c:strRef>
              <c:f>'Ромм7_НОРМmanh_lemcl_F-мера'!$B$1</c:f>
              <c:strCache>
                <c:ptCount val="1"/>
                <c:pt idx="0">
                  <c:v>P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'Ромм7_НОРМmanh_lemcl_F-мера'!$A$2:$A$20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</c:v>
                </c:pt>
                <c:pt idx="3">
                  <c:v>0.2</c:v>
                </c:pt>
                <c:pt idx="4">
                  <c:v>0.25</c:v>
                </c:pt>
                <c:pt idx="5">
                  <c:v>0.3</c:v>
                </c:pt>
                <c:pt idx="6">
                  <c:v>0.35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</c:v>
                </c:pt>
                <c:pt idx="12">
                  <c:v>0.65</c:v>
                </c:pt>
                <c:pt idx="13">
                  <c:v>0.7</c:v>
                </c:pt>
                <c:pt idx="14">
                  <c:v>0.75</c:v>
                </c:pt>
                <c:pt idx="15">
                  <c:v>0.8</c:v>
                </c:pt>
                <c:pt idx="16">
                  <c:v>0.85</c:v>
                </c:pt>
                <c:pt idx="17">
                  <c:v>0.9</c:v>
                </c:pt>
                <c:pt idx="18">
                  <c:v>0.95</c:v>
                </c:pt>
              </c:numCache>
            </c:numRef>
          </c:cat>
          <c:val>
            <c:numRef>
              <c:f>'Ромм7_НОРМmanh_lemcl_F-мера'!$B$2:$B$20</c:f>
              <c:numCache>
                <c:formatCode>General</c:formatCode>
                <c:ptCount val="19"/>
                <c:pt idx="0">
                  <c:v>1</c:v>
                </c:pt>
                <c:pt idx="1">
                  <c:v>0.3</c:v>
                </c:pt>
                <c:pt idx="2">
                  <c:v>0.26086959999999998</c:v>
                </c:pt>
                <c:pt idx="3">
                  <c:v>0.14634150000000001</c:v>
                </c:pt>
                <c:pt idx="4">
                  <c:v>0.1346154</c:v>
                </c:pt>
                <c:pt idx="5">
                  <c:v>0.125</c:v>
                </c:pt>
                <c:pt idx="6">
                  <c:v>0.1071429</c:v>
                </c:pt>
                <c:pt idx="7" formatCode="0.00E+00">
                  <c:v>9.4700000000000006E-2</c:v>
                </c:pt>
                <c:pt idx="8" formatCode="0.00E+00">
                  <c:v>9.1800000000000007E-2</c:v>
                </c:pt>
                <c:pt idx="9" formatCode="0.00E+00">
                  <c:v>8.5699999999999998E-2</c:v>
                </c:pt>
                <c:pt idx="10" formatCode="0.00E+00">
                  <c:v>8.3299999999999999E-2</c:v>
                </c:pt>
                <c:pt idx="11" formatCode="0.00E+00">
                  <c:v>8.1799999999999998E-2</c:v>
                </c:pt>
                <c:pt idx="12" formatCode="0.00E+00">
                  <c:v>8.1799999999999998E-2</c:v>
                </c:pt>
                <c:pt idx="13" formatCode="0.00E+00">
                  <c:v>8.1799999999999998E-2</c:v>
                </c:pt>
                <c:pt idx="14" formatCode="0.00E+00">
                  <c:v>8.1799999999999998E-2</c:v>
                </c:pt>
                <c:pt idx="15" formatCode="0.00E+00">
                  <c:v>8.1799999999999998E-2</c:v>
                </c:pt>
                <c:pt idx="16" formatCode="0.00E+00">
                  <c:v>8.1799999999999998E-2</c:v>
                </c:pt>
                <c:pt idx="17" formatCode="0.00E+00">
                  <c:v>8.1799999999999998E-2</c:v>
                </c:pt>
                <c:pt idx="18" formatCode="0.00E+00">
                  <c:v>8.1799999999999998E-2</c:v>
                </c:pt>
              </c:numCache>
            </c:numRef>
          </c:val>
        </c:ser>
        <c:ser>
          <c:idx val="1"/>
          <c:order val="1"/>
          <c:tx>
            <c:strRef>
              <c:f>'Ромм7_НОРМmanh_lemcl_F-мера'!$C$1</c:f>
              <c:strCache>
                <c:ptCount val="1"/>
                <c:pt idx="0">
                  <c:v>R</c:v>
                </c:pt>
              </c:strCache>
            </c:strRef>
          </c:tx>
          <c:marker>
            <c:symbol val="none"/>
          </c:marker>
          <c:val>
            <c:numRef>
              <c:f>'Ромм7_НОРМmanh_lemcl_F-мера'!$C$2:$C$20</c:f>
              <c:numCache>
                <c:formatCode>General</c:formatCode>
                <c:ptCount val="19"/>
                <c:pt idx="0">
                  <c:v>0.1111111</c:v>
                </c:pt>
                <c:pt idx="1">
                  <c:v>0.3333333</c:v>
                </c:pt>
                <c:pt idx="2">
                  <c:v>0.66666669999999995</c:v>
                </c:pt>
                <c:pt idx="3">
                  <c:v>0.66666669999999995</c:v>
                </c:pt>
                <c:pt idx="4">
                  <c:v>0.77777779999999996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</c:ser>
        <c:ser>
          <c:idx val="2"/>
          <c:order val="2"/>
          <c:tx>
            <c:strRef>
              <c:f>'Ромм7_НОРМmanh_lemcl_F-мера'!$D$1</c:f>
              <c:strCache>
                <c:ptCount val="1"/>
                <c:pt idx="0">
                  <c:v>FPR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val>
            <c:numRef>
              <c:f>'Ромм7_НОРМmanh_lemcl_F-мера'!$D$2:$D$20</c:f>
              <c:numCache>
                <c:formatCode>0.00E+00</c:formatCode>
                <c:ptCount val="19"/>
                <c:pt idx="0" formatCode="General">
                  <c:v>0</c:v>
                </c:pt>
                <c:pt idx="1">
                  <c:v>6.93E-2</c:v>
                </c:pt>
                <c:pt idx="2" formatCode="General">
                  <c:v>0.16831679999999999</c:v>
                </c:pt>
                <c:pt idx="3" formatCode="General">
                  <c:v>0.34653460000000003</c:v>
                </c:pt>
                <c:pt idx="4" formatCode="General">
                  <c:v>0.44554450000000001</c:v>
                </c:pt>
                <c:pt idx="5" formatCode="General">
                  <c:v>0.62376240000000005</c:v>
                </c:pt>
                <c:pt idx="6" formatCode="General">
                  <c:v>0.74257430000000002</c:v>
                </c:pt>
                <c:pt idx="7" formatCode="General">
                  <c:v>0.85148509999999999</c:v>
                </c:pt>
                <c:pt idx="8" formatCode="General">
                  <c:v>0.88118810000000003</c:v>
                </c:pt>
                <c:pt idx="9" formatCode="General">
                  <c:v>0.95049510000000004</c:v>
                </c:pt>
                <c:pt idx="10" formatCode="General">
                  <c:v>0.98019800000000001</c:v>
                </c:pt>
                <c:pt idx="11" formatCode="General">
                  <c:v>1</c:v>
                </c:pt>
                <c:pt idx="12" formatCode="General">
                  <c:v>1</c:v>
                </c:pt>
                <c:pt idx="13" formatCode="General">
                  <c:v>1</c:v>
                </c:pt>
                <c:pt idx="14" formatCode="General">
                  <c:v>1</c:v>
                </c:pt>
                <c:pt idx="15" formatCode="General">
                  <c:v>1</c:v>
                </c:pt>
                <c:pt idx="16" formatCode="General">
                  <c:v>1</c:v>
                </c:pt>
                <c:pt idx="17" formatCode="General">
                  <c:v>1</c:v>
                </c:pt>
                <c:pt idx="18" formatCode="General">
                  <c:v>1</c:v>
                </c:pt>
              </c:numCache>
            </c:numRef>
          </c:val>
        </c:ser>
        <c:marker val="1"/>
        <c:axId val="66904832"/>
        <c:axId val="66906368"/>
      </c:lineChart>
      <c:catAx>
        <c:axId val="66904832"/>
        <c:scaling>
          <c:orientation val="minMax"/>
        </c:scaling>
        <c:axPos val="b"/>
        <c:numFmt formatCode="General" sourceLinked="1"/>
        <c:tickLblPos val="nextTo"/>
        <c:crossAx val="66906368"/>
        <c:crosses val="autoZero"/>
        <c:auto val="1"/>
        <c:lblAlgn val="ctr"/>
        <c:lblOffset val="100"/>
        <c:tickLblSkip val="2"/>
      </c:catAx>
      <c:valAx>
        <c:axId val="66906368"/>
        <c:scaling>
          <c:orientation val="minMax"/>
          <c:max val="1"/>
        </c:scaling>
        <c:axPos val="l"/>
        <c:majorGridlines/>
        <c:numFmt formatCode="General" sourceLinked="1"/>
        <c:tickLblPos val="nextTo"/>
        <c:crossAx val="66904832"/>
        <c:crosses val="autoZero"/>
        <c:crossBetween val="between"/>
      </c:valAx>
      <c:spPr>
        <a:solidFill>
          <a:prstClr val="white">
            <a:alpha val="30000"/>
          </a:prstClr>
        </a:solidFill>
      </c:spPr>
    </c:plotArea>
    <c:legend>
      <c:legendPos val="r"/>
      <c:layout/>
      <c:txPr>
        <a:bodyPr/>
        <a:lstStyle/>
        <a:p>
          <a:pPr>
            <a:defRPr sz="1200" b="0"/>
          </a:pPr>
          <a:endParaRPr lang="ru-RU"/>
        </a:p>
      </c:txPr>
    </c:legend>
    <c:plotVisOnly val="1"/>
    <c:dispBlanksAs val="gap"/>
  </c:chart>
  <c:spPr>
    <a:solidFill>
      <a:prstClr val="white">
        <a:alpha val="30000"/>
      </a:prstClr>
    </a:solidFill>
  </c:sp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1017274472168906E-2"/>
          <c:y val="5.5335968379446723E-2"/>
          <c:w val="0.7829243369143567"/>
          <c:h val="0.74308300395256921"/>
        </c:manualLayout>
      </c:layout>
      <c:barChart>
        <c:barDir val="col"/>
        <c:grouping val="clustered"/>
        <c:ser>
          <c:idx val="3"/>
          <c:order val="3"/>
          <c:tx>
            <c:strRef>
              <c:f>Лист1!$E$1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/>
              </a:solidFill>
            </a:ln>
          </c:spPr>
          <c:val>
            <c:numRef>
              <c:f>Лист1!$E$2:$E$20</c:f>
              <c:numCache>
                <c:formatCode>General</c:formatCode>
                <c:ptCount val="19"/>
                <c:pt idx="0">
                  <c:v>0.13333329999999999</c:v>
                </c:pt>
                <c:pt idx="1">
                  <c:v>0.21052630000000017</c:v>
                </c:pt>
                <c:pt idx="2">
                  <c:v>0.3200000000000004</c:v>
                </c:pt>
                <c:pt idx="3">
                  <c:v>0.36363640000000008</c:v>
                </c:pt>
                <c:pt idx="4">
                  <c:v>0.32558140000000046</c:v>
                </c:pt>
                <c:pt idx="5">
                  <c:v>0.28571430000000031</c:v>
                </c:pt>
                <c:pt idx="6">
                  <c:v>0.27586210000000033</c:v>
                </c:pt>
                <c:pt idx="7">
                  <c:v>0.28571430000000031</c:v>
                </c:pt>
                <c:pt idx="8">
                  <c:v>0.24691360000000026</c:v>
                </c:pt>
                <c:pt idx="9">
                  <c:v>0.25581400000000032</c:v>
                </c:pt>
                <c:pt idx="10">
                  <c:v>0.27368420000000032</c:v>
                </c:pt>
                <c:pt idx="11">
                  <c:v>0.24528300000000017</c:v>
                </c:pt>
                <c:pt idx="12">
                  <c:v>0.23423420000000017</c:v>
                </c:pt>
                <c:pt idx="13">
                  <c:v>0.22608700000000001</c:v>
                </c:pt>
                <c:pt idx="14">
                  <c:v>0.22222220000000001</c:v>
                </c:pt>
                <c:pt idx="15">
                  <c:v>0.21666669999999999</c:v>
                </c:pt>
                <c:pt idx="16">
                  <c:v>0.21311479999999999</c:v>
                </c:pt>
                <c:pt idx="17">
                  <c:v>0.21138209999999999</c:v>
                </c:pt>
                <c:pt idx="18">
                  <c:v>0.21138209999999999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MCC</c:v>
                </c:pt>
              </c:strCache>
            </c:strRef>
          </c:tx>
          <c:spPr>
            <a:solidFill>
              <a:srgbClr val="FF0000"/>
            </a:solidFill>
            <a:ln>
              <a:solidFill>
                <a:prstClr val="black"/>
              </a:solidFill>
            </a:ln>
          </c:spPr>
          <c:val>
            <c:numRef>
              <c:f>Лист1!$F$2:$F$20</c:f>
              <c:numCache>
                <c:formatCode>General</c:formatCode>
                <c:ptCount val="19"/>
                <c:pt idx="0">
                  <c:v>0.16095139999999999</c:v>
                </c:pt>
                <c:pt idx="1">
                  <c:v>0.16008049999999999</c:v>
                </c:pt>
                <c:pt idx="2">
                  <c:v>0.23321540000000027</c:v>
                </c:pt>
                <c:pt idx="3">
                  <c:v>0.2655010000000001</c:v>
                </c:pt>
                <c:pt idx="4">
                  <c:v>0.21843410000000027</c:v>
                </c:pt>
                <c:pt idx="5">
                  <c:v>0.16477159999999988</c:v>
                </c:pt>
                <c:pt idx="6">
                  <c:v>0.15360370000000001</c:v>
                </c:pt>
                <c:pt idx="7">
                  <c:v>0.18393380000000023</c:v>
                </c:pt>
                <c:pt idx="8">
                  <c:v>0.11381960000000001</c:v>
                </c:pt>
                <c:pt idx="9">
                  <c:v>0.14142320000000017</c:v>
                </c:pt>
                <c:pt idx="10">
                  <c:v>0.21392320000000023</c:v>
                </c:pt>
                <c:pt idx="11">
                  <c:v>0.15651960000000023</c:v>
                </c:pt>
                <c:pt idx="12">
                  <c:v>0.1281042</c:v>
                </c:pt>
                <c:pt idx="13">
                  <c:v>0.10252520000000014</c:v>
                </c:pt>
                <c:pt idx="14" formatCode="0.00E+00">
                  <c:v>8.7931560000000006E-2</c:v>
                </c:pt>
                <c:pt idx="15" formatCode="0.00E+00">
                  <c:v>6.1299159999999936E-2</c:v>
                </c:pt>
                <c:pt idx="16" formatCode="0.00E+00">
                  <c:v>3.5064890000000001E-2</c:v>
                </c:pt>
              </c:numCache>
            </c:numRef>
          </c:val>
        </c:ser>
        <c:axId val="66959232"/>
        <c:axId val="66960768"/>
      </c:barChar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P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ymbol val="none"/>
          </c:marker>
          <c:cat>
            <c:numRef>
              <c:f>Лист1!$A$2:$A$20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0.15000000000000016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0.65000000000000091</c:v>
                </c:pt>
                <c:pt idx="13">
                  <c:v>0.70000000000000062</c:v>
                </c:pt>
                <c:pt idx="14">
                  <c:v>0.75000000000000078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0.5</c:v>
                </c:pt>
                <c:pt idx="1">
                  <c:v>0.33333330000000033</c:v>
                </c:pt>
                <c:pt idx="2">
                  <c:v>0.33333330000000033</c:v>
                </c:pt>
                <c:pt idx="3">
                  <c:v>0.30000000000000032</c:v>
                </c:pt>
                <c:pt idx="4">
                  <c:v>0.23333329999999999</c:v>
                </c:pt>
                <c:pt idx="5">
                  <c:v>0.19444440000000027</c:v>
                </c:pt>
                <c:pt idx="6">
                  <c:v>0.17777780000000001</c:v>
                </c:pt>
                <c:pt idx="7">
                  <c:v>0.17543860000000017</c:v>
                </c:pt>
                <c:pt idx="8">
                  <c:v>0.14705879999999999</c:v>
                </c:pt>
                <c:pt idx="9">
                  <c:v>0.15068490000000001</c:v>
                </c:pt>
                <c:pt idx="10">
                  <c:v>0.15853660000000017</c:v>
                </c:pt>
                <c:pt idx="11">
                  <c:v>0.13978489999999999</c:v>
                </c:pt>
                <c:pt idx="12">
                  <c:v>0.1326531</c:v>
                </c:pt>
                <c:pt idx="13">
                  <c:v>0.12745100000000001</c:v>
                </c:pt>
                <c:pt idx="14">
                  <c:v>0.125</c:v>
                </c:pt>
                <c:pt idx="15">
                  <c:v>0.12149530000000008</c:v>
                </c:pt>
                <c:pt idx="16">
                  <c:v>0.11926610000000017</c:v>
                </c:pt>
                <c:pt idx="17">
                  <c:v>0.1181818</c:v>
                </c:pt>
                <c:pt idx="18">
                  <c:v>0.1181818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R</c:v>
                </c:pt>
              </c:strCache>
            </c:strRef>
          </c:tx>
          <c:marker>
            <c:symbol val="none"/>
          </c:marker>
          <c:cat>
            <c:numRef>
              <c:f>Лист1!$A$2:$A$20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0.15000000000000016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0.65000000000000091</c:v>
                </c:pt>
                <c:pt idx="13">
                  <c:v>0.70000000000000062</c:v>
                </c:pt>
                <c:pt idx="14">
                  <c:v>0.75000000000000078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Лист1!$C$2:$C$20</c:f>
              <c:numCache>
                <c:formatCode>General</c:formatCode>
                <c:ptCount val="19"/>
                <c:pt idx="0" formatCode="0.00E+00">
                  <c:v>7.6923080000000019E-2</c:v>
                </c:pt>
                <c:pt idx="1">
                  <c:v>0.15384620000000027</c:v>
                </c:pt>
                <c:pt idx="2">
                  <c:v>0.30769230000000031</c:v>
                </c:pt>
                <c:pt idx="3">
                  <c:v>0.46153850000000002</c:v>
                </c:pt>
                <c:pt idx="4">
                  <c:v>0.53846159999999921</c:v>
                </c:pt>
                <c:pt idx="5">
                  <c:v>0.53846159999999921</c:v>
                </c:pt>
                <c:pt idx="6">
                  <c:v>0.6153845999999995</c:v>
                </c:pt>
                <c:pt idx="7">
                  <c:v>0.76923079999999999</c:v>
                </c:pt>
                <c:pt idx="8">
                  <c:v>0.76923079999999999</c:v>
                </c:pt>
                <c:pt idx="9">
                  <c:v>0.84615390000000001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FPR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Лист1!$A$2:$A$20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0.15000000000000016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0.65000000000000091</c:v>
                </c:pt>
                <c:pt idx="13">
                  <c:v>0.70000000000000062</c:v>
                </c:pt>
                <c:pt idx="14">
                  <c:v>0.75000000000000078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Лист1!$D$2:$D$20</c:f>
              <c:numCache>
                <c:formatCode>0.00E+00</c:formatCode>
                <c:ptCount val="19"/>
                <c:pt idx="0">
                  <c:v>1.0309279999999999E-2</c:v>
                </c:pt>
                <c:pt idx="1">
                  <c:v>4.1237109999999945E-2</c:v>
                </c:pt>
                <c:pt idx="2">
                  <c:v>8.2474219999999987E-2</c:v>
                </c:pt>
                <c:pt idx="3" formatCode="General">
                  <c:v>0.14432990000000001</c:v>
                </c:pt>
                <c:pt idx="4" formatCode="General">
                  <c:v>0.23711340000000017</c:v>
                </c:pt>
                <c:pt idx="5" formatCode="General">
                  <c:v>0.29896910000000032</c:v>
                </c:pt>
                <c:pt idx="6" formatCode="General">
                  <c:v>0.38144330000000032</c:v>
                </c:pt>
                <c:pt idx="7" formatCode="General">
                  <c:v>0.48453610000000008</c:v>
                </c:pt>
                <c:pt idx="8" formatCode="General">
                  <c:v>0.59793809999999958</c:v>
                </c:pt>
                <c:pt idx="9" formatCode="General">
                  <c:v>0.63917520000000094</c:v>
                </c:pt>
                <c:pt idx="10" formatCode="General">
                  <c:v>0.71134019999999998</c:v>
                </c:pt>
                <c:pt idx="11" formatCode="General">
                  <c:v>0.82474230000000004</c:v>
                </c:pt>
                <c:pt idx="12" formatCode="General">
                  <c:v>0.87628870000000003</c:v>
                </c:pt>
                <c:pt idx="13" formatCode="General">
                  <c:v>0.9175257999999995</c:v>
                </c:pt>
                <c:pt idx="14" formatCode="General">
                  <c:v>0.93814430000000004</c:v>
                </c:pt>
                <c:pt idx="15" formatCode="General">
                  <c:v>0.96907220000000005</c:v>
                </c:pt>
                <c:pt idx="16" formatCode="General">
                  <c:v>0.98969070000000003</c:v>
                </c:pt>
                <c:pt idx="17" formatCode="General">
                  <c:v>1</c:v>
                </c:pt>
                <c:pt idx="18" formatCode="General">
                  <c:v>1</c:v>
                </c:pt>
              </c:numCache>
            </c:numRef>
          </c:val>
        </c:ser>
        <c:marker val="1"/>
        <c:axId val="66959232"/>
        <c:axId val="66960768"/>
      </c:lineChart>
      <c:catAx>
        <c:axId val="66959232"/>
        <c:scaling>
          <c:orientation val="minMax"/>
        </c:scaling>
        <c:axPos val="b"/>
        <c:numFmt formatCode="General" sourceLinked="1"/>
        <c:tickLblPos val="nextTo"/>
        <c:crossAx val="66960768"/>
        <c:crosses val="autoZero"/>
        <c:auto val="1"/>
        <c:lblAlgn val="ctr"/>
        <c:lblOffset val="100"/>
        <c:tickLblSkip val="3"/>
      </c:catAx>
      <c:valAx>
        <c:axId val="66960768"/>
        <c:scaling>
          <c:orientation val="minMax"/>
          <c:max val="1"/>
        </c:scaling>
        <c:axPos val="l"/>
        <c:majorGridlines/>
        <c:numFmt formatCode="General" sourceLinked="1"/>
        <c:tickLblPos val="nextTo"/>
        <c:crossAx val="66959232"/>
        <c:crosses val="autoZero"/>
        <c:crossBetween val="between"/>
      </c:valAx>
      <c:spPr>
        <a:solidFill>
          <a:prstClr val="white">
            <a:alpha val="30000"/>
          </a:prstClr>
        </a:solidFill>
      </c:spPr>
    </c:plotArea>
    <c:legend>
      <c:legendPos val="r"/>
      <c:layout>
        <c:manualLayout>
          <c:xMode val="edge"/>
          <c:yMode val="edge"/>
          <c:x val="0.88793494073597057"/>
          <c:y val="0.22986108949820028"/>
          <c:w val="0.10973646600599957"/>
          <c:h val="0.540277821003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spPr>
    <a:solidFill>
      <a:prstClr val="white">
        <a:alpha val="30000"/>
      </a:prstClr>
    </a:solidFill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5280020943673702E-2"/>
          <c:y val="5.7825623359580136E-2"/>
          <c:w val="0.72591617906436279"/>
          <c:h val="0.763112472677249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P_manh</c:v>
                </c:pt>
              </c:strCache>
            </c:strRef>
          </c:tx>
          <c:spPr>
            <a:ln w="5080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Лист1!$A$2:$A$20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0.15000000000000016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0.65000000000000091</c:v>
                </c:pt>
                <c:pt idx="13">
                  <c:v>0.70000000000000062</c:v>
                </c:pt>
                <c:pt idx="14">
                  <c:v>0.75000000000000078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</c:v>
                </c:pt>
                <c:pt idx="1">
                  <c:v>1</c:v>
                </c:pt>
                <c:pt idx="2">
                  <c:v>0.66666669999999995</c:v>
                </c:pt>
                <c:pt idx="3">
                  <c:v>0.2</c:v>
                </c:pt>
                <c:pt idx="4">
                  <c:v>0.1</c:v>
                </c:pt>
                <c:pt idx="5">
                  <c:v>9.3750000000000153E-2</c:v>
                </c:pt>
                <c:pt idx="6" formatCode="0.00E+00">
                  <c:v>8.1632650000000001E-2</c:v>
                </c:pt>
                <c:pt idx="7" formatCode="0.00E+00">
                  <c:v>7.3529410000000003E-2</c:v>
                </c:pt>
                <c:pt idx="8">
                  <c:v>6.1728400000000003E-2</c:v>
                </c:pt>
                <c:pt idx="9" formatCode="0.00E+00">
                  <c:v>5.4347819999999998E-2</c:v>
                </c:pt>
                <c:pt idx="10" formatCode="0.00E+00">
                  <c:v>5.0505049999999975E-2</c:v>
                </c:pt>
                <c:pt idx="11" formatCode="0.00E+00">
                  <c:v>4.7619050000000003E-2</c:v>
                </c:pt>
                <c:pt idx="12" formatCode="0.00E+00">
                  <c:v>4.6296290000000045E-2</c:v>
                </c:pt>
                <c:pt idx="13" formatCode="0.00E+00">
                  <c:v>4.6296290000000045E-2</c:v>
                </c:pt>
                <c:pt idx="14" formatCode="0.00E+00">
                  <c:v>4.5871559999999957E-2</c:v>
                </c:pt>
                <c:pt idx="15" formatCode="0.00E+00">
                  <c:v>4.5871559999999957E-2</c:v>
                </c:pt>
                <c:pt idx="16" formatCode="0.00E+00">
                  <c:v>4.5871559999999957E-2</c:v>
                </c:pt>
                <c:pt idx="17" formatCode="0.00E+00">
                  <c:v>4.5871559999999957E-2</c:v>
                </c:pt>
                <c:pt idx="18" formatCode="0.00E+00">
                  <c:v>4.5871559999999957E-2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R_manh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Лист1!$A$2:$A$20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0.15000000000000016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0.65000000000000091</c:v>
                </c:pt>
                <c:pt idx="13">
                  <c:v>0.70000000000000062</c:v>
                </c:pt>
                <c:pt idx="14">
                  <c:v>0.75000000000000078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0.2</c:v>
                </c:pt>
                <c:pt idx="1">
                  <c:v>0.2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  <c:pt idx="5">
                  <c:v>0.60000000000000064</c:v>
                </c:pt>
                <c:pt idx="6">
                  <c:v>0.8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Лист1!$G$1</c:f>
              <c:strCache>
                <c:ptCount val="1"/>
                <c:pt idx="0">
                  <c:v>P_cos</c:v>
                </c:pt>
              </c:strCache>
            </c:strRef>
          </c:tx>
          <c:spPr>
            <a:ln w="50800">
              <a:solidFill>
                <a:srgbClr val="006600"/>
              </a:solidFill>
            </a:ln>
          </c:spPr>
          <c:marker>
            <c:symbol val="none"/>
          </c:marker>
          <c:cat>
            <c:numRef>
              <c:f>Лист1!$A$2:$A$20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0.15000000000000016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0.65000000000000091</c:v>
                </c:pt>
                <c:pt idx="13">
                  <c:v>0.70000000000000062</c:v>
                </c:pt>
                <c:pt idx="14">
                  <c:v>0.75000000000000078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Лист1!$G$2:$G$20</c:f>
              <c:numCache>
                <c:formatCode>General</c:formatCode>
                <c:ptCount val="1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0.66666669999999995</c:v>
                </c:pt>
                <c:pt idx="4">
                  <c:v>0.66666669999999995</c:v>
                </c:pt>
                <c:pt idx="5">
                  <c:v>0.4</c:v>
                </c:pt>
                <c:pt idx="6">
                  <c:v>0.33333330000000033</c:v>
                </c:pt>
                <c:pt idx="7">
                  <c:v>0.25</c:v>
                </c:pt>
                <c:pt idx="8">
                  <c:v>0.1666667</c:v>
                </c:pt>
                <c:pt idx="9">
                  <c:v>0.12000000000000002</c:v>
                </c:pt>
                <c:pt idx="10" formatCode="0.00E+00">
                  <c:v>8.3333340000000047E-2</c:v>
                </c:pt>
                <c:pt idx="11" formatCode="0.00E+00">
                  <c:v>6.3829789999999997E-2</c:v>
                </c:pt>
                <c:pt idx="12" formatCode="0.00E+00">
                  <c:v>6.5573770000000003E-2</c:v>
                </c:pt>
                <c:pt idx="13" formatCode="0.00E+00">
                  <c:v>7.1428569999999997E-2</c:v>
                </c:pt>
                <c:pt idx="14" formatCode="0.00E+00">
                  <c:v>6.4102569999999998E-2</c:v>
                </c:pt>
                <c:pt idx="15" formatCode="0.00E+00">
                  <c:v>6.0240969999999977E-2</c:v>
                </c:pt>
                <c:pt idx="16" formatCode="0.00E+00">
                  <c:v>5.4347819999999998E-2</c:v>
                </c:pt>
                <c:pt idx="17" formatCode="0.00E+00">
                  <c:v>4.9504949999999999E-2</c:v>
                </c:pt>
                <c:pt idx="18" formatCode="0.00E+00">
                  <c:v>4.5871559999999957E-2</c:v>
                </c:pt>
              </c:numCache>
            </c:numRef>
          </c:val>
        </c:ser>
        <c:ser>
          <c:idx val="3"/>
          <c:order val="3"/>
          <c:tx>
            <c:strRef>
              <c:f>Лист1!$H$1</c:f>
              <c:strCache>
                <c:ptCount val="1"/>
                <c:pt idx="0">
                  <c:v>R_cos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Лист1!$A$2:$A$20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0.15000000000000016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0.65000000000000091</c:v>
                </c:pt>
                <c:pt idx="13">
                  <c:v>0.70000000000000062</c:v>
                </c:pt>
                <c:pt idx="14">
                  <c:v>0.75000000000000078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Лист1!$H$2:$H$20</c:f>
              <c:numCache>
                <c:formatCode>General</c:formatCode>
                <c:ptCount val="19"/>
                <c:pt idx="0">
                  <c:v>0</c:v>
                </c:pt>
                <c:pt idx="1">
                  <c:v>0.2</c:v>
                </c:pt>
                <c:pt idx="2">
                  <c:v>0.2</c:v>
                </c:pt>
                <c:pt idx="3">
                  <c:v>0.4</c:v>
                </c:pt>
                <c:pt idx="4">
                  <c:v>0.4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0.60000000000000064</c:v>
                </c:pt>
                <c:pt idx="9">
                  <c:v>0.60000000000000064</c:v>
                </c:pt>
                <c:pt idx="10">
                  <c:v>0.60000000000000064</c:v>
                </c:pt>
                <c:pt idx="11">
                  <c:v>0.60000000000000064</c:v>
                </c:pt>
                <c:pt idx="12">
                  <c:v>0.8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</c:ser>
        <c:marker val="1"/>
        <c:axId val="67305472"/>
        <c:axId val="67307008"/>
      </c:lineChart>
      <c:catAx>
        <c:axId val="673054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7307008"/>
        <c:crosses val="autoZero"/>
        <c:auto val="1"/>
        <c:lblAlgn val="ctr"/>
        <c:lblOffset val="100"/>
        <c:tickLblSkip val="3"/>
      </c:catAx>
      <c:valAx>
        <c:axId val="67307008"/>
        <c:scaling>
          <c:orientation val="minMax"/>
          <c:max val="1.2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7305472"/>
        <c:crosses val="autoZero"/>
        <c:crossBetween val="between"/>
      </c:valAx>
      <c:spPr>
        <a:solidFill>
          <a:prstClr val="white">
            <a:alpha val="30000"/>
          </a:prstClr>
        </a:solidFill>
      </c:spPr>
    </c:plotArea>
    <c:legend>
      <c:legendPos val="r"/>
      <c:layout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solidFill>
      <a:prstClr val="white">
        <a:alpha val="30000"/>
      </a:prstClr>
    </a:solidFill>
    <a:ln>
      <a:noFill/>
    </a:ln>
  </c:sp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2628650718023304"/>
          <c:y val="3.9428449822150609E-2"/>
          <c:w val="0.65196285356654271"/>
          <c:h val="0.76717279770683178"/>
        </c:manualLayout>
      </c:layout>
      <c:lineChart>
        <c:grouping val="standard"/>
        <c:ser>
          <c:idx val="0"/>
          <c:order val="0"/>
          <c:tx>
            <c:strRef>
              <c:f>Лист1!$E$1</c:f>
              <c:strCache>
                <c:ptCount val="1"/>
                <c:pt idx="0">
                  <c:v>F_manh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Лист1!$A$2:$A$20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0.15000000000000016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0.65000000000000091</c:v>
                </c:pt>
                <c:pt idx="13">
                  <c:v>0.70000000000000062</c:v>
                </c:pt>
                <c:pt idx="14">
                  <c:v>0.75000000000000078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Лист1!$E$2:$E$20</c:f>
              <c:numCache>
                <c:formatCode>General</c:formatCode>
                <c:ptCount val="19"/>
                <c:pt idx="0">
                  <c:v>0.33333330000000033</c:v>
                </c:pt>
                <c:pt idx="1">
                  <c:v>0.33333330000000033</c:v>
                </c:pt>
                <c:pt idx="2">
                  <c:v>0.5</c:v>
                </c:pt>
                <c:pt idx="3">
                  <c:v>0.26666670000000031</c:v>
                </c:pt>
                <c:pt idx="4">
                  <c:v>0.16</c:v>
                </c:pt>
                <c:pt idx="5">
                  <c:v>0.16216220000000001</c:v>
                </c:pt>
                <c:pt idx="6">
                  <c:v>0.14814810000000023</c:v>
                </c:pt>
                <c:pt idx="7">
                  <c:v>0.13698630000000023</c:v>
                </c:pt>
                <c:pt idx="8">
                  <c:v>0.11627910000000002</c:v>
                </c:pt>
                <c:pt idx="9">
                  <c:v>0.10309280000000008</c:v>
                </c:pt>
                <c:pt idx="10" formatCode="0.00E+00">
                  <c:v>9.6153850000000041E-2</c:v>
                </c:pt>
                <c:pt idx="11" formatCode="0.00E+00">
                  <c:v>9.0909090000000026E-2</c:v>
                </c:pt>
                <c:pt idx="12" formatCode="0.00E+00">
                  <c:v>8.8495570000000065E-2</c:v>
                </c:pt>
                <c:pt idx="13" formatCode="0.00E+00">
                  <c:v>8.8495570000000065E-2</c:v>
                </c:pt>
                <c:pt idx="14">
                  <c:v>8.77193E-2</c:v>
                </c:pt>
                <c:pt idx="15">
                  <c:v>8.77193E-2</c:v>
                </c:pt>
                <c:pt idx="16">
                  <c:v>8.77193E-2</c:v>
                </c:pt>
                <c:pt idx="17">
                  <c:v>8.77193E-2</c:v>
                </c:pt>
                <c:pt idx="18">
                  <c:v>8.77193E-2</c:v>
                </c:pt>
              </c:numCache>
            </c:numRef>
          </c:val>
        </c:ser>
        <c:ser>
          <c:idx val="1"/>
          <c:order val="1"/>
          <c:tx>
            <c:strRef>
              <c:f>Лист1!$J$1</c:f>
              <c:strCache>
                <c:ptCount val="1"/>
                <c:pt idx="0">
                  <c:v>F_cos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Лист1!$A$2:$A$20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0.15000000000000016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0.65000000000000091</c:v>
                </c:pt>
                <c:pt idx="13">
                  <c:v>0.70000000000000062</c:v>
                </c:pt>
                <c:pt idx="14">
                  <c:v>0.75000000000000078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Лист1!$J$2:$J$20</c:f>
              <c:numCache>
                <c:formatCode>General</c:formatCode>
                <c:ptCount val="19"/>
                <c:pt idx="0">
                  <c:v>0</c:v>
                </c:pt>
                <c:pt idx="1">
                  <c:v>0.33333330000000033</c:v>
                </c:pt>
                <c:pt idx="2">
                  <c:v>0.33333330000000033</c:v>
                </c:pt>
                <c:pt idx="3">
                  <c:v>0.5</c:v>
                </c:pt>
                <c:pt idx="4">
                  <c:v>0.5</c:v>
                </c:pt>
                <c:pt idx="5">
                  <c:v>0.4</c:v>
                </c:pt>
                <c:pt idx="6">
                  <c:v>0.36363640000000008</c:v>
                </c:pt>
                <c:pt idx="7">
                  <c:v>0.30769230000000031</c:v>
                </c:pt>
                <c:pt idx="8">
                  <c:v>0.26086960000000031</c:v>
                </c:pt>
                <c:pt idx="9">
                  <c:v>0.2</c:v>
                </c:pt>
                <c:pt idx="10">
                  <c:v>0.14634150000000001</c:v>
                </c:pt>
                <c:pt idx="11">
                  <c:v>0.1153846</c:v>
                </c:pt>
                <c:pt idx="12">
                  <c:v>0.12121210000000009</c:v>
                </c:pt>
                <c:pt idx="13">
                  <c:v>0.13333329999999999</c:v>
                </c:pt>
                <c:pt idx="14">
                  <c:v>0.1204819</c:v>
                </c:pt>
                <c:pt idx="15">
                  <c:v>0.11363640000000008</c:v>
                </c:pt>
                <c:pt idx="16">
                  <c:v>0.10309280000000008</c:v>
                </c:pt>
                <c:pt idx="17" formatCode="0.00E+00">
                  <c:v>9.4339620000000027E-2</c:v>
                </c:pt>
                <c:pt idx="18">
                  <c:v>8.77193E-2</c:v>
                </c:pt>
              </c:numCache>
            </c:numRef>
          </c:val>
        </c:ser>
        <c:marker val="1"/>
        <c:axId val="67327488"/>
        <c:axId val="67329024"/>
      </c:lineChart>
      <c:catAx>
        <c:axId val="673274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7329024"/>
        <c:crosses val="autoZero"/>
        <c:auto val="1"/>
        <c:lblAlgn val="ctr"/>
        <c:lblOffset val="100"/>
        <c:tickLblSkip val="3"/>
      </c:catAx>
      <c:valAx>
        <c:axId val="673290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7327488"/>
        <c:crosses val="autoZero"/>
        <c:crossBetween val="between"/>
        <c:majorUnit val="0.2"/>
      </c:valAx>
      <c:spPr>
        <a:solidFill>
          <a:prstClr val="white">
            <a:alpha val="30000"/>
          </a:prstClr>
        </a:solidFill>
      </c:spPr>
    </c:plotArea>
    <c:legend>
      <c:legendPos val="r"/>
      <c:layout>
        <c:manualLayout>
          <c:xMode val="edge"/>
          <c:yMode val="edge"/>
          <c:x val="0.79385620974644711"/>
          <c:y val="0.39629943041066967"/>
          <c:w val="0.19103523169133199"/>
          <c:h val="0.20740113917866093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solidFill>
      <a:prstClr val="white">
        <a:alpha val="30000"/>
      </a:prstClr>
    </a:solidFill>
  </c:sp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Новости</a:t>
            </a:r>
          </a:p>
        </c:rich>
      </c:tx>
      <c:layout>
        <c:manualLayout>
          <c:xMode val="edge"/>
          <c:yMode val="edge"/>
          <c:x val="0.42950465142464822"/>
          <c:y val="6.8006847807636087E-3"/>
        </c:manualLayout>
      </c:layout>
    </c:title>
    <c:plotArea>
      <c:layout>
        <c:manualLayout>
          <c:layoutTarget val="inner"/>
          <c:xMode val="edge"/>
          <c:yMode val="edge"/>
          <c:x val="7.2916815016306841E-2"/>
          <c:y val="0.16000052083502875"/>
          <c:w val="0.5514650322014476"/>
          <c:h val="0.71000231120544011"/>
        </c:manualLayout>
      </c:layout>
      <c:barChart>
        <c:barDir val="col"/>
        <c:grouping val="clustered"/>
        <c:ser>
          <c:idx val="1"/>
          <c:order val="0"/>
          <c:tx>
            <c:strRef>
              <c:f>'1_20_F-мера'!$I$1</c:f>
              <c:strCache>
                <c:ptCount val="1"/>
                <c:pt idx="0">
                  <c:v>по классам</c:v>
                </c:pt>
              </c:strCache>
            </c:strRef>
          </c:tx>
          <c:spPr>
            <a:solidFill>
              <a:srgbClr val="660066">
                <a:lumMod val="75000"/>
              </a:srgbClr>
            </a:solidFill>
            <a:ln w="12700">
              <a:solidFill>
                <a:sysClr val="windowText" lastClr="000000"/>
              </a:solidFill>
            </a:ln>
          </c:spPr>
          <c:cat>
            <c:numRef>
              <c:f>'1_20_F-мера'!$A$2:$A$20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0.15000000000000024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0.65000000000000147</c:v>
                </c:pt>
                <c:pt idx="13">
                  <c:v>0.70000000000000062</c:v>
                </c:pt>
                <c:pt idx="14">
                  <c:v>0.75000000000000133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'1_20_F-мера'!$I$2:$I$15</c:f>
              <c:numCache>
                <c:formatCode>General</c:formatCode>
                <c:ptCount val="14"/>
                <c:pt idx="0">
                  <c:v>0.5</c:v>
                </c:pt>
                <c:pt idx="1">
                  <c:v>0.76923079999999999</c:v>
                </c:pt>
                <c:pt idx="2">
                  <c:v>0.77777780000000185</c:v>
                </c:pt>
                <c:pt idx="3">
                  <c:v>0.54901960000000005</c:v>
                </c:pt>
                <c:pt idx="4">
                  <c:v>0.47457630000000067</c:v>
                </c:pt>
                <c:pt idx="5">
                  <c:v>0.46153850000000002</c:v>
                </c:pt>
                <c:pt idx="6">
                  <c:v>0.43243240000000038</c:v>
                </c:pt>
                <c:pt idx="7">
                  <c:v>0.37647060000000115</c:v>
                </c:pt>
                <c:pt idx="8">
                  <c:v>0.35955060000000061</c:v>
                </c:pt>
                <c:pt idx="9">
                  <c:v>0.35555560000000008</c:v>
                </c:pt>
                <c:pt idx="10">
                  <c:v>0.34042550000000038</c:v>
                </c:pt>
                <c:pt idx="11">
                  <c:v>0.33684210000000092</c:v>
                </c:pt>
                <c:pt idx="12">
                  <c:v>0.33333330000000061</c:v>
                </c:pt>
                <c:pt idx="13">
                  <c:v>0.33333330000000061</c:v>
                </c:pt>
              </c:numCache>
            </c:numRef>
          </c:val>
        </c:ser>
        <c:ser>
          <c:idx val="3"/>
          <c:order val="1"/>
          <c:tx>
            <c:strRef>
              <c:f>'1_20_F-мера'!$Q$1</c:f>
              <c:strCache>
                <c:ptCount val="1"/>
                <c:pt idx="0">
                  <c:v>по словам</c:v>
                </c:pt>
              </c:strCache>
            </c:strRef>
          </c:tx>
          <c:spPr>
            <a:solidFill>
              <a:srgbClr val="00B050"/>
            </a:solidFill>
            <a:ln w="25400" cmpd="sng">
              <a:solidFill>
                <a:sysClr val="windowText" lastClr="000000"/>
              </a:solidFill>
            </a:ln>
          </c:spPr>
          <c:cat>
            <c:numRef>
              <c:f>'1_20_F-мера'!$A$2:$A$20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0.15000000000000024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0.65000000000000147</c:v>
                </c:pt>
                <c:pt idx="13">
                  <c:v>0.70000000000000062</c:v>
                </c:pt>
                <c:pt idx="14">
                  <c:v>0.75000000000000133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'1_20_F-мера'!$Q$2:$Q$15</c:f>
              <c:numCache>
                <c:formatCode>General</c:formatCode>
                <c:ptCount val="14"/>
                <c:pt idx="0">
                  <c:v>0.5161289999999995</c:v>
                </c:pt>
                <c:pt idx="1">
                  <c:v>0.59574470000000002</c:v>
                </c:pt>
                <c:pt idx="2">
                  <c:v>0.54901960000000005</c:v>
                </c:pt>
                <c:pt idx="3">
                  <c:v>0.47619050000000002</c:v>
                </c:pt>
                <c:pt idx="4">
                  <c:v>0.43835620000000092</c:v>
                </c:pt>
                <c:pt idx="5">
                  <c:v>0.37209300000000001</c:v>
                </c:pt>
                <c:pt idx="6">
                  <c:v>0.35555560000000008</c:v>
                </c:pt>
                <c:pt idx="7">
                  <c:v>0.35555560000000008</c:v>
                </c:pt>
                <c:pt idx="8">
                  <c:v>0.34782610000000097</c:v>
                </c:pt>
                <c:pt idx="9">
                  <c:v>0.33684210000000092</c:v>
                </c:pt>
                <c:pt idx="10">
                  <c:v>0.33684210000000092</c:v>
                </c:pt>
                <c:pt idx="11">
                  <c:v>0.33333330000000061</c:v>
                </c:pt>
                <c:pt idx="12">
                  <c:v>0.33333330000000061</c:v>
                </c:pt>
                <c:pt idx="13">
                  <c:v>0.33333330000000061</c:v>
                </c:pt>
              </c:numCache>
            </c:numRef>
          </c:val>
        </c:ser>
        <c:axId val="68333568"/>
        <c:axId val="68335104"/>
      </c:barChart>
      <c:catAx>
        <c:axId val="68333568"/>
        <c:scaling>
          <c:orientation val="minMax"/>
        </c:scaling>
        <c:axPos val="b"/>
        <c:numFmt formatCode="General" sourceLinked="1"/>
        <c:tickLblPos val="nextTo"/>
        <c:crossAx val="68335104"/>
        <c:crosses val="autoZero"/>
        <c:auto val="1"/>
        <c:lblAlgn val="ctr"/>
        <c:lblOffset val="100"/>
      </c:catAx>
      <c:valAx>
        <c:axId val="68335104"/>
        <c:scaling>
          <c:orientation val="minMax"/>
        </c:scaling>
        <c:axPos val="l"/>
        <c:majorGridlines/>
        <c:numFmt formatCode="General" sourceLinked="1"/>
        <c:tickLblPos val="nextTo"/>
        <c:crossAx val="68333568"/>
        <c:crosses val="autoZero"/>
        <c:crossBetween val="between"/>
      </c:valAx>
      <c:spPr>
        <a:ln>
          <a:solidFill>
            <a:srgbClr val="000000"/>
          </a:solidFill>
        </a:ln>
      </c:spPr>
    </c:plotArea>
    <c:legend>
      <c:legendPos val="r"/>
      <c:layout>
        <c:manualLayout>
          <c:xMode val="edge"/>
          <c:yMode val="edge"/>
          <c:x val="0.80704517198508163"/>
          <c:y val="0.4000013020875719"/>
          <c:w val="0.17837351600399787"/>
          <c:h val="0.24000104986876641"/>
        </c:manualLayout>
      </c:layout>
      <c:txPr>
        <a:bodyPr/>
        <a:lstStyle/>
        <a:p>
          <a:pPr>
            <a:defRPr sz="1200" baseline="0"/>
          </a:pPr>
          <a:endParaRPr lang="ru-RU"/>
        </a:p>
      </c:txPr>
    </c:legend>
    <c:plotVisOnly val="1"/>
    <c:dispBlanksAs val="gap"/>
  </c:chart>
  <c:spPr>
    <a:solidFill>
      <a:sysClr val="window" lastClr="FFFFFF">
        <a:alpha val="30000"/>
      </a:sysClr>
    </a:solidFill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800" b="1" dirty="0"/>
              <a:t>Текст "Ромм"</a:t>
            </a:r>
          </a:p>
        </c:rich>
      </c:tx>
      <c:layout>
        <c:manualLayout>
          <c:xMode val="edge"/>
          <c:yMode val="edge"/>
          <c:x val="0.34086351706036788"/>
          <c:y val="1.7937219730941704E-2"/>
        </c:manualLayout>
      </c:layout>
      <c:overlay val="1"/>
    </c:title>
    <c:plotArea>
      <c:layout>
        <c:manualLayout>
          <c:layoutTarget val="inner"/>
          <c:xMode val="edge"/>
          <c:yMode val="edge"/>
          <c:x val="7.7388690050107678E-2"/>
          <c:y val="0.17176276732224621"/>
          <c:w val="0.7571863194470706"/>
          <c:h val="0.59745653573728008"/>
        </c:manualLayout>
      </c:layout>
      <c:barChart>
        <c:barDir val="col"/>
        <c:grouping val="clustered"/>
        <c:ser>
          <c:idx val="0"/>
          <c:order val="0"/>
          <c:tx>
            <c:v>по классам</c:v>
          </c:tx>
          <c:spPr>
            <a:solidFill>
              <a:schemeClr val="tx2">
                <a:lumMod val="75000"/>
              </a:schemeClr>
            </a:solidFill>
            <a:ln w="12700">
              <a:solidFill>
                <a:schemeClr val="tx1"/>
              </a:solidFill>
              <a:prstDash val="solid"/>
            </a:ln>
          </c:spPr>
          <c:cat>
            <c:numRef>
              <c:f>'D:\Kira\Morfey\morfan\Сегментация\Для RCDL\20.04.15 Тексты Ромм франц\[Ромм7_эксп.xls]F-мера Ромм7'!$A$47:$A$65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0.15000000000000024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0.65000000000000135</c:v>
                </c:pt>
                <c:pt idx="13">
                  <c:v>0.70000000000000062</c:v>
                </c:pt>
                <c:pt idx="14">
                  <c:v>0.75000000000000122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'D:\Kira\Morfey\morfan\Сегментация\Для RCDL\20.04.15 Тексты Ромм франц\[Ромм7_эксп.xls]F-мера Ромм7'!$M$25:$M$43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8.6956520000000065E-2</c:v>
                </c:pt>
                <c:pt idx="5">
                  <c:v>0.24000000000000021</c:v>
                </c:pt>
                <c:pt idx="6">
                  <c:v>0.37500000000000056</c:v>
                </c:pt>
                <c:pt idx="7">
                  <c:v>0.51282050000000001</c:v>
                </c:pt>
                <c:pt idx="8">
                  <c:v>0.5333333999999984</c:v>
                </c:pt>
                <c:pt idx="9">
                  <c:v>0.5</c:v>
                </c:pt>
                <c:pt idx="10">
                  <c:v>0.5333333999999984</c:v>
                </c:pt>
                <c:pt idx="11">
                  <c:v>0.55384619999999996</c:v>
                </c:pt>
                <c:pt idx="12">
                  <c:v>0.5135134999999984</c:v>
                </c:pt>
                <c:pt idx="13">
                  <c:v>0.46666660000000032</c:v>
                </c:pt>
                <c:pt idx="14">
                  <c:v>0.4</c:v>
                </c:pt>
                <c:pt idx="15">
                  <c:v>0.36842100000000055</c:v>
                </c:pt>
                <c:pt idx="16">
                  <c:v>0.35000000000000031</c:v>
                </c:pt>
                <c:pt idx="17">
                  <c:v>0.32812500000000056</c:v>
                </c:pt>
                <c:pt idx="18">
                  <c:v>0.32061070000000091</c:v>
                </c:pt>
              </c:numCache>
            </c:numRef>
          </c:val>
        </c:ser>
        <c:ser>
          <c:idx val="1"/>
          <c:order val="1"/>
          <c:tx>
            <c:v>по словам</c:v>
          </c:tx>
          <c:spPr>
            <a:solidFill>
              <a:srgbClr val="00B050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'D:\Kira\Morfey\morfan\Сегментация\Для RCDL\20.04.15 Тексты Ромм франц\[Ромм7_эксп.xls]F-мера Ромм7'!$A$47:$A$65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0.15000000000000024</c:v>
                </c:pt>
                <c:pt idx="3">
                  <c:v>0.2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0.35000000000000031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0.60000000000000064</c:v>
                </c:pt>
                <c:pt idx="12">
                  <c:v>0.65000000000000135</c:v>
                </c:pt>
                <c:pt idx="13">
                  <c:v>0.70000000000000062</c:v>
                </c:pt>
                <c:pt idx="14">
                  <c:v>0.75000000000000122</c:v>
                </c:pt>
                <c:pt idx="15">
                  <c:v>0.8</c:v>
                </c:pt>
                <c:pt idx="16">
                  <c:v>0.85000000000000064</c:v>
                </c:pt>
                <c:pt idx="17">
                  <c:v>0.9</c:v>
                </c:pt>
                <c:pt idx="18">
                  <c:v>0.95000000000000062</c:v>
                </c:pt>
              </c:numCache>
            </c:numRef>
          </c:cat>
          <c:val>
            <c:numRef>
              <c:f>'D:\Kira\Morfey\morfan\Сегментация\Для RCDL\20.04.15 Тексты Ромм франц\[Ромм7_эксп.xls]F-мера Ромм7'!$Q$47:$Q$65</c:f>
              <c:numCache>
                <c:formatCode>General</c:formatCode>
                <c:ptCount val="19"/>
                <c:pt idx="0">
                  <c:v>0</c:v>
                </c:pt>
                <c:pt idx="1">
                  <c:v>0.125</c:v>
                </c:pt>
                <c:pt idx="2">
                  <c:v>0.18181820000000043</c:v>
                </c:pt>
                <c:pt idx="3">
                  <c:v>0.2</c:v>
                </c:pt>
                <c:pt idx="4">
                  <c:v>0.2</c:v>
                </c:pt>
                <c:pt idx="5">
                  <c:v>0.17391300000000043</c:v>
                </c:pt>
                <c:pt idx="6">
                  <c:v>0.18181820000000043</c:v>
                </c:pt>
                <c:pt idx="7">
                  <c:v>0.20895520000000034</c:v>
                </c:pt>
                <c:pt idx="8">
                  <c:v>0.17948720000000043</c:v>
                </c:pt>
                <c:pt idx="9">
                  <c:v>0.1927711</c:v>
                </c:pt>
                <c:pt idx="10">
                  <c:v>0.21739130000000037</c:v>
                </c:pt>
                <c:pt idx="11">
                  <c:v>0.19417479999999987</c:v>
                </c:pt>
                <c:pt idx="12">
                  <c:v>0.18518519999999999</c:v>
                </c:pt>
                <c:pt idx="13">
                  <c:v>0.17857139999999999</c:v>
                </c:pt>
                <c:pt idx="14">
                  <c:v>0.17543860000000031</c:v>
                </c:pt>
                <c:pt idx="15">
                  <c:v>0.17094020000000038</c:v>
                </c:pt>
                <c:pt idx="16">
                  <c:v>0.16806720000000031</c:v>
                </c:pt>
                <c:pt idx="17">
                  <c:v>0.1666667</c:v>
                </c:pt>
                <c:pt idx="18">
                  <c:v>0.1666667</c:v>
                </c:pt>
              </c:numCache>
            </c:numRef>
          </c:val>
        </c:ser>
        <c:axId val="75712768"/>
        <c:axId val="75719040"/>
      </c:barChart>
      <c:catAx>
        <c:axId val="757127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 b="1"/>
                </a:pPr>
                <a:r>
                  <a:rPr lang="en-US" sz="1200" b="1"/>
                  <a:t>z</a:t>
                </a:r>
                <a:endParaRPr lang="ru-RU" sz="1200" b="1"/>
              </a:p>
            </c:rich>
          </c:tx>
          <c:layout>
            <c:manualLayout>
              <c:xMode val="edge"/>
              <c:yMode val="edge"/>
              <c:x val="0.85600663599002869"/>
              <c:y val="0.76461360433756165"/>
            </c:manualLayout>
          </c:layout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719040"/>
        <c:crosses val="autoZero"/>
        <c:auto val="1"/>
        <c:lblAlgn val="ctr"/>
        <c:lblOffset val="100"/>
        <c:tickLblSkip val="1"/>
        <c:tickMarkSkip val="1"/>
      </c:catAx>
      <c:valAx>
        <c:axId val="7571904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 b="1"/>
                </a:pPr>
                <a:r>
                  <a:rPr lang="en-US" sz="1200" b="1"/>
                  <a:t>F</a:t>
                </a:r>
                <a:endParaRPr lang="ru-RU" sz="1200" b="1"/>
              </a:p>
            </c:rich>
          </c:tx>
          <c:layout>
            <c:manualLayout>
              <c:xMode val="edge"/>
              <c:yMode val="edge"/>
              <c:x val="3.3575996182295405E-2"/>
              <c:y val="5.0617407001340181E-2"/>
            </c:manualLayout>
          </c:layout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712768"/>
        <c:crosses val="autoZero"/>
        <c:crossBetween val="between"/>
      </c:valAx>
      <c:spPr>
        <a:solidFill>
          <a:sysClr val="window" lastClr="FFFFFF">
            <a:alpha val="30000"/>
          </a:sysClr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ayout/>
      <c:spPr>
        <a:noFill/>
        <a:ln w="0">
          <a:solidFill>
            <a:schemeClr val="bg1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ysClr val="window" lastClr="FFFFFF">
        <a:alpha val="30000"/>
      </a:sysClr>
    </a:solidFill>
    <a:ln w="3175">
      <a:noFill/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0.78599</cdr:x>
      <cdr:y>0.84052</cdr:y>
    </cdr:from>
    <cdr:to>
      <cdr:x>0.97628</cdr:x>
      <cdr:y>0.94828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86610" y="2786082"/>
          <a:ext cx="164307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ru-RU" sz="1600" dirty="0" smtClean="0"/>
            <a:t>Номер абзаца</a:t>
          </a:r>
          <a:endParaRPr lang="ru-RU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0.85366</cdr:x>
      <cdr:y>0.79412</cdr:y>
    </cdr:from>
    <cdr:to>
      <cdr:x>0.91616</cdr:x>
      <cdr:y>0.9087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0660" y="1928826"/>
          <a:ext cx="366120" cy="2783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/>
            <a:t>z</a:t>
          </a:r>
          <a:endParaRPr lang="ru-RU" sz="1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0.86585</cdr:x>
      <cdr:y>0.77076</cdr:y>
    </cdr:from>
    <cdr:to>
      <cdr:x>0.92835</cdr:x>
      <cdr:y>0.88624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72098" y="1857388"/>
          <a:ext cx="366120" cy="2783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/>
            <a:t>z</a:t>
          </a:r>
          <a:endParaRPr lang="ru-RU" sz="14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0.83178</cdr:x>
      <cdr:y>0.77171</cdr:y>
    </cdr:from>
    <cdr:to>
      <cdr:x>0.89682</cdr:x>
      <cdr:y>0.86737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57982" y="2286016"/>
          <a:ext cx="497157" cy="2833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latin typeface="Times New Roman" pitchFamily="18" charset="0"/>
              <a:cs typeface="Times New Roman" pitchFamily="18" charset="0"/>
            </a:rPr>
            <a:t>z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0.7932</cdr:x>
      <cdr:y>0.80645</cdr:y>
    </cdr:from>
    <cdr:to>
      <cdr:x>0.84415</cdr:x>
      <cdr:y>0.87595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00528" y="1785950"/>
          <a:ext cx="256966" cy="153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latin typeface="Times New Roman" pitchFamily="18" charset="0"/>
              <a:cs typeface="Times New Roman" pitchFamily="18" charset="0"/>
            </a:rPr>
            <a:t>z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A792-56B4-4D39-A395-2204DBD3AAE5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07938-4BDC-4AF4-A365-372F538670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5D6C0-31AB-473C-B800-793B2F92FDDD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E341A-F896-4764-94CF-BA892020DD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FF17-97EE-4ACF-8AC7-35A1EB0C47AD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60A18-2DCB-4158-8450-261D4655E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27E40-8085-40CB-B833-E2913A5435D9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D978B-D101-47C1-A56D-6692CE27A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E17A-E3A9-4F6C-AD30-24A32DE4927F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500C9-043E-4190-B3FB-463175F687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E4551-A7E0-4F61-A9F3-41FF9804B743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E7BB9-C8B4-4693-BA34-010BDE0E55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FC769-38FC-4AB5-BEB5-DB6925DCA205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2E18C-6990-49C9-BF27-8A38D2832B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BF674-17B9-44E1-8059-5EBDCCDBCBA1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FB614-8B2B-4937-ABD5-E07EBD1F8D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BA4DF-8A61-4E72-BFBB-46732436D153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B6740-A989-42EE-AD4C-3820285956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B511C-A3A0-4083-9682-8E95B3BCDDB4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BF099-1F43-4AB3-BF2E-30214E0B41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DA1C1-D9A8-40F9-A333-CD38B8D937AF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A7265-BD2F-47A8-AEDC-EB28707A1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5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3AA242-1609-4CCF-A94A-397DCDE09CBF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43898E-FA82-4E31-9B71-F71204BB33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anev@emi.nw.ru" TargetMode="External"/><Relationship Id="rId2" Type="http://schemas.openxmlformats.org/officeDocument/2006/relationships/hyperlink" Target="mailto:boyarin9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1.x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noFill/>
          <a:ln/>
          <a:effectLst>
            <a:innerShdw>
              <a:prstClr val="black"/>
            </a:inn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cap="all" dirty="0">
                <a:solidFill>
                  <a:srgbClr val="006600"/>
                </a:solidFill>
                <a:latin typeface="Bookman Old Style" pitchFamily="18" charset="0"/>
              </a:rPr>
              <a:t>Метрики оценки тематической сегментации текстов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effectLst>
            <a:outerShdw blurRad="711200" dist="50800" dir="5400000" sx="65000" sy="65000" algn="ctr" rotWithShape="0">
              <a:schemeClr val="tx1"/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Н.А. </a:t>
            </a:r>
            <a:r>
              <a:rPr lang="ru-RU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Авдеева, </a:t>
            </a:r>
            <a:r>
              <a:rPr lang="ru-RU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 К. </a:t>
            </a:r>
            <a:r>
              <a:rPr lang="ru-RU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Боярский</a:t>
            </a:r>
            <a:endParaRPr lang="ru-RU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i="1" smtClean="0">
                <a:solidFill>
                  <a:srgbClr val="006600"/>
                </a:solidFill>
                <a:latin typeface="Bookman Old Style" pitchFamily="18" charset="0"/>
                <a:cs typeface="Times New Roman" pitchFamily="18" charset="0"/>
              </a:rPr>
              <a:t>Благодарим за внимание!</a:t>
            </a:r>
            <a:endParaRPr lang="ru-RU" i="1" smtClean="0">
              <a:solidFill>
                <a:srgbClr val="0066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690563" y="2390775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ru-RU" altLang="ru-RU" sz="2400" i="1">
                <a:latin typeface="Calibri" pitchFamily="34" charset="0"/>
                <a:cs typeface="Times New Roman" pitchFamily="18" charset="0"/>
              </a:rPr>
              <a:t>К. </a:t>
            </a:r>
            <a:r>
              <a:rPr lang="ru-RU" altLang="ru-RU" sz="2400" i="1">
                <a:latin typeface="Times New Roman" pitchFamily="18" charset="0"/>
                <a:cs typeface="Times New Roman" pitchFamily="18" charset="0"/>
              </a:rPr>
              <a:t>Боярский</a:t>
            </a:r>
            <a:r>
              <a:rPr lang="en-US" altLang="ru-RU" sz="2400">
                <a:latin typeface="Calibri" pitchFamily="34" charset="0"/>
                <a:cs typeface="Times New Roman" pitchFamily="18" charset="0"/>
              </a:rPr>
              <a:t>	</a:t>
            </a:r>
            <a:r>
              <a:rPr lang="en-US" altLang="ru-RU" sz="2400">
                <a:latin typeface="Calibri" pitchFamily="34" charset="0"/>
                <a:hlinkClick r:id="rId2"/>
              </a:rPr>
              <a:t>boyarin9@yandex.ru</a:t>
            </a:r>
            <a:endParaRPr lang="ru-RU" altLang="ru-RU" sz="2400">
              <a:latin typeface="Calibri" pitchFamily="34" charset="0"/>
            </a:endParaRPr>
          </a:p>
        </p:txBody>
      </p:sp>
      <p:sp>
        <p:nvSpPr>
          <p:cNvPr id="24579" name="Text Box 7"/>
          <p:cNvSpPr txBox="1">
            <a:spLocks noChangeArrowheads="1"/>
          </p:cNvSpPr>
          <p:nvPr/>
        </p:nvSpPr>
        <p:spPr bwMode="auto">
          <a:xfrm>
            <a:off x="714375" y="3500438"/>
            <a:ext cx="617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i="1">
                <a:latin typeface="Times New Roman" pitchFamily="18" charset="0"/>
                <a:cs typeface="Times New Roman" pitchFamily="18" charset="0"/>
              </a:rPr>
              <a:t>Н. Авдеева</a:t>
            </a: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ru-RU" sz="2400">
                <a:latin typeface="Times New Roman" pitchFamily="18" charset="0"/>
                <a:cs typeface="Times New Roman" pitchFamily="18" charset="0"/>
                <a:hlinkClick r:id="rId3"/>
              </a:rPr>
              <a:t>assoul@yandex.ru</a:t>
            </a:r>
            <a:endParaRPr lang="ru-RU" altLang="ru-RU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580" name="Группа 10"/>
          <p:cNvGrpSpPr>
            <a:grpSpLocks/>
          </p:cNvGrpSpPr>
          <p:nvPr/>
        </p:nvGrpSpPr>
        <p:grpSpPr bwMode="auto">
          <a:xfrm>
            <a:off x="714375" y="2786063"/>
            <a:ext cx="6400800" cy="461962"/>
            <a:chOff x="762000" y="3486150"/>
            <a:chExt cx="6400800" cy="461665"/>
          </a:xfrm>
        </p:grpSpPr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762000" y="3486150"/>
              <a:ext cx="6400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Университет ИТМО, Санкт-Петербург</a:t>
              </a:r>
            </a:p>
          </p:txBody>
        </p:sp>
        <p:sp>
          <p:nvSpPr>
            <p:cNvPr id="24585" name="Line 10"/>
            <p:cNvSpPr>
              <a:spLocks noChangeShapeType="1"/>
            </p:cNvSpPr>
            <p:nvPr/>
          </p:nvSpPr>
          <p:spPr bwMode="auto">
            <a:xfrm>
              <a:off x="904876" y="3486150"/>
              <a:ext cx="533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24581" name="Группа 11"/>
          <p:cNvGrpSpPr>
            <a:grpSpLocks/>
          </p:cNvGrpSpPr>
          <p:nvPr/>
        </p:nvGrpSpPr>
        <p:grpSpPr bwMode="auto">
          <a:xfrm>
            <a:off x="714375" y="3929063"/>
            <a:ext cx="6705600" cy="461962"/>
            <a:chOff x="762000" y="5572125"/>
            <a:chExt cx="6705600" cy="461665"/>
          </a:xfrm>
        </p:grpSpPr>
        <p:sp>
          <p:nvSpPr>
            <p:cNvPr id="24582" name="Text Box 9"/>
            <p:cNvSpPr txBox="1">
              <a:spLocks noChangeArrowheads="1"/>
            </p:cNvSpPr>
            <p:nvPr/>
          </p:nvSpPr>
          <p:spPr bwMode="auto">
            <a:xfrm>
              <a:off x="762000" y="5572125"/>
              <a:ext cx="6705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Экономико-математический институт РАН</a:t>
              </a:r>
            </a:p>
          </p:txBody>
        </p:sp>
        <p:sp>
          <p:nvSpPr>
            <p:cNvPr id="24583" name="Line 10"/>
            <p:cNvSpPr>
              <a:spLocks noChangeShapeType="1"/>
            </p:cNvSpPr>
            <p:nvPr/>
          </p:nvSpPr>
          <p:spPr bwMode="auto">
            <a:xfrm>
              <a:off x="914400" y="5572125"/>
              <a:ext cx="533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</p:grp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i="1" dirty="0" smtClean="0">
                <a:solidFill>
                  <a:srgbClr val="006600"/>
                </a:solidFill>
                <a:latin typeface="Bookman Old Style" pitchFamily="18" charset="0"/>
              </a:rPr>
              <a:t>Специфика научных текстов</a:t>
            </a:r>
            <a:endParaRPr lang="ru-RU" i="1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Ограниченный объем текста</a:t>
            </a:r>
            <a:r>
              <a:rPr lang="en-US" alt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altLang="ru-RU" dirty="0" smtClean="0">
                <a:sym typeface="Symbol" pitchFamily="18" charset="2"/>
              </a:rPr>
              <a:t> </a:t>
            </a:r>
            <a:r>
              <a:rPr lang="ru-RU" altLang="ru-RU" dirty="0" smtClean="0">
                <a:sym typeface="Symbol" pitchFamily="18" charset="2"/>
              </a:rPr>
              <a:t>сомнительная применимость статистических методов</a:t>
            </a:r>
            <a:endParaRPr lang="ru-RU" altLang="ru-RU" dirty="0" smtClean="0"/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Обилие специфических терминов</a:t>
            </a:r>
            <a:r>
              <a:rPr lang="en-US" alt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altLang="ru-RU" dirty="0" smtClean="0">
                <a:sym typeface="Symbol" pitchFamily="18" charset="2"/>
              </a:rPr>
              <a:t> </a:t>
            </a:r>
            <a:r>
              <a:rPr lang="ru-RU" altLang="ru-RU" dirty="0" smtClean="0">
                <a:sym typeface="Symbol" pitchFamily="18" charset="2"/>
              </a:rPr>
              <a:t>частотное распределение терминов не совпадает с распределением слов общей лексики</a:t>
            </a:r>
            <a:endParaRPr lang="ru-RU" altLang="ru-RU" dirty="0" smtClean="0"/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Низкая контрастность лексики</a:t>
            </a:r>
            <a:r>
              <a:rPr lang="en-US" alt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altLang="ru-RU" dirty="0" smtClean="0">
                <a:sym typeface="Symbol" pitchFamily="18" charset="2"/>
              </a:rPr>
              <a:t> </a:t>
            </a:r>
            <a:r>
              <a:rPr lang="ru-RU" altLang="ru-RU" dirty="0" smtClean="0">
                <a:sym typeface="Symbol" pitchFamily="18" charset="2"/>
              </a:rPr>
              <a:t>по всему тексту схожая терминология</a:t>
            </a:r>
            <a:endParaRPr lang="ru-RU" altLang="ru-RU" dirty="0" smtClean="0"/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alt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Тематическое единство с плавными переходами между разделами</a:t>
            </a:r>
            <a:r>
              <a:rPr lang="en-US" alt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altLang="ru-RU" dirty="0" smtClean="0">
                <a:sym typeface="Symbol" pitchFamily="18" charset="2"/>
              </a:rPr>
              <a:t> </a:t>
            </a:r>
            <a:r>
              <a:rPr lang="ru-RU" altLang="ru-RU" dirty="0" smtClean="0">
                <a:sym typeface="Symbol" pitchFamily="18" charset="2"/>
              </a:rPr>
              <a:t>границы смены лексики могут не совпадать с авторским членением текста</a:t>
            </a:r>
            <a:endParaRPr lang="ru-RU" alt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i="1" dirty="0" smtClean="0">
                <a:solidFill>
                  <a:srgbClr val="006600"/>
                </a:solidFill>
                <a:latin typeface="Bookman Old Style" pitchFamily="18" charset="0"/>
              </a:rPr>
              <a:t>Метод сегментации </a:t>
            </a:r>
            <a:r>
              <a:rPr lang="ru-RU" altLang="ru-RU" i="1" dirty="0" smtClean="0">
                <a:solidFill>
                  <a:srgbClr val="006600"/>
                </a:solidFill>
                <a:latin typeface="Bookman Old Style" pitchFamily="18" charset="0"/>
                <a:sym typeface="Symbol" pitchFamily="18" charset="2"/>
              </a:rPr>
              <a:t> </a:t>
            </a:r>
            <a:r>
              <a:rPr lang="en-US" altLang="ru-RU" i="1" dirty="0" err="1" smtClean="0">
                <a:solidFill>
                  <a:srgbClr val="006600"/>
                </a:solidFill>
                <a:latin typeface="Bookman Old Style" pitchFamily="18" charset="0"/>
                <a:sym typeface="Symbol" pitchFamily="18" charset="2"/>
              </a:rPr>
              <a:t>TextTiling</a:t>
            </a:r>
            <a:endParaRPr lang="ru-RU" i="1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pic>
        <p:nvPicPr>
          <p:cNvPr id="15362" name="Рисунок 4" descr="Общий алгоритм.jpe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1643063"/>
            <a:ext cx="8207375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 smtClean="0">
                <a:solidFill>
                  <a:srgbClr val="006600"/>
                </a:solidFill>
                <a:latin typeface="Bookman Old Style" pitchFamily="18" charset="0"/>
                <a:cs typeface="Tahoma" pitchFamily="34" charset="0"/>
              </a:rPr>
              <a:t>Способы определения сходства</a:t>
            </a:r>
          </a:p>
        </p:txBody>
      </p:sp>
      <p:sp>
        <p:nvSpPr>
          <p:cNvPr id="1031" name="TextBox 3"/>
          <p:cNvSpPr txBox="1">
            <a:spLocks noChangeArrowheads="1"/>
          </p:cNvSpPr>
          <p:nvPr/>
        </p:nvSpPr>
        <p:spPr bwMode="auto">
          <a:xfrm>
            <a:off x="857224" y="5000636"/>
            <a:ext cx="271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Tahoma" pitchFamily="34" charset="0"/>
                <a:cs typeface="Tahoma" pitchFamily="34" charset="0"/>
              </a:rPr>
              <a:t>Косинусная мера:</a:t>
            </a:r>
          </a:p>
        </p:txBody>
      </p:sp>
      <p:sp>
        <p:nvSpPr>
          <p:cNvPr id="1032" name="TextBox 5"/>
          <p:cNvSpPr txBox="1">
            <a:spLocks noChangeArrowheads="1"/>
          </p:cNvSpPr>
          <p:nvPr/>
        </p:nvSpPr>
        <p:spPr bwMode="auto">
          <a:xfrm>
            <a:off x="4429124" y="4857760"/>
            <a:ext cx="3786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Tahoma" pitchFamily="34" charset="0"/>
                <a:cs typeface="Tahoma" pitchFamily="34" charset="0"/>
              </a:rPr>
              <a:t>Нормированное </a:t>
            </a:r>
            <a:r>
              <a:rPr lang="ru-RU" sz="2000" dirty="0" err="1">
                <a:latin typeface="Tahoma" pitchFamily="34" charset="0"/>
                <a:cs typeface="Tahoma" pitchFamily="34" charset="0"/>
              </a:rPr>
              <a:t>манхеттеновское</a:t>
            </a:r>
            <a:r>
              <a:rPr lang="ru-RU" sz="2000" dirty="0">
                <a:latin typeface="Tahoma" pitchFamily="34" charset="0"/>
                <a:cs typeface="Tahoma" pitchFamily="34" charset="0"/>
              </a:rPr>
              <a:t> расстояние:</a:t>
            </a:r>
          </a:p>
        </p:txBody>
      </p:sp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714876" y="5715016"/>
          <a:ext cx="2786084" cy="891210"/>
        </p:xfrm>
        <a:graphic>
          <a:graphicData uri="http://schemas.openxmlformats.org/presentationml/2006/ole">
            <p:oleObj spid="_x0000_s1027" r:id="rId3" imgW="1638300" imgH="520700" progId="">
              <p:embed/>
            </p:oleObj>
          </a:graphicData>
        </a:graphic>
      </p:graphicFrame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071561" y="5500688"/>
          <a:ext cx="2571745" cy="1210150"/>
        </p:xfrm>
        <a:graphic>
          <a:graphicData uri="http://schemas.openxmlformats.org/presentationml/2006/ole">
            <p:oleObj spid="_x0000_s1029" name="Формула" r:id="rId4" imgW="1574640" imgH="736560" progId="Equation.3">
              <p:embed/>
            </p:oleObj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214282" y="1285860"/>
          <a:ext cx="8634473" cy="3314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>
                <a:solidFill>
                  <a:srgbClr val="006600"/>
                </a:solidFill>
                <a:latin typeface="Bookman Old Style" pitchFamily="18" charset="0"/>
              </a:rPr>
              <a:t>Метрики оценки качества сегментации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813" y="1643063"/>
          <a:ext cx="7572375" cy="1857376"/>
        </p:xfrm>
        <a:graphic>
          <a:graphicData uri="http://schemas.openxmlformats.org/drawingml/2006/table">
            <a:tbl>
              <a:tblPr/>
              <a:tblGrid>
                <a:gridCol w="2208212"/>
                <a:gridCol w="2792413"/>
                <a:gridCol w="2571750"/>
              </a:tblGrid>
              <a:tr h="307975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Авторская разметка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1688">
                <a:tc rowSpan="2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Автоматическая разметка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(true positive)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FP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false positive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FN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false negative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TN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(true negative)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7430" name="Группа 1"/>
          <p:cNvGrpSpPr>
            <a:grpSpLocks/>
          </p:cNvGrpSpPr>
          <p:nvPr/>
        </p:nvGrpSpPr>
        <p:grpSpPr bwMode="auto">
          <a:xfrm>
            <a:off x="1143000" y="3929063"/>
            <a:ext cx="2368550" cy="787400"/>
            <a:chOff x="642938" y="4714875"/>
            <a:chExt cx="2368550" cy="785813"/>
          </a:xfrm>
        </p:grpSpPr>
        <p:graphicFrame>
          <p:nvGraphicFramePr>
            <p:cNvPr id="17409" name="Object 3"/>
            <p:cNvGraphicFramePr>
              <a:graphicFrameLocks noChangeAspect="1"/>
            </p:cNvGraphicFramePr>
            <p:nvPr/>
          </p:nvGraphicFramePr>
          <p:xfrm>
            <a:off x="2000250" y="4714875"/>
            <a:ext cx="1011238" cy="785813"/>
          </p:xfrm>
          <a:graphic>
            <a:graphicData uri="http://schemas.openxmlformats.org/presentationml/2006/ole">
              <p:oleObj spid="_x0000_s17409" name="Equation" r:id="rId3" imgW="508000" imgH="393700" progId="">
                <p:embed/>
              </p:oleObj>
            </a:graphicData>
          </a:graphic>
        </p:graphicFrame>
        <p:sp>
          <p:nvSpPr>
            <p:cNvPr id="17437" name="TextBox 11"/>
            <p:cNvSpPr txBox="1">
              <a:spLocks noChangeArrowheads="1"/>
            </p:cNvSpPr>
            <p:nvPr/>
          </p:nvSpPr>
          <p:spPr bwMode="auto">
            <a:xfrm>
              <a:off x="642938" y="4906963"/>
              <a:ext cx="1357312" cy="40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2000">
                  <a:latin typeface="Calibri" pitchFamily="34" charset="0"/>
                </a:rPr>
                <a:t>Точность</a:t>
              </a:r>
            </a:p>
          </p:txBody>
        </p:sp>
      </p:grpSp>
      <p:grpSp>
        <p:nvGrpSpPr>
          <p:cNvPr id="17431" name="Группа 2"/>
          <p:cNvGrpSpPr>
            <a:grpSpLocks/>
          </p:cNvGrpSpPr>
          <p:nvPr/>
        </p:nvGrpSpPr>
        <p:grpSpPr bwMode="auto">
          <a:xfrm>
            <a:off x="4279900" y="3932238"/>
            <a:ext cx="3130550" cy="784225"/>
            <a:chOff x="4214813" y="4716463"/>
            <a:chExt cx="3130550" cy="784225"/>
          </a:xfrm>
        </p:grpSpPr>
        <p:graphicFrame>
          <p:nvGraphicFramePr>
            <p:cNvPr id="17410" name="Object 5"/>
            <p:cNvGraphicFramePr>
              <a:graphicFrameLocks noChangeAspect="1"/>
            </p:cNvGraphicFramePr>
            <p:nvPr/>
          </p:nvGraphicFramePr>
          <p:xfrm>
            <a:off x="5643563" y="4716463"/>
            <a:ext cx="1701800" cy="784225"/>
          </p:xfrm>
          <a:graphic>
            <a:graphicData uri="http://schemas.openxmlformats.org/presentationml/2006/ole">
              <p:oleObj spid="_x0000_s17410" name="Equation" r:id="rId4" imgW="863225" imgH="393529" progId="">
                <p:embed/>
              </p:oleObj>
            </a:graphicData>
          </a:graphic>
        </p:graphicFrame>
        <p:sp>
          <p:nvSpPr>
            <p:cNvPr id="17436" name="TextBox 12"/>
            <p:cNvSpPr txBox="1">
              <a:spLocks noChangeArrowheads="1"/>
            </p:cNvSpPr>
            <p:nvPr/>
          </p:nvSpPr>
          <p:spPr bwMode="auto">
            <a:xfrm>
              <a:off x="4214813" y="4906963"/>
              <a:ext cx="1357312" cy="40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altLang="ru-RU" sz="2000">
                  <a:latin typeface="Calibri" pitchFamily="34" charset="0"/>
                </a:rPr>
                <a:t>Полнота</a:t>
              </a:r>
            </a:p>
          </p:txBody>
        </p:sp>
      </p:grpSp>
      <p:sp>
        <p:nvSpPr>
          <p:cNvPr id="1743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17433" name="Группа 15"/>
          <p:cNvGrpSpPr>
            <a:grpSpLocks/>
          </p:cNvGrpSpPr>
          <p:nvPr/>
        </p:nvGrpSpPr>
        <p:grpSpPr bwMode="auto">
          <a:xfrm>
            <a:off x="2786063" y="5000625"/>
            <a:ext cx="3109912" cy="857250"/>
            <a:chOff x="2763813" y="5000625"/>
            <a:chExt cx="3109925" cy="857250"/>
          </a:xfrm>
        </p:grpSpPr>
        <p:sp>
          <p:nvSpPr>
            <p:cNvPr id="17435" name="TextBox 13"/>
            <p:cNvSpPr txBox="1">
              <a:spLocks noChangeArrowheads="1"/>
            </p:cNvSpPr>
            <p:nvPr/>
          </p:nvSpPr>
          <p:spPr bwMode="auto">
            <a:xfrm>
              <a:off x="2763813" y="5224465"/>
              <a:ext cx="11430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ru-RU" sz="2000">
                  <a:latin typeface="Calibri" pitchFamily="34" charset="0"/>
                </a:rPr>
                <a:t>F-</a:t>
              </a:r>
              <a:r>
                <a:rPr lang="ru-RU" altLang="ru-RU" sz="2000">
                  <a:latin typeface="Calibri" pitchFamily="34" charset="0"/>
                </a:rPr>
                <a:t>мера</a:t>
              </a:r>
            </a:p>
          </p:txBody>
        </p:sp>
        <p:graphicFrame>
          <p:nvGraphicFramePr>
            <p:cNvPr id="17412" name="Object 4"/>
            <p:cNvGraphicFramePr>
              <a:graphicFrameLocks noChangeAspect="1"/>
            </p:cNvGraphicFramePr>
            <p:nvPr/>
          </p:nvGraphicFramePr>
          <p:xfrm>
            <a:off x="3873488" y="5000625"/>
            <a:ext cx="2000250" cy="857250"/>
          </p:xfrm>
          <a:graphic>
            <a:graphicData uri="http://schemas.openxmlformats.org/presentationml/2006/ole">
              <p:oleObj spid="_x0000_s17412" name="Формула" r:id="rId5" imgW="914400" imgH="393480" progId="Equation.3">
                <p:embed/>
              </p:oleObj>
            </a:graphicData>
          </a:graphic>
        </p:graphicFrame>
      </p:grpSp>
      <p:sp>
        <p:nvSpPr>
          <p:cNvPr id="17434" name="TextBox 16"/>
          <p:cNvSpPr txBox="1">
            <a:spLocks noChangeArrowheads="1"/>
          </p:cNvSpPr>
          <p:nvPr/>
        </p:nvSpPr>
        <p:spPr bwMode="auto">
          <a:xfrm>
            <a:off x="6500813" y="5143500"/>
            <a:ext cx="1714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0 </a:t>
            </a:r>
            <a:r>
              <a:rPr lang="en-US" sz="2400" i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&lt; F &lt;1</a:t>
            </a:r>
            <a:endParaRPr lang="ru-RU" sz="2400" i="1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>
                <a:solidFill>
                  <a:srgbClr val="006600"/>
                </a:solidFill>
                <a:latin typeface="Bookman Old Style" pitchFamily="18" charset="0"/>
                <a:cs typeface="Times New Roman" pitchFamily="18" charset="0"/>
              </a:rPr>
              <a:t>Метрики оценки качества сегментации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813" y="1643063"/>
          <a:ext cx="7572375" cy="1857376"/>
        </p:xfrm>
        <a:graphic>
          <a:graphicData uri="http://schemas.openxmlformats.org/drawingml/2006/table">
            <a:tbl>
              <a:tblPr/>
              <a:tblGrid>
                <a:gridCol w="2208212"/>
                <a:gridCol w="2792413"/>
                <a:gridCol w="2571750"/>
              </a:tblGrid>
              <a:tr h="307975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Авторская разметка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1688">
                <a:tc rowSpan="2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Автоматическая разметка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(true positive)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FP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false positive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FN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false negative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TN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(true negative)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285984" y="3786190"/>
          <a:ext cx="2514600" cy="928687"/>
        </p:xfrm>
        <a:graphic>
          <a:graphicData uri="http://schemas.openxmlformats.org/presentationml/2006/ole">
            <p:oleObj spid="_x0000_s18437" name="Формула" r:id="rId3" imgW="1054100" imgH="393700" progId="Equation.3">
              <p:embed/>
            </p:oleObj>
          </a:graphicData>
        </a:graphic>
      </p:graphicFrame>
      <p:sp>
        <p:nvSpPr>
          <p:cNvPr id="1845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2214563" y="4857750"/>
          <a:ext cx="6700837" cy="928688"/>
        </p:xfrm>
        <a:graphic>
          <a:graphicData uri="http://schemas.openxmlformats.org/presentationml/2006/ole">
            <p:oleObj spid="_x0000_s18439" name="Формула" r:id="rId4" imgW="3213100" imgH="444500" progId="Equation.3">
              <p:embed/>
            </p:oleObj>
          </a:graphicData>
        </a:graphic>
      </p:graphicFrame>
      <p:sp>
        <p:nvSpPr>
          <p:cNvPr id="18460" name="TextBox 17"/>
          <p:cNvSpPr txBox="1">
            <a:spLocks noChangeArrowheads="1"/>
          </p:cNvSpPr>
          <p:nvPr/>
        </p:nvSpPr>
        <p:spPr bwMode="auto">
          <a:xfrm>
            <a:off x="301625" y="4929188"/>
            <a:ext cx="1857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Calibri" pitchFamily="34" charset="0"/>
              </a:rPr>
              <a:t>Коэффициент корреляции </a:t>
            </a:r>
            <a:r>
              <a:rPr lang="ru-RU" dirty="0" err="1">
                <a:latin typeface="Calibri" pitchFamily="34" charset="0"/>
              </a:rPr>
              <a:t>Мэтьюса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8461" name="TextBox 18"/>
          <p:cNvSpPr txBox="1">
            <a:spLocks noChangeArrowheads="1"/>
          </p:cNvSpPr>
          <p:nvPr/>
        </p:nvSpPr>
        <p:spPr bwMode="auto">
          <a:xfrm>
            <a:off x="3357563" y="6000750"/>
            <a:ext cx="2143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-1</a:t>
            </a:r>
            <a:r>
              <a:rPr lang="ru-RU" sz="2400" i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i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&lt; MCC &lt;1</a:t>
            </a:r>
            <a:endParaRPr lang="ru-RU" sz="2400" i="1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20" y="3857628"/>
            <a:ext cx="2071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</a:rPr>
              <a:t>Уровень ложных границ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>
                <a:solidFill>
                  <a:srgbClr val="006600"/>
                </a:solidFill>
                <a:latin typeface="Bookman Old Style" pitchFamily="18" charset="0"/>
              </a:rPr>
              <a:t>Метрики оценки качества сегментации</a:t>
            </a:r>
          </a:p>
        </p:txBody>
      </p:sp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785786" y="1571612"/>
          <a:ext cx="5857916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/>
        </p:nvGraphicFramePr>
        <p:xfrm>
          <a:off x="785786" y="4071942"/>
          <a:ext cx="5857916" cy="240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smtClean="0">
                <a:solidFill>
                  <a:srgbClr val="006600"/>
                </a:solidFill>
                <a:latin typeface="Bookman Old Style" pitchFamily="18" charset="0"/>
              </a:rPr>
              <a:t>Сравнение мер сходства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285720" y="1285860"/>
          <a:ext cx="7643866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3428992" y="4357694"/>
          <a:ext cx="5429288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000" i="1" dirty="0" smtClean="0">
                <a:solidFill>
                  <a:srgbClr val="006600"/>
                </a:solidFill>
                <a:latin typeface="Bookman Old Style" pitchFamily="18" charset="0"/>
              </a:rPr>
              <a:t>Сравнение результатов анализа </a:t>
            </a:r>
            <a:br>
              <a:rPr lang="ru-RU" sz="4000" i="1" dirty="0" smtClean="0">
                <a:solidFill>
                  <a:srgbClr val="006600"/>
                </a:solidFill>
                <a:latin typeface="Bookman Old Style" pitchFamily="18" charset="0"/>
              </a:rPr>
            </a:br>
            <a:r>
              <a:rPr lang="ru-RU" sz="4000" i="1" dirty="0" smtClean="0">
                <a:solidFill>
                  <a:srgbClr val="006600"/>
                </a:solidFill>
                <a:latin typeface="Bookman Old Style" pitchFamily="18" charset="0"/>
              </a:rPr>
              <a:t>«по словам» и «по классам»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785786" y="3571876"/>
          <a:ext cx="7593758" cy="1867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00113" y="5589588"/>
          <a:ext cx="6929436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359"/>
                <a:gridCol w="1732359"/>
                <a:gridCol w="1732359"/>
                <a:gridCol w="1732359"/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Текст</a:t>
                      </a:r>
                      <a:endParaRPr lang="ru-RU" sz="1800" dirty="0"/>
                    </a:p>
                  </a:txBody>
                  <a:tcPr marL="91439" marR="91439" marT="45733" marB="45733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Подводники</a:t>
                      </a:r>
                      <a:endParaRPr lang="ru-RU" sz="1800" dirty="0"/>
                    </a:p>
                  </a:txBody>
                  <a:tcPr marL="91439" marR="91439" marT="45733" marB="45733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Ромм</a:t>
                      </a:r>
                      <a:endParaRPr lang="ru-RU" sz="1800" dirty="0"/>
                    </a:p>
                  </a:txBody>
                  <a:tcPr marL="91439" marR="91439" marT="45733" marB="45733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Новости</a:t>
                      </a:r>
                      <a:endParaRPr lang="ru-RU" sz="1800" dirty="0"/>
                    </a:p>
                  </a:txBody>
                  <a:tcPr marL="91439" marR="91439" marT="45733" marB="45733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По словам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33" marB="45733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0.21</a:t>
                      </a:r>
                      <a:endParaRPr lang="ru-RU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0.22</a:t>
                      </a:r>
                      <a:endParaRPr lang="ru-RU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0.60</a:t>
                      </a:r>
                      <a:endParaRPr lang="ru-RU" sz="1800" dirty="0"/>
                    </a:p>
                  </a:txBody>
                  <a:tcPr marL="91439" marR="91439"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По классам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33" marB="45733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0.50</a:t>
                      </a:r>
                      <a:endParaRPr lang="ru-RU" sz="1800" dirty="0"/>
                    </a:p>
                  </a:txBody>
                  <a:tcPr marL="91439" marR="91439" marT="45733" marB="45733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0.70</a:t>
                      </a:r>
                      <a:endParaRPr lang="ru-RU" sz="1800" dirty="0"/>
                    </a:p>
                  </a:txBody>
                  <a:tcPr marL="91439" marR="91439" marT="45733" marB="45733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0.78</a:t>
                      </a:r>
                      <a:endParaRPr lang="ru-RU" sz="1800" dirty="0"/>
                    </a:p>
                  </a:txBody>
                  <a:tcPr marL="91439" marR="91439" marT="45733" marB="45733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714348" y="1428736"/>
          <a:ext cx="7572428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660066"/>
    </a:dk2>
    <a:lt2>
      <a:srgbClr val="B7C1EB"/>
    </a:lt2>
    <a:accent1>
      <a:srgbClr val="000000"/>
    </a:accent1>
    <a:accent2>
      <a:srgbClr val="B2B2B2"/>
    </a:accent2>
    <a:accent3>
      <a:srgbClr val="FFFFFF"/>
    </a:accent3>
    <a:accent4>
      <a:srgbClr val="000000"/>
    </a:accent4>
    <a:accent5>
      <a:srgbClr val="AAAAAA"/>
    </a:accent5>
    <a:accent6>
      <a:srgbClr val="A1A1A1"/>
    </a:accent6>
    <a:hlink>
      <a:srgbClr val="6F89F7"/>
    </a:hlink>
    <a:folHlink>
      <a:srgbClr val="CFDBFD"/>
    </a:folHlink>
  </a:clrScheme>
  <a:fontScheme name="Лекционная темная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211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Тема Office</vt:lpstr>
      <vt:lpstr>Формула</vt:lpstr>
      <vt:lpstr>Equation</vt:lpstr>
      <vt:lpstr>Метрики оценки тематической сегментации текстов </vt:lpstr>
      <vt:lpstr>Специфика научных текстов</vt:lpstr>
      <vt:lpstr>Метод сегментации  TextTiling</vt:lpstr>
      <vt:lpstr>Способы определения сходства</vt:lpstr>
      <vt:lpstr>Метрики оценки качества сегментации</vt:lpstr>
      <vt:lpstr>Метрики оценки качества сегментации</vt:lpstr>
      <vt:lpstr>Метрики оценки качества сегментации</vt:lpstr>
      <vt:lpstr>Сравнение мер сходства</vt:lpstr>
      <vt:lpstr>Сравнение результатов анализа  «по словам» и «по классам»</vt:lpstr>
      <vt:lpstr>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Метрики оценки тематической сегментации текстов</dc:title>
  <dc:creator>User</dc:creator>
  <cp:lastModifiedBy>User</cp:lastModifiedBy>
  <cp:revision>42</cp:revision>
  <dcterms:created xsi:type="dcterms:W3CDTF">2015-09-11T06:44:53Z</dcterms:created>
  <dcterms:modified xsi:type="dcterms:W3CDTF">2015-10-05T19:35:28Z</dcterms:modified>
</cp:coreProperties>
</file>