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032-29D0-44C3-A0A8-CD8A89252518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BEC5-1A32-47C7-B158-D4B08A72B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28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032-29D0-44C3-A0A8-CD8A89252518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BEC5-1A32-47C7-B158-D4B08A72B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1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032-29D0-44C3-A0A8-CD8A89252518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BEC5-1A32-47C7-B158-D4B08A72B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76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032-29D0-44C3-A0A8-CD8A89252518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BEC5-1A32-47C7-B158-D4B08A72B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49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032-29D0-44C3-A0A8-CD8A89252518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BEC5-1A32-47C7-B158-D4B08A72B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28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032-29D0-44C3-A0A8-CD8A89252518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BEC5-1A32-47C7-B158-D4B08A72B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97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032-29D0-44C3-A0A8-CD8A89252518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BEC5-1A32-47C7-B158-D4B08A72B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21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032-29D0-44C3-A0A8-CD8A89252518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BEC5-1A32-47C7-B158-D4B08A72B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54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032-29D0-44C3-A0A8-CD8A89252518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BEC5-1A32-47C7-B158-D4B08A72B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63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032-29D0-44C3-A0A8-CD8A89252518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BEC5-1A32-47C7-B158-D4B08A72B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26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032-29D0-44C3-A0A8-CD8A89252518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BEC5-1A32-47C7-B158-D4B08A72B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08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53032-29D0-44C3-A0A8-CD8A89252518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DBEC5-1A32-47C7-B158-D4B08A72B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86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90845" y="327803"/>
            <a:ext cx="4093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задачи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2D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4439" y="1695015"/>
            <a:ext cx="67638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ERCIER</a:t>
            </a:r>
            <a:r>
              <a:rPr lang="en-US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J. M., M</a:t>
            </a:r>
            <a:r>
              <a:rPr lang="en-US" sz="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ARTINAND</a:t>
            </a:r>
            <a:r>
              <a:rPr lang="en-US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D., M</a:t>
            </a:r>
            <a:r>
              <a:rPr lang="en-US" sz="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ATHUR</a:t>
            </a:r>
            <a:r>
              <a:rPr lang="en-US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M., G</a:t>
            </a:r>
            <a:r>
              <a:rPr lang="en-US" sz="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OSTIAUX</a:t>
            </a:r>
            <a:r>
              <a:rPr lang="en-US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L., P</a:t>
            </a:r>
            <a:r>
              <a:rPr lang="en-US" sz="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EACOCK</a:t>
            </a:r>
            <a:r>
              <a:rPr lang="en-US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T. &amp; D</a:t>
            </a:r>
            <a:r>
              <a:rPr lang="en-US" sz="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AUXOIS</a:t>
            </a:r>
            <a:r>
              <a:rPr lang="en-US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T.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New wave generation. J. Fluid Mech. 657, 308–334.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608" y="2672774"/>
            <a:ext cx="5556137" cy="32018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8255" y="1583183"/>
            <a:ext cx="4691157" cy="4033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6514" y="2010823"/>
            <a:ext cx="3354638" cy="18780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0392" y="4205591"/>
            <a:ext cx="4798801" cy="4953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4315" y="4771243"/>
            <a:ext cx="3709359" cy="18002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13674" y="4911812"/>
            <a:ext cx="1787520" cy="128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9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4401" y="171379"/>
            <a:ext cx="4093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2077" y="1071104"/>
            <a:ext cx="58699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aurer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</a:t>
            </a:r>
            <a:r>
              <a:rPr lang="en-US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0" i="0" u="none" strike="noStrike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Ghaemsaidi</a:t>
            </a:r>
            <a:r>
              <a:rPr lang="en-US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S.J., </a:t>
            </a:r>
            <a:r>
              <a:rPr lang="en-US" sz="1400" b="0" i="0" u="none" strike="noStrike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Jounaud</a:t>
            </a:r>
            <a:r>
              <a:rPr lang="en-US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S., Peacock</a:t>
            </a:r>
            <a:r>
              <a:rPr lang="en-US" sz="14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T.</a:t>
            </a:r>
            <a:r>
              <a:rPr lang="en-US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1400" b="0" i="0" u="none" strike="noStrike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Odier</a:t>
            </a:r>
            <a:r>
              <a:rPr lang="en-US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P.</a:t>
            </a:r>
            <a:r>
              <a:rPr lang="ru-RU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ru-RU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axisymmetric inertia-gravity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 generator</a:t>
            </a:r>
            <a:r>
              <a:rPr lang="en-US" sz="1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Exp. Fluids.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938" y="1675211"/>
            <a:ext cx="2720904" cy="49953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9805" y="2619484"/>
            <a:ext cx="3255189" cy="246442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02604" y="5163538"/>
            <a:ext cx="2729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Колебания границы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функции Бесселя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6325" y="651430"/>
            <a:ext cx="3262715" cy="197314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36325" y="2646666"/>
            <a:ext cx="3486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вертикальных скоростей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кольцевой зоне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4976" y="3358769"/>
            <a:ext cx="4437601" cy="24511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236325" y="5854055"/>
            <a:ext cx="3716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Экспериментальные данные (слева)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линейная теория (справа)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41963" y="2170520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Случай №1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37607" y="83436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Случай №2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757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Evgeny</dc:creator>
  <cp:lastModifiedBy>Evgeny</cp:lastModifiedBy>
  <cp:revision>4</cp:revision>
  <dcterms:created xsi:type="dcterms:W3CDTF">2017-08-18T06:08:51Z</dcterms:created>
  <dcterms:modified xsi:type="dcterms:W3CDTF">2017-08-18T06:29:27Z</dcterms:modified>
</cp:coreProperties>
</file>