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57" r:id="rId3"/>
    <p:sldId id="263" r:id="rId4"/>
    <p:sldId id="261" r:id="rId5"/>
    <p:sldId id="262" r:id="rId6"/>
    <p:sldId id="259" r:id="rId7"/>
    <p:sldId id="264" r:id="rId8"/>
    <p:sldId id="270" r:id="rId9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4" autoAdjust="0"/>
    <p:restoredTop sz="82424" autoAdjust="0"/>
  </p:normalViewPr>
  <p:slideViewPr>
    <p:cSldViewPr snapToGrid="0">
      <p:cViewPr varScale="1">
        <p:scale>
          <a:sx n="58" d="100"/>
          <a:sy n="58" d="100"/>
        </p:scale>
        <p:origin x="-72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notesViewPr>
    <p:cSldViewPr snapToGrid="0">
      <p:cViewPr varScale="1">
        <p:scale>
          <a:sx n="75" d="100"/>
          <a:sy n="75" d="100"/>
        </p:scale>
        <p:origin x="1212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pPr algn="r" defTabSz="4572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92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pPr algn="r" defTabSz="457200">
                <a:buNone/>
              </a:p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057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pPr algn="r" defTabSz="457200">
                <a:buNone/>
              </a:pPr>
              <a:t>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284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pPr algn="r" defTabSz="457200">
                <a:buNone/>
              </a:pPr>
              <a:t>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894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pPr algn="r" defTabSz="457200">
                <a:buNone/>
              </a:pPr>
              <a:t>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450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pPr algn="r" defTabSz="457200">
                <a:buNone/>
              </a:pPr>
              <a:t>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427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едло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Надпись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 smtClean="0">
                <a:latin typeface="Century Gothic"/>
                <a:ea typeface="+mn-ea"/>
                <a:cs typeface="+mn-cs"/>
              </a:rPr>
              <a:t>"</a:t>
            </a:r>
            <a:endParaRPr lang="ru-RU" sz="12200" b="0" i="0" dirty="0">
              <a:latin typeface="Century Gothic"/>
              <a:ea typeface="+mn-ea"/>
              <a:cs typeface="+mn-cs"/>
            </a:endParaRPr>
          </a:p>
        </p:txBody>
      </p:sp>
      <p:sp>
        <p:nvSpPr>
          <p:cNvPr id="15" name="Надпись 14"/>
          <p:cNvSpPr txBox="1"/>
          <p:nvPr/>
        </p:nvSpPr>
        <p:spPr>
          <a:xfrm>
            <a:off x="9322667" y="26094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 smtClean="0">
                <a:latin typeface="Century Gothic"/>
                <a:ea typeface="+mn-ea"/>
                <a:cs typeface="+mn-cs"/>
              </a:rPr>
              <a:t>"</a:t>
            </a:r>
            <a:endParaRPr lang="ru-RU" sz="12200" b="0" i="0" dirty="0">
              <a:latin typeface="Century Gothic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менная карточка с предло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адпись 8"/>
          <p:cNvSpPr txBox="1"/>
          <p:nvPr/>
        </p:nvSpPr>
        <p:spPr>
          <a:xfrm>
            <a:off x="805368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 smtClean="0">
                <a:latin typeface="Century Gothic"/>
                <a:ea typeface="+mn-ea"/>
                <a:cs typeface="+mn-cs"/>
              </a:rPr>
              <a:t>"</a:t>
            </a:r>
            <a:endParaRPr lang="ru-RU" sz="12200" b="0" i="0" dirty="0">
              <a:latin typeface="Century Gothic"/>
              <a:ea typeface="+mn-ea"/>
              <a:cs typeface="+mn-cs"/>
            </a:endParaRPr>
          </a:p>
        </p:txBody>
      </p:sp>
      <p:sp>
        <p:nvSpPr>
          <p:cNvPr id="15" name="Надпись 14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 smtClean="0">
                <a:latin typeface="Century Gothic"/>
                <a:ea typeface="+mn-ea"/>
                <a:cs typeface="+mn-cs"/>
              </a:rPr>
              <a:t>"</a:t>
            </a:r>
            <a:endParaRPr lang="ru-RU" sz="12200" b="0" i="0" dirty="0">
              <a:latin typeface="Century Gothic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Текст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толбца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Рисунок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0" name="Рисунок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1" name="Рисунок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2463" y="430213"/>
            <a:ext cx="7423149" cy="5826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Grp="1"/>
          </p:cNvSpPr>
          <p:nvPr>
            <p:ph type="ctrTitle"/>
          </p:nvPr>
        </p:nvSpPr>
        <p:spPr>
          <a:xfrm>
            <a:off x="1343214" y="412377"/>
            <a:ext cx="8825658" cy="3329581"/>
          </a:xfrm>
        </p:spPr>
        <p:txBody>
          <a:bodyPr/>
          <a:lstStyle/>
          <a:p>
            <a:pPr algn="ctr" defTabSz="457200">
              <a:spcBef>
                <a:spcPts val="1"/>
              </a:spcBef>
              <a:buNone/>
            </a:pPr>
            <a:r>
              <a:rPr lang="ru-RU" sz="4000" b="0" i="0" dirty="0" smtClean="0">
                <a:solidFill>
                  <a:srgbClr val="EBEBEB"/>
                </a:solidFill>
                <a:latin typeface="Century Gothic"/>
                <a:ea typeface="+mj-ea"/>
                <a:cs typeface="+mj-cs"/>
              </a:rPr>
              <a:t>Метод хранения и обработки информации об эксплуатации техники в условиях Севера.</a:t>
            </a:r>
            <a:endParaRPr lang="ru-RU" sz="4000" b="0" i="0" dirty="0">
              <a:solidFill>
                <a:srgbClr val="EBEBEB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5" name="Прямоугольник 4"/>
          <p:cNvSpPr>
            <a:spLocks noGrp="1"/>
          </p:cNvSpPr>
          <p:nvPr>
            <p:ph type="subTitle" idx="1"/>
          </p:nvPr>
        </p:nvSpPr>
        <p:spPr>
          <a:xfrm>
            <a:off x="212271" y="4777380"/>
            <a:ext cx="11755611" cy="8614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А.В. </a:t>
            </a:r>
            <a:r>
              <a:rPr lang="ru-RU" dirty="0" err="1" smtClean="0"/>
              <a:t>Машурин</a:t>
            </a:r>
            <a:r>
              <a:rPr lang="ru-RU" dirty="0" smtClean="0"/>
              <a:t>  инженер-исследователь отдела  </a:t>
            </a:r>
            <a:r>
              <a:rPr lang="ru-RU" dirty="0" err="1" smtClean="0"/>
              <a:t>ритмологии</a:t>
            </a:r>
            <a:r>
              <a:rPr lang="ru-RU" dirty="0" smtClean="0"/>
              <a:t> и эргономики северной техники ЯНЦ СО РАН</a:t>
            </a:r>
          </a:p>
          <a:p>
            <a:r>
              <a:rPr lang="ru-RU" dirty="0" smtClean="0"/>
              <a:t>А.М. </a:t>
            </a:r>
            <a:r>
              <a:rPr lang="ru-RU" dirty="0" err="1" smtClean="0"/>
              <a:t>Ишков</a:t>
            </a:r>
            <a:r>
              <a:rPr lang="ru-RU" dirty="0" smtClean="0"/>
              <a:t>  </a:t>
            </a:r>
            <a:r>
              <a:rPr lang="ru-RU" sz="1900" dirty="0" smtClean="0"/>
              <a:t>проф.; Д.т.н.; зав.отделом  </a:t>
            </a:r>
            <a:r>
              <a:rPr lang="ru-RU" sz="1900" dirty="0" err="1" smtClean="0"/>
              <a:t>ритмологии</a:t>
            </a:r>
            <a:r>
              <a:rPr lang="ru-RU" sz="1900" dirty="0" smtClean="0"/>
              <a:t> и эргономики северной техники ЯНЦ СО РАН </a:t>
            </a:r>
          </a:p>
          <a:p>
            <a:endParaRPr lang="ru-RU" b="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98089" cy="1400530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200" b="0" i="0" dirty="0" smtClean="0">
                <a:solidFill>
                  <a:srgbClr val="EBEBEB"/>
                </a:solidFill>
                <a:latin typeface="Century Gothic"/>
                <a:ea typeface="+mj-ea"/>
                <a:cs typeface="+mj-cs"/>
              </a:rPr>
              <a:t>Информационная система по работоспособности техники в условиях севера</a:t>
            </a:r>
            <a:endParaRPr lang="ru-RU" sz="3200" b="0" i="0" dirty="0">
              <a:solidFill>
                <a:srgbClr val="EBEBEB"/>
              </a:solidFill>
              <a:latin typeface="Century Gothic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36334" y="1882588"/>
            <a:ext cx="9568354" cy="402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200" b="0" i="0" dirty="0" smtClean="0">
                <a:solidFill>
                  <a:srgbClr val="EBEBEB"/>
                </a:solidFill>
                <a:latin typeface="Century Gothic"/>
                <a:ea typeface="+mj-ea"/>
                <a:cs typeface="+mj-cs"/>
              </a:rPr>
              <a:t>Блок-схема банка данных «Техники Севера»</a:t>
            </a:r>
            <a:endParaRPr lang="ru-RU" sz="3200" b="0" i="0" dirty="0">
              <a:solidFill>
                <a:srgbClr val="EBEBEB"/>
              </a:solidFill>
              <a:latin typeface="Century Gothic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98494" y="1371738"/>
            <a:ext cx="9130554" cy="482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>
          <a:xfrm>
            <a:off x="1856346" y="161365"/>
            <a:ext cx="9404723" cy="1400530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200" b="0" i="0" dirty="0" smtClean="0">
                <a:solidFill>
                  <a:srgbClr val="EBEBEB"/>
                </a:solidFill>
                <a:latin typeface="Century Gothic"/>
                <a:ea typeface="+mj-ea"/>
                <a:cs typeface="+mj-cs"/>
              </a:rPr>
              <a:t>Диалоговое меню банка данных</a:t>
            </a:r>
            <a:endParaRPr lang="ru-RU" sz="3200" b="0" i="0" dirty="0">
              <a:solidFill>
                <a:srgbClr val="EBEBEB"/>
              </a:solidFill>
              <a:latin typeface="Century Gothic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3873" y="882744"/>
            <a:ext cx="6271739" cy="386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3496" y="2387133"/>
            <a:ext cx="37147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38082" y="4867835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Главное меню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458200" y="1922930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Главная форма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02146" cy="1400530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200" b="0" i="0" dirty="0" smtClean="0">
                <a:solidFill>
                  <a:srgbClr val="EBEBEB"/>
                </a:solidFill>
                <a:latin typeface="Century Gothic"/>
                <a:ea typeface="+mj-ea"/>
                <a:cs typeface="+mj-cs"/>
              </a:rPr>
              <a:t>Формы для добавления и просмотра записей</a:t>
            </a:r>
            <a:endParaRPr lang="ru-RU" sz="3200" b="0" i="0" dirty="0">
              <a:solidFill>
                <a:srgbClr val="EBEBEB"/>
              </a:solidFill>
              <a:latin typeface="Century Gothic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0356" y="1432531"/>
            <a:ext cx="6378344" cy="335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70847" y="5015753"/>
            <a:ext cx="3825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Форма для добавления данных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9471" y="2559983"/>
            <a:ext cx="5843588" cy="355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017329" y="6221186"/>
            <a:ext cx="244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Просмотр записей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200" b="0" i="0" dirty="0" smtClean="0">
                <a:solidFill>
                  <a:srgbClr val="EBEBEB"/>
                </a:solidFill>
                <a:latin typeface="Century Gothic"/>
                <a:ea typeface="+mj-ea"/>
                <a:cs typeface="+mj-cs"/>
              </a:rPr>
              <a:t>Формирование статистических отчетов</a:t>
            </a:r>
            <a:endParaRPr lang="ru-RU" sz="3200" b="0" i="0" dirty="0">
              <a:solidFill>
                <a:srgbClr val="EBEBEB"/>
              </a:solidFill>
              <a:latin typeface="Century Gothic"/>
              <a:ea typeface="+mj-ea"/>
              <a:cs typeface="+mj-cs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8716" y="1408529"/>
            <a:ext cx="2914286" cy="215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16429" y="3755572"/>
            <a:ext cx="2869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Меню формирования </a:t>
            </a:r>
          </a:p>
          <a:p>
            <a:r>
              <a:rPr lang="ru-RU" dirty="0" smtClean="0"/>
              <a:t>статистических отчетов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8740" y="1382486"/>
            <a:ext cx="66198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910943" y="6008914"/>
            <a:ext cx="4068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Статистический отчет по деталям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2258786"/>
          </a:xfrm>
        </p:spPr>
        <p:txBody>
          <a:bodyPr/>
          <a:lstStyle/>
          <a:p>
            <a:pPr algn="ctr"/>
            <a:r>
              <a:rPr lang="ru-RU" sz="4400" dirty="0" smtClean="0"/>
              <a:t>  Спасибо за внимание!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3417222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usiness_Plan_IonGreen_16X9_TP103417220.potx" id="{4B1FCF6B-AC37-473E-AFE9-684358FD50D7}" vid="{D849E02E-A37B-4F65-A00F-6E9D5C4BFA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78CBB3-73F7-4AE4-8F66-D704F33A81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TS103417222</Template>
  <TotalTime>1335</TotalTime>
  <Words>98</Words>
  <Application>Microsoft Office PowerPoint</Application>
  <PresentationFormat>Произвольный</PresentationFormat>
  <Paragraphs>22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TS103417222</vt:lpstr>
      <vt:lpstr>Метод хранения и обработки информации об эксплуатации техники в условиях Севера.</vt:lpstr>
      <vt:lpstr>Информационная система по работоспособности техники в условиях севера</vt:lpstr>
      <vt:lpstr>Блок-схема банка данных «Техники Севера»</vt:lpstr>
      <vt:lpstr>Диалоговое меню банка данных</vt:lpstr>
      <vt:lpstr>Формы для добавления и просмотра записей</vt:lpstr>
      <vt:lpstr>Формирование статистических отчетов</vt:lpstr>
      <vt:lpstr>  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хранения и обработки информации об эксплуатации техники в условиях Севера.</dc:title>
  <dc:creator>tort</dc:creator>
  <cp:keywords/>
  <cp:lastModifiedBy>tort</cp:lastModifiedBy>
  <cp:revision>43</cp:revision>
  <cp:lastPrinted>2012-08-15T21:38:02Z</cp:lastPrinted>
  <dcterms:created xsi:type="dcterms:W3CDTF">2013-10-03T01:06:55Z</dcterms:created>
  <dcterms:modified xsi:type="dcterms:W3CDTF">2013-10-03T23:22:41Z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TC034172229991</vt:lpwstr>
  </property>
</Properties>
</file>