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5"/>
  </p:notesMasterIdLst>
  <p:sldIdLst>
    <p:sldId id="287" r:id="rId2"/>
    <p:sldId id="259" r:id="rId3"/>
    <p:sldId id="280" r:id="rId4"/>
    <p:sldId id="301" r:id="rId5"/>
    <p:sldId id="294" r:id="rId6"/>
    <p:sldId id="299" r:id="rId7"/>
    <p:sldId id="303" r:id="rId8"/>
    <p:sldId id="304" r:id="rId9"/>
    <p:sldId id="297" r:id="rId10"/>
    <p:sldId id="292" r:id="rId11"/>
    <p:sldId id="300" r:id="rId12"/>
    <p:sldId id="293" r:id="rId13"/>
    <p:sldId id="313" r:id="rId14"/>
    <p:sldId id="314" r:id="rId15"/>
    <p:sldId id="286" r:id="rId16"/>
    <p:sldId id="305" r:id="rId17"/>
    <p:sldId id="312" r:id="rId18"/>
    <p:sldId id="279" r:id="rId19"/>
    <p:sldId id="306" r:id="rId20"/>
    <p:sldId id="302" r:id="rId21"/>
    <p:sldId id="308" r:id="rId22"/>
    <p:sldId id="295" r:id="rId23"/>
    <p:sldId id="29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14" autoAdjust="0"/>
  </p:normalViewPr>
  <p:slideViewPr>
    <p:cSldViewPr>
      <p:cViewPr>
        <p:scale>
          <a:sx n="50" d="100"/>
          <a:sy n="50" d="100"/>
        </p:scale>
        <p:origin x="-1908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063FD-1C4F-4D27-97A8-83F79EE43673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9ADE3-5D13-43B2-94D6-372FF6170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08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33CE-6482-4656-A436-F174BEB88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23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13AC-3B29-443C-8D14-C4F09435D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101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04BB2-1497-44EA-818E-02886BF58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80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327BA-0786-47D8-94AA-524155714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90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81A1-5531-4DD6-9D45-9801376B6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340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B7D64-E9EE-4653-BF70-B181D0E11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577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DDD3-F0C5-43EC-B1DD-DB8EC53AA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03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5BF8F-6144-45B8-B063-F96E9D9E6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26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0C4E-51D4-40D9-8642-262EFBDFE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37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32A25-D258-4933-84CA-11E591624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8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9379-B820-44D1-B43E-EF440EBE1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983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5BB6B-2E95-4F0C-A108-D4D3C74FE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43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6EBB-B7E3-4F46-B717-CD72330DC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10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7BE-5D56-4601-95ED-D66A5732C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731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3E626B-C9FB-4719-A9DB-C4DF1A717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  <p:sldLayoutId id="2147483679" r:id="rId12"/>
    <p:sldLayoutId id="2147483678" r:id="rId13"/>
    <p:sldLayoutId id="214748367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412776"/>
            <a:ext cx="7772400" cy="216024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Устойчивость микро-нано пленки электролита с мобильным зарядом на границе раздела газ/жидкость</a:t>
            </a:r>
            <a:endParaRPr lang="ru-RU" sz="2400" b="1" dirty="0" smtClean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789363"/>
            <a:ext cx="7775575" cy="2376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Г.С. Ганченко, Е.В. Горбачева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Кубанский государственный университет, Краснодар.</a:t>
            </a:r>
            <a:endParaRPr lang="en-US" altLang="ru-RU" sz="20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ru-RU" sz="20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ru-RU" sz="20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0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ganchenko@math.kubsu.ru</a:t>
            </a:r>
            <a:endParaRPr lang="ru-RU" altLang="ru-RU" sz="20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E33CE-6482-4656-A436-F174BEB8814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DDD3-F0C5-43EC-B1DD-DB8EC53AAC2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28673" name="Picture 1" descr="D:\fig02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191375" cy="488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98450" y="2070100"/>
            <a:ext cx="8521700" cy="2654300"/>
            <a:chOff x="188" y="1304"/>
            <a:chExt cx="5368" cy="1672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8" y="1304"/>
              <a:ext cx="5368" cy="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188" y="1302"/>
              <a:ext cx="5370" cy="1672"/>
              <a:chOff x="188" y="1302"/>
              <a:chExt cx="5370" cy="1672"/>
            </a:xfrm>
          </p:grpSpPr>
          <p:sp>
            <p:nvSpPr>
              <p:cNvPr id="10364" name="Rectangle 5"/>
              <p:cNvSpPr>
                <a:spLocks noChangeArrowheads="1"/>
              </p:cNvSpPr>
              <p:nvPr/>
            </p:nvSpPr>
            <p:spPr bwMode="auto">
              <a:xfrm>
                <a:off x="188" y="1304"/>
                <a:ext cx="5368" cy="167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5" name="Rectangle 6"/>
              <p:cNvSpPr>
                <a:spLocks noChangeArrowheads="1"/>
              </p:cNvSpPr>
              <p:nvPr/>
            </p:nvSpPr>
            <p:spPr bwMode="auto">
              <a:xfrm>
                <a:off x="188" y="1302"/>
                <a:ext cx="5370" cy="1671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6" name="Rectangle 7"/>
              <p:cNvSpPr>
                <a:spLocks noChangeArrowheads="1"/>
              </p:cNvSpPr>
              <p:nvPr/>
            </p:nvSpPr>
            <p:spPr bwMode="auto">
              <a:xfrm>
                <a:off x="795" y="1535"/>
                <a:ext cx="1118" cy="105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7" name="Line 8"/>
              <p:cNvSpPr>
                <a:spLocks noChangeShapeType="1"/>
              </p:cNvSpPr>
              <p:nvPr/>
            </p:nvSpPr>
            <p:spPr bwMode="auto">
              <a:xfrm flipV="1">
                <a:off x="795" y="1535"/>
                <a:ext cx="0" cy="1052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8" name="Line 9"/>
              <p:cNvSpPr>
                <a:spLocks noChangeShapeType="1"/>
              </p:cNvSpPr>
              <p:nvPr/>
            </p:nvSpPr>
            <p:spPr bwMode="auto">
              <a:xfrm>
                <a:off x="795" y="1535"/>
                <a:ext cx="1118" cy="0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9" name="Line 10"/>
              <p:cNvSpPr>
                <a:spLocks noChangeShapeType="1"/>
              </p:cNvSpPr>
              <p:nvPr/>
            </p:nvSpPr>
            <p:spPr bwMode="auto">
              <a:xfrm>
                <a:off x="1913" y="1535"/>
                <a:ext cx="0" cy="1052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0" name="Line 11"/>
              <p:cNvSpPr>
                <a:spLocks noChangeShapeType="1"/>
              </p:cNvSpPr>
              <p:nvPr/>
            </p:nvSpPr>
            <p:spPr bwMode="auto">
              <a:xfrm flipH="1">
                <a:off x="795" y="2587"/>
                <a:ext cx="1118" cy="0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1" name="Line 12"/>
              <p:cNvSpPr>
                <a:spLocks noChangeShapeType="1"/>
              </p:cNvSpPr>
              <p:nvPr/>
            </p:nvSpPr>
            <p:spPr bwMode="auto">
              <a:xfrm>
                <a:off x="795" y="1535"/>
                <a:ext cx="111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2" name="Line 13"/>
              <p:cNvSpPr>
                <a:spLocks noChangeShapeType="1"/>
              </p:cNvSpPr>
              <p:nvPr/>
            </p:nvSpPr>
            <p:spPr bwMode="auto">
              <a:xfrm>
                <a:off x="795" y="2587"/>
                <a:ext cx="111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3" name="Line 14"/>
              <p:cNvSpPr>
                <a:spLocks noChangeShapeType="1"/>
              </p:cNvSpPr>
              <p:nvPr/>
            </p:nvSpPr>
            <p:spPr bwMode="auto">
              <a:xfrm flipV="1">
                <a:off x="1913" y="1535"/>
                <a:ext cx="0" cy="10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4" name="Line 15"/>
              <p:cNvSpPr>
                <a:spLocks noChangeShapeType="1"/>
              </p:cNvSpPr>
              <p:nvPr/>
            </p:nvSpPr>
            <p:spPr bwMode="auto">
              <a:xfrm flipV="1">
                <a:off x="795" y="1535"/>
                <a:ext cx="0" cy="10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5" name="Line 16"/>
              <p:cNvSpPr>
                <a:spLocks noChangeShapeType="1"/>
              </p:cNvSpPr>
              <p:nvPr/>
            </p:nvSpPr>
            <p:spPr bwMode="auto">
              <a:xfrm>
                <a:off x="795" y="2587"/>
                <a:ext cx="111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6" name="Line 17"/>
              <p:cNvSpPr>
                <a:spLocks noChangeShapeType="1"/>
              </p:cNvSpPr>
              <p:nvPr/>
            </p:nvSpPr>
            <p:spPr bwMode="auto">
              <a:xfrm flipV="1">
                <a:off x="795" y="1535"/>
                <a:ext cx="0" cy="10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7" name="Line 18"/>
              <p:cNvSpPr>
                <a:spLocks noChangeShapeType="1"/>
              </p:cNvSpPr>
              <p:nvPr/>
            </p:nvSpPr>
            <p:spPr bwMode="auto">
              <a:xfrm flipV="1">
                <a:off x="989" y="2576"/>
                <a:ext cx="0" cy="1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8" name="Line 19"/>
              <p:cNvSpPr>
                <a:spLocks noChangeShapeType="1"/>
              </p:cNvSpPr>
              <p:nvPr/>
            </p:nvSpPr>
            <p:spPr bwMode="auto">
              <a:xfrm>
                <a:off x="989" y="1535"/>
                <a:ext cx="0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9" name="Freeform 20"/>
              <p:cNvSpPr>
                <a:spLocks noEditPoints="1"/>
              </p:cNvSpPr>
              <p:nvPr/>
            </p:nvSpPr>
            <p:spPr bwMode="auto">
              <a:xfrm>
                <a:off x="959" y="2636"/>
                <a:ext cx="60" cy="93"/>
              </a:xfrm>
              <a:custGeom>
                <a:avLst/>
                <a:gdLst>
                  <a:gd name="T0" fmla="*/ 30 w 60"/>
                  <a:gd name="T1" fmla="*/ 10 h 93"/>
                  <a:gd name="T2" fmla="*/ 25 w 60"/>
                  <a:gd name="T3" fmla="*/ 11 h 93"/>
                  <a:gd name="T4" fmla="*/ 21 w 60"/>
                  <a:gd name="T5" fmla="*/ 13 h 93"/>
                  <a:gd name="T6" fmla="*/ 17 w 60"/>
                  <a:gd name="T7" fmla="*/ 16 h 93"/>
                  <a:gd name="T8" fmla="*/ 13 w 60"/>
                  <a:gd name="T9" fmla="*/ 27 h 93"/>
                  <a:gd name="T10" fmla="*/ 12 w 60"/>
                  <a:gd name="T11" fmla="*/ 47 h 93"/>
                  <a:gd name="T12" fmla="*/ 13 w 60"/>
                  <a:gd name="T13" fmla="*/ 65 h 93"/>
                  <a:gd name="T14" fmla="*/ 17 w 60"/>
                  <a:gd name="T15" fmla="*/ 76 h 93"/>
                  <a:gd name="T16" fmla="*/ 21 w 60"/>
                  <a:gd name="T17" fmla="*/ 80 h 93"/>
                  <a:gd name="T18" fmla="*/ 25 w 60"/>
                  <a:gd name="T19" fmla="*/ 81 h 93"/>
                  <a:gd name="T20" fmla="*/ 30 w 60"/>
                  <a:gd name="T21" fmla="*/ 83 h 93"/>
                  <a:gd name="T22" fmla="*/ 34 w 60"/>
                  <a:gd name="T23" fmla="*/ 81 h 93"/>
                  <a:gd name="T24" fmla="*/ 39 w 60"/>
                  <a:gd name="T25" fmla="*/ 80 h 93"/>
                  <a:gd name="T26" fmla="*/ 43 w 60"/>
                  <a:gd name="T27" fmla="*/ 76 h 93"/>
                  <a:gd name="T28" fmla="*/ 46 w 60"/>
                  <a:gd name="T29" fmla="*/ 65 h 93"/>
                  <a:gd name="T30" fmla="*/ 47 w 60"/>
                  <a:gd name="T31" fmla="*/ 47 h 93"/>
                  <a:gd name="T32" fmla="*/ 47 w 60"/>
                  <a:gd name="T33" fmla="*/ 27 h 93"/>
                  <a:gd name="T34" fmla="*/ 43 w 60"/>
                  <a:gd name="T35" fmla="*/ 18 h 93"/>
                  <a:gd name="T36" fmla="*/ 39 w 60"/>
                  <a:gd name="T37" fmla="*/ 13 h 93"/>
                  <a:gd name="T38" fmla="*/ 34 w 60"/>
                  <a:gd name="T39" fmla="*/ 11 h 93"/>
                  <a:gd name="T40" fmla="*/ 30 w 60"/>
                  <a:gd name="T41" fmla="*/ 10 h 93"/>
                  <a:gd name="T42" fmla="*/ 30 w 60"/>
                  <a:gd name="T43" fmla="*/ 0 h 93"/>
                  <a:gd name="T44" fmla="*/ 38 w 60"/>
                  <a:gd name="T45" fmla="*/ 0 h 93"/>
                  <a:gd name="T46" fmla="*/ 43 w 60"/>
                  <a:gd name="T47" fmla="*/ 3 h 93"/>
                  <a:gd name="T48" fmla="*/ 49 w 60"/>
                  <a:gd name="T49" fmla="*/ 6 h 93"/>
                  <a:gd name="T50" fmla="*/ 52 w 60"/>
                  <a:gd name="T51" fmla="*/ 11 h 93"/>
                  <a:gd name="T52" fmla="*/ 56 w 60"/>
                  <a:gd name="T53" fmla="*/ 18 h 93"/>
                  <a:gd name="T54" fmla="*/ 57 w 60"/>
                  <a:gd name="T55" fmla="*/ 24 h 93"/>
                  <a:gd name="T56" fmla="*/ 59 w 60"/>
                  <a:gd name="T57" fmla="*/ 31 h 93"/>
                  <a:gd name="T58" fmla="*/ 60 w 60"/>
                  <a:gd name="T59" fmla="*/ 37 h 93"/>
                  <a:gd name="T60" fmla="*/ 60 w 60"/>
                  <a:gd name="T61" fmla="*/ 47 h 93"/>
                  <a:gd name="T62" fmla="*/ 59 w 60"/>
                  <a:gd name="T63" fmla="*/ 62 h 93"/>
                  <a:gd name="T64" fmla="*/ 57 w 60"/>
                  <a:gd name="T65" fmla="*/ 73 h 93"/>
                  <a:gd name="T66" fmla="*/ 54 w 60"/>
                  <a:gd name="T67" fmla="*/ 80 h 93"/>
                  <a:gd name="T68" fmla="*/ 51 w 60"/>
                  <a:gd name="T69" fmla="*/ 84 h 93"/>
                  <a:gd name="T70" fmla="*/ 46 w 60"/>
                  <a:gd name="T71" fmla="*/ 88 h 93"/>
                  <a:gd name="T72" fmla="*/ 43 w 60"/>
                  <a:gd name="T73" fmla="*/ 91 h 93"/>
                  <a:gd name="T74" fmla="*/ 36 w 60"/>
                  <a:gd name="T75" fmla="*/ 93 h 93"/>
                  <a:gd name="T76" fmla="*/ 30 w 60"/>
                  <a:gd name="T77" fmla="*/ 93 h 93"/>
                  <a:gd name="T78" fmla="*/ 21 w 60"/>
                  <a:gd name="T79" fmla="*/ 93 h 93"/>
                  <a:gd name="T80" fmla="*/ 15 w 60"/>
                  <a:gd name="T81" fmla="*/ 89 h 93"/>
                  <a:gd name="T82" fmla="*/ 8 w 60"/>
                  <a:gd name="T83" fmla="*/ 84 h 93"/>
                  <a:gd name="T84" fmla="*/ 2 w 60"/>
                  <a:gd name="T85" fmla="*/ 68 h 93"/>
                  <a:gd name="T86" fmla="*/ 0 w 60"/>
                  <a:gd name="T87" fmla="*/ 47 h 93"/>
                  <a:gd name="T88" fmla="*/ 0 w 60"/>
                  <a:gd name="T89" fmla="*/ 32 h 93"/>
                  <a:gd name="T90" fmla="*/ 4 w 60"/>
                  <a:gd name="T91" fmla="*/ 19 h 93"/>
                  <a:gd name="T92" fmla="*/ 5 w 60"/>
                  <a:gd name="T93" fmla="*/ 14 h 93"/>
                  <a:gd name="T94" fmla="*/ 8 w 60"/>
                  <a:gd name="T95" fmla="*/ 8 h 93"/>
                  <a:gd name="T96" fmla="*/ 13 w 60"/>
                  <a:gd name="T97" fmla="*/ 5 h 93"/>
                  <a:gd name="T98" fmla="*/ 18 w 60"/>
                  <a:gd name="T99" fmla="*/ 1 h 93"/>
                  <a:gd name="T100" fmla="*/ 23 w 60"/>
                  <a:gd name="T101" fmla="*/ 0 h 93"/>
                  <a:gd name="T102" fmla="*/ 30 w 60"/>
                  <a:gd name="T10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" h="93">
                    <a:moveTo>
                      <a:pt x="30" y="10"/>
                    </a:moveTo>
                    <a:lnTo>
                      <a:pt x="25" y="11"/>
                    </a:lnTo>
                    <a:lnTo>
                      <a:pt x="21" y="13"/>
                    </a:lnTo>
                    <a:lnTo>
                      <a:pt x="17" y="16"/>
                    </a:lnTo>
                    <a:lnTo>
                      <a:pt x="13" y="27"/>
                    </a:lnTo>
                    <a:lnTo>
                      <a:pt x="12" y="47"/>
                    </a:lnTo>
                    <a:lnTo>
                      <a:pt x="13" y="65"/>
                    </a:lnTo>
                    <a:lnTo>
                      <a:pt x="17" y="76"/>
                    </a:lnTo>
                    <a:lnTo>
                      <a:pt x="21" y="80"/>
                    </a:lnTo>
                    <a:lnTo>
                      <a:pt x="25" y="81"/>
                    </a:lnTo>
                    <a:lnTo>
                      <a:pt x="30" y="83"/>
                    </a:lnTo>
                    <a:lnTo>
                      <a:pt x="34" y="81"/>
                    </a:lnTo>
                    <a:lnTo>
                      <a:pt x="39" y="80"/>
                    </a:lnTo>
                    <a:lnTo>
                      <a:pt x="43" y="76"/>
                    </a:lnTo>
                    <a:lnTo>
                      <a:pt x="46" y="65"/>
                    </a:lnTo>
                    <a:lnTo>
                      <a:pt x="47" y="47"/>
                    </a:lnTo>
                    <a:lnTo>
                      <a:pt x="47" y="27"/>
                    </a:lnTo>
                    <a:lnTo>
                      <a:pt x="43" y="18"/>
                    </a:lnTo>
                    <a:lnTo>
                      <a:pt x="39" y="13"/>
                    </a:lnTo>
                    <a:lnTo>
                      <a:pt x="34" y="11"/>
                    </a:lnTo>
                    <a:lnTo>
                      <a:pt x="30" y="10"/>
                    </a:lnTo>
                    <a:close/>
                    <a:moveTo>
                      <a:pt x="30" y="0"/>
                    </a:moveTo>
                    <a:lnTo>
                      <a:pt x="38" y="0"/>
                    </a:lnTo>
                    <a:lnTo>
                      <a:pt x="43" y="3"/>
                    </a:lnTo>
                    <a:lnTo>
                      <a:pt x="49" y="6"/>
                    </a:lnTo>
                    <a:lnTo>
                      <a:pt x="52" y="11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9" y="31"/>
                    </a:lnTo>
                    <a:lnTo>
                      <a:pt x="60" y="37"/>
                    </a:lnTo>
                    <a:lnTo>
                      <a:pt x="60" y="47"/>
                    </a:lnTo>
                    <a:lnTo>
                      <a:pt x="59" y="62"/>
                    </a:lnTo>
                    <a:lnTo>
                      <a:pt x="57" y="73"/>
                    </a:lnTo>
                    <a:lnTo>
                      <a:pt x="54" y="80"/>
                    </a:lnTo>
                    <a:lnTo>
                      <a:pt x="51" y="84"/>
                    </a:lnTo>
                    <a:lnTo>
                      <a:pt x="46" y="88"/>
                    </a:lnTo>
                    <a:lnTo>
                      <a:pt x="43" y="91"/>
                    </a:lnTo>
                    <a:lnTo>
                      <a:pt x="36" y="93"/>
                    </a:lnTo>
                    <a:lnTo>
                      <a:pt x="30" y="93"/>
                    </a:lnTo>
                    <a:lnTo>
                      <a:pt x="21" y="93"/>
                    </a:lnTo>
                    <a:lnTo>
                      <a:pt x="15" y="89"/>
                    </a:lnTo>
                    <a:lnTo>
                      <a:pt x="8" y="84"/>
                    </a:lnTo>
                    <a:lnTo>
                      <a:pt x="2" y="68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8" y="8"/>
                    </a:lnTo>
                    <a:lnTo>
                      <a:pt x="13" y="5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0" name="Line 21"/>
              <p:cNvSpPr>
                <a:spLocks noChangeShapeType="1"/>
              </p:cNvSpPr>
              <p:nvPr/>
            </p:nvSpPr>
            <p:spPr bwMode="auto">
              <a:xfrm flipV="1">
                <a:off x="1451" y="2576"/>
                <a:ext cx="0" cy="1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1" name="Line 22"/>
              <p:cNvSpPr>
                <a:spLocks noChangeShapeType="1"/>
              </p:cNvSpPr>
              <p:nvPr/>
            </p:nvSpPr>
            <p:spPr bwMode="auto">
              <a:xfrm>
                <a:off x="1451" y="1535"/>
                <a:ext cx="0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2" name="Freeform 23"/>
              <p:cNvSpPr>
                <a:spLocks noEditPoints="1"/>
              </p:cNvSpPr>
              <p:nvPr/>
            </p:nvSpPr>
            <p:spPr bwMode="auto">
              <a:xfrm>
                <a:off x="1368" y="2636"/>
                <a:ext cx="58" cy="93"/>
              </a:xfrm>
              <a:custGeom>
                <a:avLst/>
                <a:gdLst>
                  <a:gd name="T0" fmla="*/ 29 w 58"/>
                  <a:gd name="T1" fmla="*/ 10 h 93"/>
                  <a:gd name="T2" fmla="*/ 24 w 58"/>
                  <a:gd name="T3" fmla="*/ 11 h 93"/>
                  <a:gd name="T4" fmla="*/ 19 w 58"/>
                  <a:gd name="T5" fmla="*/ 13 h 93"/>
                  <a:gd name="T6" fmla="*/ 16 w 58"/>
                  <a:gd name="T7" fmla="*/ 16 h 93"/>
                  <a:gd name="T8" fmla="*/ 13 w 58"/>
                  <a:gd name="T9" fmla="*/ 27 h 93"/>
                  <a:gd name="T10" fmla="*/ 11 w 58"/>
                  <a:gd name="T11" fmla="*/ 47 h 93"/>
                  <a:gd name="T12" fmla="*/ 13 w 58"/>
                  <a:gd name="T13" fmla="*/ 65 h 93"/>
                  <a:gd name="T14" fmla="*/ 16 w 58"/>
                  <a:gd name="T15" fmla="*/ 76 h 93"/>
                  <a:gd name="T16" fmla="*/ 19 w 58"/>
                  <a:gd name="T17" fmla="*/ 80 h 93"/>
                  <a:gd name="T18" fmla="*/ 24 w 58"/>
                  <a:gd name="T19" fmla="*/ 81 h 93"/>
                  <a:gd name="T20" fmla="*/ 29 w 58"/>
                  <a:gd name="T21" fmla="*/ 83 h 93"/>
                  <a:gd name="T22" fmla="*/ 34 w 58"/>
                  <a:gd name="T23" fmla="*/ 81 h 93"/>
                  <a:gd name="T24" fmla="*/ 39 w 58"/>
                  <a:gd name="T25" fmla="*/ 80 h 93"/>
                  <a:gd name="T26" fmla="*/ 42 w 58"/>
                  <a:gd name="T27" fmla="*/ 76 h 93"/>
                  <a:gd name="T28" fmla="*/ 45 w 58"/>
                  <a:gd name="T29" fmla="*/ 65 h 93"/>
                  <a:gd name="T30" fmla="*/ 47 w 58"/>
                  <a:gd name="T31" fmla="*/ 47 h 93"/>
                  <a:gd name="T32" fmla="*/ 45 w 58"/>
                  <a:gd name="T33" fmla="*/ 27 h 93"/>
                  <a:gd name="T34" fmla="*/ 42 w 58"/>
                  <a:gd name="T35" fmla="*/ 18 h 93"/>
                  <a:gd name="T36" fmla="*/ 39 w 58"/>
                  <a:gd name="T37" fmla="*/ 13 h 93"/>
                  <a:gd name="T38" fmla="*/ 34 w 58"/>
                  <a:gd name="T39" fmla="*/ 11 h 93"/>
                  <a:gd name="T40" fmla="*/ 29 w 58"/>
                  <a:gd name="T41" fmla="*/ 10 h 93"/>
                  <a:gd name="T42" fmla="*/ 29 w 58"/>
                  <a:gd name="T43" fmla="*/ 0 h 93"/>
                  <a:gd name="T44" fmla="*/ 35 w 58"/>
                  <a:gd name="T45" fmla="*/ 0 h 93"/>
                  <a:gd name="T46" fmla="*/ 42 w 58"/>
                  <a:gd name="T47" fmla="*/ 3 h 93"/>
                  <a:gd name="T48" fmla="*/ 47 w 58"/>
                  <a:gd name="T49" fmla="*/ 6 h 93"/>
                  <a:gd name="T50" fmla="*/ 52 w 58"/>
                  <a:gd name="T51" fmla="*/ 11 h 93"/>
                  <a:gd name="T52" fmla="*/ 55 w 58"/>
                  <a:gd name="T53" fmla="*/ 18 h 93"/>
                  <a:gd name="T54" fmla="*/ 57 w 58"/>
                  <a:gd name="T55" fmla="*/ 24 h 93"/>
                  <a:gd name="T56" fmla="*/ 58 w 58"/>
                  <a:gd name="T57" fmla="*/ 31 h 93"/>
                  <a:gd name="T58" fmla="*/ 58 w 58"/>
                  <a:gd name="T59" fmla="*/ 37 h 93"/>
                  <a:gd name="T60" fmla="*/ 58 w 58"/>
                  <a:gd name="T61" fmla="*/ 47 h 93"/>
                  <a:gd name="T62" fmla="*/ 58 w 58"/>
                  <a:gd name="T63" fmla="*/ 62 h 93"/>
                  <a:gd name="T64" fmla="*/ 55 w 58"/>
                  <a:gd name="T65" fmla="*/ 73 h 93"/>
                  <a:gd name="T66" fmla="*/ 53 w 58"/>
                  <a:gd name="T67" fmla="*/ 80 h 93"/>
                  <a:gd name="T68" fmla="*/ 50 w 58"/>
                  <a:gd name="T69" fmla="*/ 84 h 93"/>
                  <a:gd name="T70" fmla="*/ 45 w 58"/>
                  <a:gd name="T71" fmla="*/ 88 h 93"/>
                  <a:gd name="T72" fmla="*/ 40 w 58"/>
                  <a:gd name="T73" fmla="*/ 91 h 93"/>
                  <a:gd name="T74" fmla="*/ 35 w 58"/>
                  <a:gd name="T75" fmla="*/ 93 h 93"/>
                  <a:gd name="T76" fmla="*/ 29 w 58"/>
                  <a:gd name="T77" fmla="*/ 93 h 93"/>
                  <a:gd name="T78" fmla="*/ 21 w 58"/>
                  <a:gd name="T79" fmla="*/ 93 h 93"/>
                  <a:gd name="T80" fmla="*/ 14 w 58"/>
                  <a:gd name="T81" fmla="*/ 89 h 93"/>
                  <a:gd name="T82" fmla="*/ 8 w 58"/>
                  <a:gd name="T83" fmla="*/ 84 h 93"/>
                  <a:gd name="T84" fmla="*/ 1 w 58"/>
                  <a:gd name="T85" fmla="*/ 68 h 93"/>
                  <a:gd name="T86" fmla="*/ 0 w 58"/>
                  <a:gd name="T87" fmla="*/ 47 h 93"/>
                  <a:gd name="T88" fmla="*/ 0 w 58"/>
                  <a:gd name="T89" fmla="*/ 32 h 93"/>
                  <a:gd name="T90" fmla="*/ 3 w 58"/>
                  <a:gd name="T91" fmla="*/ 19 h 93"/>
                  <a:gd name="T92" fmla="*/ 5 w 58"/>
                  <a:gd name="T93" fmla="*/ 14 h 93"/>
                  <a:gd name="T94" fmla="*/ 8 w 58"/>
                  <a:gd name="T95" fmla="*/ 8 h 93"/>
                  <a:gd name="T96" fmla="*/ 13 w 58"/>
                  <a:gd name="T97" fmla="*/ 5 h 93"/>
                  <a:gd name="T98" fmla="*/ 18 w 58"/>
                  <a:gd name="T99" fmla="*/ 1 h 93"/>
                  <a:gd name="T100" fmla="*/ 22 w 58"/>
                  <a:gd name="T101" fmla="*/ 0 h 93"/>
                  <a:gd name="T102" fmla="*/ 29 w 58"/>
                  <a:gd name="T10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8" h="93">
                    <a:moveTo>
                      <a:pt x="29" y="10"/>
                    </a:moveTo>
                    <a:lnTo>
                      <a:pt x="24" y="11"/>
                    </a:lnTo>
                    <a:lnTo>
                      <a:pt x="19" y="13"/>
                    </a:lnTo>
                    <a:lnTo>
                      <a:pt x="16" y="16"/>
                    </a:lnTo>
                    <a:lnTo>
                      <a:pt x="13" y="27"/>
                    </a:lnTo>
                    <a:lnTo>
                      <a:pt x="11" y="47"/>
                    </a:lnTo>
                    <a:lnTo>
                      <a:pt x="13" y="65"/>
                    </a:lnTo>
                    <a:lnTo>
                      <a:pt x="16" y="76"/>
                    </a:lnTo>
                    <a:lnTo>
                      <a:pt x="19" y="80"/>
                    </a:lnTo>
                    <a:lnTo>
                      <a:pt x="24" y="81"/>
                    </a:lnTo>
                    <a:lnTo>
                      <a:pt x="29" y="83"/>
                    </a:lnTo>
                    <a:lnTo>
                      <a:pt x="34" y="81"/>
                    </a:lnTo>
                    <a:lnTo>
                      <a:pt x="39" y="80"/>
                    </a:lnTo>
                    <a:lnTo>
                      <a:pt x="42" y="76"/>
                    </a:lnTo>
                    <a:lnTo>
                      <a:pt x="45" y="65"/>
                    </a:lnTo>
                    <a:lnTo>
                      <a:pt x="47" y="47"/>
                    </a:lnTo>
                    <a:lnTo>
                      <a:pt x="45" y="27"/>
                    </a:lnTo>
                    <a:lnTo>
                      <a:pt x="42" y="18"/>
                    </a:lnTo>
                    <a:lnTo>
                      <a:pt x="39" y="13"/>
                    </a:lnTo>
                    <a:lnTo>
                      <a:pt x="34" y="11"/>
                    </a:lnTo>
                    <a:lnTo>
                      <a:pt x="29" y="10"/>
                    </a:lnTo>
                    <a:close/>
                    <a:moveTo>
                      <a:pt x="29" y="0"/>
                    </a:moveTo>
                    <a:lnTo>
                      <a:pt x="35" y="0"/>
                    </a:lnTo>
                    <a:lnTo>
                      <a:pt x="42" y="3"/>
                    </a:lnTo>
                    <a:lnTo>
                      <a:pt x="47" y="6"/>
                    </a:lnTo>
                    <a:lnTo>
                      <a:pt x="52" y="11"/>
                    </a:lnTo>
                    <a:lnTo>
                      <a:pt x="55" y="18"/>
                    </a:lnTo>
                    <a:lnTo>
                      <a:pt x="57" y="24"/>
                    </a:lnTo>
                    <a:lnTo>
                      <a:pt x="58" y="31"/>
                    </a:lnTo>
                    <a:lnTo>
                      <a:pt x="58" y="37"/>
                    </a:lnTo>
                    <a:lnTo>
                      <a:pt x="58" y="47"/>
                    </a:lnTo>
                    <a:lnTo>
                      <a:pt x="58" y="62"/>
                    </a:lnTo>
                    <a:lnTo>
                      <a:pt x="55" y="73"/>
                    </a:lnTo>
                    <a:lnTo>
                      <a:pt x="53" y="80"/>
                    </a:lnTo>
                    <a:lnTo>
                      <a:pt x="50" y="84"/>
                    </a:lnTo>
                    <a:lnTo>
                      <a:pt x="45" y="88"/>
                    </a:lnTo>
                    <a:lnTo>
                      <a:pt x="40" y="91"/>
                    </a:lnTo>
                    <a:lnTo>
                      <a:pt x="35" y="93"/>
                    </a:lnTo>
                    <a:lnTo>
                      <a:pt x="29" y="93"/>
                    </a:lnTo>
                    <a:lnTo>
                      <a:pt x="21" y="93"/>
                    </a:lnTo>
                    <a:lnTo>
                      <a:pt x="14" y="89"/>
                    </a:lnTo>
                    <a:lnTo>
                      <a:pt x="8" y="84"/>
                    </a:lnTo>
                    <a:lnTo>
                      <a:pt x="1" y="68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8" y="8"/>
                    </a:lnTo>
                    <a:lnTo>
                      <a:pt x="13" y="5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3" name="Rectangle 24"/>
              <p:cNvSpPr>
                <a:spLocks noChangeArrowheads="1"/>
              </p:cNvSpPr>
              <p:nvPr/>
            </p:nvSpPr>
            <p:spPr bwMode="auto">
              <a:xfrm>
                <a:off x="1444" y="2716"/>
                <a:ext cx="13" cy="1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4" name="Freeform 25"/>
              <p:cNvSpPr>
                <a:spLocks/>
              </p:cNvSpPr>
              <p:nvPr/>
            </p:nvSpPr>
            <p:spPr bwMode="auto">
              <a:xfrm>
                <a:off x="1473" y="2637"/>
                <a:ext cx="61" cy="92"/>
              </a:xfrm>
              <a:custGeom>
                <a:avLst/>
                <a:gdLst>
                  <a:gd name="T0" fmla="*/ 12 w 61"/>
                  <a:gd name="T1" fmla="*/ 0 h 92"/>
                  <a:gd name="T2" fmla="*/ 56 w 61"/>
                  <a:gd name="T3" fmla="*/ 0 h 92"/>
                  <a:gd name="T4" fmla="*/ 56 w 61"/>
                  <a:gd name="T5" fmla="*/ 12 h 92"/>
                  <a:gd name="T6" fmla="*/ 22 w 61"/>
                  <a:gd name="T7" fmla="*/ 12 h 92"/>
                  <a:gd name="T8" fmla="*/ 17 w 61"/>
                  <a:gd name="T9" fmla="*/ 36 h 92"/>
                  <a:gd name="T10" fmla="*/ 22 w 61"/>
                  <a:gd name="T11" fmla="*/ 31 h 92"/>
                  <a:gd name="T12" fmla="*/ 28 w 61"/>
                  <a:gd name="T13" fmla="*/ 30 h 92"/>
                  <a:gd name="T14" fmla="*/ 33 w 61"/>
                  <a:gd name="T15" fmla="*/ 30 h 92"/>
                  <a:gd name="T16" fmla="*/ 41 w 61"/>
                  <a:gd name="T17" fmla="*/ 30 h 92"/>
                  <a:gd name="T18" fmla="*/ 48 w 61"/>
                  <a:gd name="T19" fmla="*/ 33 h 92"/>
                  <a:gd name="T20" fmla="*/ 53 w 61"/>
                  <a:gd name="T21" fmla="*/ 38 h 92"/>
                  <a:gd name="T22" fmla="*/ 57 w 61"/>
                  <a:gd name="T23" fmla="*/ 44 h 92"/>
                  <a:gd name="T24" fmla="*/ 61 w 61"/>
                  <a:gd name="T25" fmla="*/ 51 h 92"/>
                  <a:gd name="T26" fmla="*/ 61 w 61"/>
                  <a:gd name="T27" fmla="*/ 59 h 92"/>
                  <a:gd name="T28" fmla="*/ 61 w 61"/>
                  <a:gd name="T29" fmla="*/ 67 h 92"/>
                  <a:gd name="T30" fmla="*/ 57 w 61"/>
                  <a:gd name="T31" fmla="*/ 74 h 92"/>
                  <a:gd name="T32" fmla="*/ 54 w 61"/>
                  <a:gd name="T33" fmla="*/ 80 h 92"/>
                  <a:gd name="T34" fmla="*/ 49 w 61"/>
                  <a:gd name="T35" fmla="*/ 85 h 92"/>
                  <a:gd name="T36" fmla="*/ 43 w 61"/>
                  <a:gd name="T37" fmla="*/ 90 h 92"/>
                  <a:gd name="T38" fmla="*/ 36 w 61"/>
                  <a:gd name="T39" fmla="*/ 92 h 92"/>
                  <a:gd name="T40" fmla="*/ 30 w 61"/>
                  <a:gd name="T41" fmla="*/ 92 h 92"/>
                  <a:gd name="T42" fmla="*/ 22 w 61"/>
                  <a:gd name="T43" fmla="*/ 92 h 92"/>
                  <a:gd name="T44" fmla="*/ 15 w 61"/>
                  <a:gd name="T45" fmla="*/ 88 h 92"/>
                  <a:gd name="T46" fmla="*/ 10 w 61"/>
                  <a:gd name="T47" fmla="*/ 85 h 92"/>
                  <a:gd name="T48" fmla="*/ 5 w 61"/>
                  <a:gd name="T49" fmla="*/ 80 h 92"/>
                  <a:gd name="T50" fmla="*/ 2 w 61"/>
                  <a:gd name="T51" fmla="*/ 74 h 92"/>
                  <a:gd name="T52" fmla="*/ 0 w 61"/>
                  <a:gd name="T53" fmla="*/ 67 h 92"/>
                  <a:gd name="T54" fmla="*/ 13 w 61"/>
                  <a:gd name="T55" fmla="*/ 65 h 92"/>
                  <a:gd name="T56" fmla="*/ 13 w 61"/>
                  <a:gd name="T57" fmla="*/ 70 h 92"/>
                  <a:gd name="T58" fmla="*/ 15 w 61"/>
                  <a:gd name="T59" fmla="*/ 74 h 92"/>
                  <a:gd name="T60" fmla="*/ 18 w 61"/>
                  <a:gd name="T61" fmla="*/ 77 h 92"/>
                  <a:gd name="T62" fmla="*/ 22 w 61"/>
                  <a:gd name="T63" fmla="*/ 80 h 92"/>
                  <a:gd name="T64" fmla="*/ 25 w 61"/>
                  <a:gd name="T65" fmla="*/ 80 h 92"/>
                  <a:gd name="T66" fmla="*/ 30 w 61"/>
                  <a:gd name="T67" fmla="*/ 82 h 92"/>
                  <a:gd name="T68" fmla="*/ 35 w 61"/>
                  <a:gd name="T69" fmla="*/ 80 h 92"/>
                  <a:gd name="T70" fmla="*/ 40 w 61"/>
                  <a:gd name="T71" fmla="*/ 79 h 92"/>
                  <a:gd name="T72" fmla="*/ 44 w 61"/>
                  <a:gd name="T73" fmla="*/ 75 h 92"/>
                  <a:gd name="T74" fmla="*/ 46 w 61"/>
                  <a:gd name="T75" fmla="*/ 70 h 92"/>
                  <a:gd name="T76" fmla="*/ 48 w 61"/>
                  <a:gd name="T77" fmla="*/ 65 h 92"/>
                  <a:gd name="T78" fmla="*/ 49 w 61"/>
                  <a:gd name="T79" fmla="*/ 61 h 92"/>
                  <a:gd name="T80" fmla="*/ 48 w 61"/>
                  <a:gd name="T81" fmla="*/ 54 h 92"/>
                  <a:gd name="T82" fmla="*/ 46 w 61"/>
                  <a:gd name="T83" fmla="*/ 49 h 92"/>
                  <a:gd name="T84" fmla="*/ 44 w 61"/>
                  <a:gd name="T85" fmla="*/ 46 h 92"/>
                  <a:gd name="T86" fmla="*/ 41 w 61"/>
                  <a:gd name="T87" fmla="*/ 43 h 92"/>
                  <a:gd name="T88" fmla="*/ 36 w 61"/>
                  <a:gd name="T89" fmla="*/ 41 h 92"/>
                  <a:gd name="T90" fmla="*/ 30 w 61"/>
                  <a:gd name="T91" fmla="*/ 39 h 92"/>
                  <a:gd name="T92" fmla="*/ 25 w 61"/>
                  <a:gd name="T93" fmla="*/ 41 h 92"/>
                  <a:gd name="T94" fmla="*/ 20 w 61"/>
                  <a:gd name="T95" fmla="*/ 43 h 92"/>
                  <a:gd name="T96" fmla="*/ 17 w 61"/>
                  <a:gd name="T97" fmla="*/ 44 h 92"/>
                  <a:gd name="T98" fmla="*/ 13 w 61"/>
                  <a:gd name="T99" fmla="*/ 48 h 92"/>
                  <a:gd name="T100" fmla="*/ 2 w 61"/>
                  <a:gd name="T101" fmla="*/ 46 h 92"/>
                  <a:gd name="T102" fmla="*/ 12 w 61"/>
                  <a:gd name="T10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1" h="92">
                    <a:moveTo>
                      <a:pt x="12" y="0"/>
                    </a:moveTo>
                    <a:lnTo>
                      <a:pt x="56" y="0"/>
                    </a:lnTo>
                    <a:lnTo>
                      <a:pt x="56" y="12"/>
                    </a:lnTo>
                    <a:lnTo>
                      <a:pt x="22" y="12"/>
                    </a:lnTo>
                    <a:lnTo>
                      <a:pt x="17" y="36"/>
                    </a:lnTo>
                    <a:lnTo>
                      <a:pt x="22" y="31"/>
                    </a:lnTo>
                    <a:lnTo>
                      <a:pt x="28" y="30"/>
                    </a:lnTo>
                    <a:lnTo>
                      <a:pt x="33" y="30"/>
                    </a:lnTo>
                    <a:lnTo>
                      <a:pt x="41" y="30"/>
                    </a:lnTo>
                    <a:lnTo>
                      <a:pt x="48" y="33"/>
                    </a:lnTo>
                    <a:lnTo>
                      <a:pt x="53" y="38"/>
                    </a:lnTo>
                    <a:lnTo>
                      <a:pt x="57" y="44"/>
                    </a:lnTo>
                    <a:lnTo>
                      <a:pt x="61" y="51"/>
                    </a:lnTo>
                    <a:lnTo>
                      <a:pt x="61" y="59"/>
                    </a:lnTo>
                    <a:lnTo>
                      <a:pt x="61" y="67"/>
                    </a:lnTo>
                    <a:lnTo>
                      <a:pt x="57" y="74"/>
                    </a:lnTo>
                    <a:lnTo>
                      <a:pt x="54" y="80"/>
                    </a:lnTo>
                    <a:lnTo>
                      <a:pt x="49" y="85"/>
                    </a:lnTo>
                    <a:lnTo>
                      <a:pt x="43" y="90"/>
                    </a:lnTo>
                    <a:lnTo>
                      <a:pt x="36" y="92"/>
                    </a:lnTo>
                    <a:lnTo>
                      <a:pt x="30" y="92"/>
                    </a:lnTo>
                    <a:lnTo>
                      <a:pt x="22" y="92"/>
                    </a:lnTo>
                    <a:lnTo>
                      <a:pt x="15" y="88"/>
                    </a:lnTo>
                    <a:lnTo>
                      <a:pt x="10" y="85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0" y="67"/>
                    </a:lnTo>
                    <a:lnTo>
                      <a:pt x="13" y="65"/>
                    </a:lnTo>
                    <a:lnTo>
                      <a:pt x="13" y="70"/>
                    </a:lnTo>
                    <a:lnTo>
                      <a:pt x="15" y="74"/>
                    </a:lnTo>
                    <a:lnTo>
                      <a:pt x="18" y="77"/>
                    </a:lnTo>
                    <a:lnTo>
                      <a:pt x="22" y="80"/>
                    </a:lnTo>
                    <a:lnTo>
                      <a:pt x="25" y="80"/>
                    </a:lnTo>
                    <a:lnTo>
                      <a:pt x="30" y="82"/>
                    </a:lnTo>
                    <a:lnTo>
                      <a:pt x="35" y="80"/>
                    </a:lnTo>
                    <a:lnTo>
                      <a:pt x="40" y="79"/>
                    </a:lnTo>
                    <a:lnTo>
                      <a:pt x="44" y="75"/>
                    </a:lnTo>
                    <a:lnTo>
                      <a:pt x="46" y="70"/>
                    </a:lnTo>
                    <a:lnTo>
                      <a:pt x="48" y="65"/>
                    </a:lnTo>
                    <a:lnTo>
                      <a:pt x="49" y="61"/>
                    </a:lnTo>
                    <a:lnTo>
                      <a:pt x="48" y="54"/>
                    </a:lnTo>
                    <a:lnTo>
                      <a:pt x="46" y="49"/>
                    </a:lnTo>
                    <a:lnTo>
                      <a:pt x="44" y="46"/>
                    </a:lnTo>
                    <a:lnTo>
                      <a:pt x="41" y="43"/>
                    </a:lnTo>
                    <a:lnTo>
                      <a:pt x="36" y="41"/>
                    </a:lnTo>
                    <a:lnTo>
                      <a:pt x="30" y="39"/>
                    </a:lnTo>
                    <a:lnTo>
                      <a:pt x="25" y="41"/>
                    </a:lnTo>
                    <a:lnTo>
                      <a:pt x="20" y="43"/>
                    </a:lnTo>
                    <a:lnTo>
                      <a:pt x="17" y="44"/>
                    </a:lnTo>
                    <a:lnTo>
                      <a:pt x="13" y="48"/>
                    </a:lnTo>
                    <a:lnTo>
                      <a:pt x="2" y="4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5" name="Line 26"/>
              <p:cNvSpPr>
                <a:spLocks noChangeShapeType="1"/>
              </p:cNvSpPr>
              <p:nvPr/>
            </p:nvSpPr>
            <p:spPr bwMode="auto">
              <a:xfrm flipV="1">
                <a:off x="1913" y="2576"/>
                <a:ext cx="0" cy="1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6" name="Line 27"/>
              <p:cNvSpPr>
                <a:spLocks noChangeShapeType="1"/>
              </p:cNvSpPr>
              <p:nvPr/>
            </p:nvSpPr>
            <p:spPr bwMode="auto">
              <a:xfrm>
                <a:off x="1913" y="1535"/>
                <a:ext cx="0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7" name="Freeform 28"/>
              <p:cNvSpPr>
                <a:spLocks/>
              </p:cNvSpPr>
              <p:nvPr/>
            </p:nvSpPr>
            <p:spPr bwMode="auto">
              <a:xfrm>
                <a:off x="1890" y="2636"/>
                <a:ext cx="34" cy="91"/>
              </a:xfrm>
              <a:custGeom>
                <a:avLst/>
                <a:gdLst>
                  <a:gd name="T0" fmla="*/ 26 w 34"/>
                  <a:gd name="T1" fmla="*/ 0 h 91"/>
                  <a:gd name="T2" fmla="*/ 34 w 34"/>
                  <a:gd name="T3" fmla="*/ 0 h 91"/>
                  <a:gd name="T4" fmla="*/ 34 w 34"/>
                  <a:gd name="T5" fmla="*/ 91 h 91"/>
                  <a:gd name="T6" fmla="*/ 21 w 34"/>
                  <a:gd name="T7" fmla="*/ 91 h 91"/>
                  <a:gd name="T8" fmla="*/ 21 w 34"/>
                  <a:gd name="T9" fmla="*/ 19 h 91"/>
                  <a:gd name="T10" fmla="*/ 18 w 34"/>
                  <a:gd name="T11" fmla="*/ 24 h 91"/>
                  <a:gd name="T12" fmla="*/ 11 w 34"/>
                  <a:gd name="T13" fmla="*/ 27 h 91"/>
                  <a:gd name="T14" fmla="*/ 7 w 34"/>
                  <a:gd name="T15" fmla="*/ 31 h 91"/>
                  <a:gd name="T16" fmla="*/ 0 w 34"/>
                  <a:gd name="T17" fmla="*/ 34 h 91"/>
                  <a:gd name="T18" fmla="*/ 0 w 34"/>
                  <a:gd name="T19" fmla="*/ 23 h 91"/>
                  <a:gd name="T20" fmla="*/ 10 w 34"/>
                  <a:gd name="T21" fmla="*/ 18 h 91"/>
                  <a:gd name="T22" fmla="*/ 16 w 34"/>
                  <a:gd name="T23" fmla="*/ 11 h 91"/>
                  <a:gd name="T24" fmla="*/ 23 w 34"/>
                  <a:gd name="T25" fmla="*/ 6 h 91"/>
                  <a:gd name="T26" fmla="*/ 26 w 34"/>
                  <a:gd name="T2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91">
                    <a:moveTo>
                      <a:pt x="26" y="0"/>
                    </a:moveTo>
                    <a:lnTo>
                      <a:pt x="34" y="0"/>
                    </a:lnTo>
                    <a:lnTo>
                      <a:pt x="34" y="91"/>
                    </a:lnTo>
                    <a:lnTo>
                      <a:pt x="21" y="91"/>
                    </a:lnTo>
                    <a:lnTo>
                      <a:pt x="21" y="19"/>
                    </a:lnTo>
                    <a:lnTo>
                      <a:pt x="18" y="24"/>
                    </a:lnTo>
                    <a:lnTo>
                      <a:pt x="11" y="27"/>
                    </a:lnTo>
                    <a:lnTo>
                      <a:pt x="7" y="31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10" y="18"/>
                    </a:lnTo>
                    <a:lnTo>
                      <a:pt x="16" y="11"/>
                    </a:lnTo>
                    <a:lnTo>
                      <a:pt x="23" y="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8" name="Line 29"/>
              <p:cNvSpPr>
                <a:spLocks noChangeShapeType="1"/>
              </p:cNvSpPr>
              <p:nvPr/>
            </p:nvSpPr>
            <p:spPr bwMode="auto">
              <a:xfrm>
                <a:off x="795" y="2587"/>
                <a:ext cx="1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9" name="Line 30"/>
              <p:cNvSpPr>
                <a:spLocks noChangeShapeType="1"/>
              </p:cNvSpPr>
              <p:nvPr/>
            </p:nvSpPr>
            <p:spPr bwMode="auto">
              <a:xfrm flipH="1">
                <a:off x="1901" y="2587"/>
                <a:ext cx="1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0" name="Rectangle 31"/>
              <p:cNvSpPr>
                <a:spLocks noChangeArrowheads="1"/>
              </p:cNvSpPr>
              <p:nvPr/>
            </p:nvSpPr>
            <p:spPr bwMode="auto">
              <a:xfrm>
                <a:off x="487" y="2595"/>
                <a:ext cx="36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1" name="Freeform 32"/>
              <p:cNvSpPr>
                <a:spLocks/>
              </p:cNvSpPr>
              <p:nvPr/>
            </p:nvSpPr>
            <p:spPr bwMode="auto">
              <a:xfrm>
                <a:off x="531" y="2541"/>
                <a:ext cx="61" cy="93"/>
              </a:xfrm>
              <a:custGeom>
                <a:avLst/>
                <a:gdLst>
                  <a:gd name="T0" fmla="*/ 30 w 61"/>
                  <a:gd name="T1" fmla="*/ 0 h 93"/>
                  <a:gd name="T2" fmla="*/ 38 w 61"/>
                  <a:gd name="T3" fmla="*/ 2 h 93"/>
                  <a:gd name="T4" fmla="*/ 46 w 61"/>
                  <a:gd name="T5" fmla="*/ 4 h 93"/>
                  <a:gd name="T6" fmla="*/ 51 w 61"/>
                  <a:gd name="T7" fmla="*/ 8 h 93"/>
                  <a:gd name="T8" fmla="*/ 56 w 61"/>
                  <a:gd name="T9" fmla="*/ 13 h 93"/>
                  <a:gd name="T10" fmla="*/ 57 w 61"/>
                  <a:gd name="T11" fmla="*/ 20 h 93"/>
                  <a:gd name="T12" fmla="*/ 59 w 61"/>
                  <a:gd name="T13" fmla="*/ 26 h 93"/>
                  <a:gd name="T14" fmla="*/ 57 w 61"/>
                  <a:gd name="T15" fmla="*/ 31 h 93"/>
                  <a:gd name="T16" fmla="*/ 56 w 61"/>
                  <a:gd name="T17" fmla="*/ 36 h 93"/>
                  <a:gd name="T18" fmla="*/ 54 w 61"/>
                  <a:gd name="T19" fmla="*/ 43 h 93"/>
                  <a:gd name="T20" fmla="*/ 49 w 61"/>
                  <a:gd name="T21" fmla="*/ 48 h 93"/>
                  <a:gd name="T22" fmla="*/ 46 w 61"/>
                  <a:gd name="T23" fmla="*/ 52 h 93"/>
                  <a:gd name="T24" fmla="*/ 41 w 61"/>
                  <a:gd name="T25" fmla="*/ 57 h 93"/>
                  <a:gd name="T26" fmla="*/ 33 w 61"/>
                  <a:gd name="T27" fmla="*/ 64 h 93"/>
                  <a:gd name="T28" fmla="*/ 28 w 61"/>
                  <a:gd name="T29" fmla="*/ 69 h 93"/>
                  <a:gd name="T30" fmla="*/ 23 w 61"/>
                  <a:gd name="T31" fmla="*/ 72 h 93"/>
                  <a:gd name="T32" fmla="*/ 20 w 61"/>
                  <a:gd name="T33" fmla="*/ 75 h 93"/>
                  <a:gd name="T34" fmla="*/ 15 w 61"/>
                  <a:gd name="T35" fmla="*/ 80 h 93"/>
                  <a:gd name="T36" fmla="*/ 61 w 61"/>
                  <a:gd name="T37" fmla="*/ 80 h 93"/>
                  <a:gd name="T38" fmla="*/ 61 w 61"/>
                  <a:gd name="T39" fmla="*/ 93 h 93"/>
                  <a:gd name="T40" fmla="*/ 0 w 61"/>
                  <a:gd name="T41" fmla="*/ 93 h 93"/>
                  <a:gd name="T42" fmla="*/ 0 w 61"/>
                  <a:gd name="T43" fmla="*/ 88 h 93"/>
                  <a:gd name="T44" fmla="*/ 0 w 61"/>
                  <a:gd name="T45" fmla="*/ 85 h 93"/>
                  <a:gd name="T46" fmla="*/ 4 w 61"/>
                  <a:gd name="T47" fmla="*/ 78 h 93"/>
                  <a:gd name="T48" fmla="*/ 8 w 61"/>
                  <a:gd name="T49" fmla="*/ 72 h 93"/>
                  <a:gd name="T50" fmla="*/ 13 w 61"/>
                  <a:gd name="T51" fmla="*/ 65 h 93"/>
                  <a:gd name="T52" fmla="*/ 21 w 61"/>
                  <a:gd name="T53" fmla="*/ 57 h 93"/>
                  <a:gd name="T54" fmla="*/ 28 w 61"/>
                  <a:gd name="T55" fmla="*/ 52 h 93"/>
                  <a:gd name="T56" fmla="*/ 35 w 61"/>
                  <a:gd name="T57" fmla="*/ 48 h 93"/>
                  <a:gd name="T58" fmla="*/ 38 w 61"/>
                  <a:gd name="T59" fmla="*/ 43 h 93"/>
                  <a:gd name="T60" fmla="*/ 41 w 61"/>
                  <a:gd name="T61" fmla="*/ 39 h 93"/>
                  <a:gd name="T62" fmla="*/ 46 w 61"/>
                  <a:gd name="T63" fmla="*/ 33 h 93"/>
                  <a:gd name="T64" fmla="*/ 46 w 61"/>
                  <a:gd name="T65" fmla="*/ 26 h 93"/>
                  <a:gd name="T66" fmla="*/ 46 w 61"/>
                  <a:gd name="T67" fmla="*/ 20 h 93"/>
                  <a:gd name="T68" fmla="*/ 43 w 61"/>
                  <a:gd name="T69" fmla="*/ 15 h 93"/>
                  <a:gd name="T70" fmla="*/ 39 w 61"/>
                  <a:gd name="T71" fmla="*/ 13 h 93"/>
                  <a:gd name="T72" fmla="*/ 35 w 61"/>
                  <a:gd name="T73" fmla="*/ 12 h 93"/>
                  <a:gd name="T74" fmla="*/ 30 w 61"/>
                  <a:gd name="T75" fmla="*/ 12 h 93"/>
                  <a:gd name="T76" fmla="*/ 25 w 61"/>
                  <a:gd name="T77" fmla="*/ 12 h 93"/>
                  <a:gd name="T78" fmla="*/ 21 w 61"/>
                  <a:gd name="T79" fmla="*/ 13 h 93"/>
                  <a:gd name="T80" fmla="*/ 18 w 61"/>
                  <a:gd name="T81" fmla="*/ 15 h 93"/>
                  <a:gd name="T82" fmla="*/ 15 w 61"/>
                  <a:gd name="T83" fmla="*/ 18 h 93"/>
                  <a:gd name="T84" fmla="*/ 13 w 61"/>
                  <a:gd name="T85" fmla="*/ 23 h 93"/>
                  <a:gd name="T86" fmla="*/ 13 w 61"/>
                  <a:gd name="T87" fmla="*/ 28 h 93"/>
                  <a:gd name="T88" fmla="*/ 0 w 61"/>
                  <a:gd name="T89" fmla="*/ 26 h 93"/>
                  <a:gd name="T90" fmla="*/ 2 w 61"/>
                  <a:gd name="T91" fmla="*/ 18 h 93"/>
                  <a:gd name="T92" fmla="*/ 5 w 61"/>
                  <a:gd name="T93" fmla="*/ 12 h 93"/>
                  <a:gd name="T94" fmla="*/ 10 w 61"/>
                  <a:gd name="T95" fmla="*/ 7 h 93"/>
                  <a:gd name="T96" fmla="*/ 15 w 61"/>
                  <a:gd name="T97" fmla="*/ 4 h 93"/>
                  <a:gd name="T98" fmla="*/ 23 w 61"/>
                  <a:gd name="T99" fmla="*/ 2 h 93"/>
                  <a:gd name="T100" fmla="*/ 30 w 61"/>
                  <a:gd name="T10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93">
                    <a:moveTo>
                      <a:pt x="30" y="0"/>
                    </a:moveTo>
                    <a:lnTo>
                      <a:pt x="38" y="2"/>
                    </a:lnTo>
                    <a:lnTo>
                      <a:pt x="46" y="4"/>
                    </a:lnTo>
                    <a:lnTo>
                      <a:pt x="51" y="8"/>
                    </a:lnTo>
                    <a:lnTo>
                      <a:pt x="56" y="13"/>
                    </a:lnTo>
                    <a:lnTo>
                      <a:pt x="57" y="20"/>
                    </a:lnTo>
                    <a:lnTo>
                      <a:pt x="59" y="26"/>
                    </a:lnTo>
                    <a:lnTo>
                      <a:pt x="57" y="31"/>
                    </a:lnTo>
                    <a:lnTo>
                      <a:pt x="56" y="36"/>
                    </a:lnTo>
                    <a:lnTo>
                      <a:pt x="54" y="43"/>
                    </a:lnTo>
                    <a:lnTo>
                      <a:pt x="49" y="48"/>
                    </a:lnTo>
                    <a:lnTo>
                      <a:pt x="46" y="52"/>
                    </a:lnTo>
                    <a:lnTo>
                      <a:pt x="41" y="57"/>
                    </a:lnTo>
                    <a:lnTo>
                      <a:pt x="33" y="64"/>
                    </a:lnTo>
                    <a:lnTo>
                      <a:pt x="28" y="69"/>
                    </a:lnTo>
                    <a:lnTo>
                      <a:pt x="23" y="72"/>
                    </a:lnTo>
                    <a:lnTo>
                      <a:pt x="20" y="75"/>
                    </a:lnTo>
                    <a:lnTo>
                      <a:pt x="15" y="80"/>
                    </a:lnTo>
                    <a:lnTo>
                      <a:pt x="61" y="80"/>
                    </a:lnTo>
                    <a:lnTo>
                      <a:pt x="61" y="93"/>
                    </a:lnTo>
                    <a:lnTo>
                      <a:pt x="0" y="93"/>
                    </a:lnTo>
                    <a:lnTo>
                      <a:pt x="0" y="88"/>
                    </a:lnTo>
                    <a:lnTo>
                      <a:pt x="0" y="85"/>
                    </a:lnTo>
                    <a:lnTo>
                      <a:pt x="4" y="78"/>
                    </a:lnTo>
                    <a:lnTo>
                      <a:pt x="8" y="72"/>
                    </a:lnTo>
                    <a:lnTo>
                      <a:pt x="13" y="65"/>
                    </a:lnTo>
                    <a:lnTo>
                      <a:pt x="21" y="57"/>
                    </a:lnTo>
                    <a:lnTo>
                      <a:pt x="28" y="52"/>
                    </a:lnTo>
                    <a:lnTo>
                      <a:pt x="35" y="48"/>
                    </a:lnTo>
                    <a:lnTo>
                      <a:pt x="38" y="43"/>
                    </a:lnTo>
                    <a:lnTo>
                      <a:pt x="41" y="39"/>
                    </a:lnTo>
                    <a:lnTo>
                      <a:pt x="46" y="33"/>
                    </a:lnTo>
                    <a:lnTo>
                      <a:pt x="46" y="26"/>
                    </a:lnTo>
                    <a:lnTo>
                      <a:pt x="46" y="20"/>
                    </a:lnTo>
                    <a:lnTo>
                      <a:pt x="43" y="15"/>
                    </a:lnTo>
                    <a:lnTo>
                      <a:pt x="39" y="13"/>
                    </a:lnTo>
                    <a:lnTo>
                      <a:pt x="35" y="12"/>
                    </a:lnTo>
                    <a:lnTo>
                      <a:pt x="30" y="12"/>
                    </a:lnTo>
                    <a:lnTo>
                      <a:pt x="25" y="12"/>
                    </a:lnTo>
                    <a:lnTo>
                      <a:pt x="21" y="13"/>
                    </a:lnTo>
                    <a:lnTo>
                      <a:pt x="18" y="15"/>
                    </a:lnTo>
                    <a:lnTo>
                      <a:pt x="15" y="18"/>
                    </a:lnTo>
                    <a:lnTo>
                      <a:pt x="13" y="23"/>
                    </a:lnTo>
                    <a:lnTo>
                      <a:pt x="13" y="28"/>
                    </a:lnTo>
                    <a:lnTo>
                      <a:pt x="0" y="26"/>
                    </a:lnTo>
                    <a:lnTo>
                      <a:pt x="2" y="18"/>
                    </a:lnTo>
                    <a:lnTo>
                      <a:pt x="5" y="12"/>
                    </a:lnTo>
                    <a:lnTo>
                      <a:pt x="10" y="7"/>
                    </a:lnTo>
                    <a:lnTo>
                      <a:pt x="15" y="4"/>
                    </a:lnTo>
                    <a:lnTo>
                      <a:pt x="23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2" name="Freeform 33"/>
              <p:cNvSpPr>
                <a:spLocks noEditPoints="1"/>
              </p:cNvSpPr>
              <p:nvPr/>
            </p:nvSpPr>
            <p:spPr bwMode="auto">
              <a:xfrm>
                <a:off x="603" y="2541"/>
                <a:ext cx="60" cy="95"/>
              </a:xfrm>
              <a:custGeom>
                <a:avLst/>
                <a:gdLst>
                  <a:gd name="T0" fmla="*/ 29 w 60"/>
                  <a:gd name="T1" fmla="*/ 12 h 95"/>
                  <a:gd name="T2" fmla="*/ 24 w 60"/>
                  <a:gd name="T3" fmla="*/ 12 h 95"/>
                  <a:gd name="T4" fmla="*/ 21 w 60"/>
                  <a:gd name="T5" fmla="*/ 13 h 95"/>
                  <a:gd name="T6" fmla="*/ 18 w 60"/>
                  <a:gd name="T7" fmla="*/ 18 h 95"/>
                  <a:gd name="T8" fmla="*/ 13 w 60"/>
                  <a:gd name="T9" fmla="*/ 30 h 95"/>
                  <a:gd name="T10" fmla="*/ 11 w 60"/>
                  <a:gd name="T11" fmla="*/ 48 h 95"/>
                  <a:gd name="T12" fmla="*/ 13 w 60"/>
                  <a:gd name="T13" fmla="*/ 65 h 95"/>
                  <a:gd name="T14" fmla="*/ 16 w 60"/>
                  <a:gd name="T15" fmla="*/ 77 h 95"/>
                  <a:gd name="T16" fmla="*/ 21 w 60"/>
                  <a:gd name="T17" fmla="*/ 80 h 95"/>
                  <a:gd name="T18" fmla="*/ 24 w 60"/>
                  <a:gd name="T19" fmla="*/ 82 h 95"/>
                  <a:gd name="T20" fmla="*/ 29 w 60"/>
                  <a:gd name="T21" fmla="*/ 83 h 95"/>
                  <a:gd name="T22" fmla="*/ 34 w 60"/>
                  <a:gd name="T23" fmla="*/ 82 h 95"/>
                  <a:gd name="T24" fmla="*/ 39 w 60"/>
                  <a:gd name="T25" fmla="*/ 80 h 95"/>
                  <a:gd name="T26" fmla="*/ 42 w 60"/>
                  <a:gd name="T27" fmla="*/ 77 h 95"/>
                  <a:gd name="T28" fmla="*/ 47 w 60"/>
                  <a:gd name="T29" fmla="*/ 65 h 95"/>
                  <a:gd name="T30" fmla="*/ 47 w 60"/>
                  <a:gd name="T31" fmla="*/ 48 h 95"/>
                  <a:gd name="T32" fmla="*/ 47 w 60"/>
                  <a:gd name="T33" fmla="*/ 30 h 95"/>
                  <a:gd name="T34" fmla="*/ 42 w 60"/>
                  <a:gd name="T35" fmla="*/ 18 h 95"/>
                  <a:gd name="T36" fmla="*/ 39 w 60"/>
                  <a:gd name="T37" fmla="*/ 15 h 95"/>
                  <a:gd name="T38" fmla="*/ 34 w 60"/>
                  <a:gd name="T39" fmla="*/ 12 h 95"/>
                  <a:gd name="T40" fmla="*/ 29 w 60"/>
                  <a:gd name="T41" fmla="*/ 12 h 95"/>
                  <a:gd name="T42" fmla="*/ 29 w 60"/>
                  <a:gd name="T43" fmla="*/ 0 h 95"/>
                  <a:gd name="T44" fmla="*/ 37 w 60"/>
                  <a:gd name="T45" fmla="*/ 2 h 95"/>
                  <a:gd name="T46" fmla="*/ 44 w 60"/>
                  <a:gd name="T47" fmla="*/ 4 h 95"/>
                  <a:gd name="T48" fmla="*/ 49 w 60"/>
                  <a:gd name="T49" fmla="*/ 7 h 95"/>
                  <a:gd name="T50" fmla="*/ 52 w 60"/>
                  <a:gd name="T51" fmla="*/ 12 h 95"/>
                  <a:gd name="T52" fmla="*/ 55 w 60"/>
                  <a:gd name="T53" fmla="*/ 18 h 95"/>
                  <a:gd name="T54" fmla="*/ 59 w 60"/>
                  <a:gd name="T55" fmla="*/ 26 h 95"/>
                  <a:gd name="T56" fmla="*/ 59 w 60"/>
                  <a:gd name="T57" fmla="*/ 31 h 95"/>
                  <a:gd name="T58" fmla="*/ 60 w 60"/>
                  <a:gd name="T59" fmla="*/ 39 h 95"/>
                  <a:gd name="T60" fmla="*/ 60 w 60"/>
                  <a:gd name="T61" fmla="*/ 48 h 95"/>
                  <a:gd name="T62" fmla="*/ 59 w 60"/>
                  <a:gd name="T63" fmla="*/ 62 h 95"/>
                  <a:gd name="T64" fmla="*/ 57 w 60"/>
                  <a:gd name="T65" fmla="*/ 74 h 95"/>
                  <a:gd name="T66" fmla="*/ 54 w 60"/>
                  <a:gd name="T67" fmla="*/ 80 h 95"/>
                  <a:gd name="T68" fmla="*/ 50 w 60"/>
                  <a:gd name="T69" fmla="*/ 85 h 95"/>
                  <a:gd name="T70" fmla="*/ 47 w 60"/>
                  <a:gd name="T71" fmla="*/ 88 h 95"/>
                  <a:gd name="T72" fmla="*/ 42 w 60"/>
                  <a:gd name="T73" fmla="*/ 91 h 95"/>
                  <a:gd name="T74" fmla="*/ 36 w 60"/>
                  <a:gd name="T75" fmla="*/ 93 h 95"/>
                  <a:gd name="T76" fmla="*/ 29 w 60"/>
                  <a:gd name="T77" fmla="*/ 95 h 95"/>
                  <a:gd name="T78" fmla="*/ 21 w 60"/>
                  <a:gd name="T79" fmla="*/ 93 h 95"/>
                  <a:gd name="T80" fmla="*/ 15 w 60"/>
                  <a:gd name="T81" fmla="*/ 90 h 95"/>
                  <a:gd name="T82" fmla="*/ 10 w 60"/>
                  <a:gd name="T83" fmla="*/ 85 h 95"/>
                  <a:gd name="T84" fmla="*/ 2 w 60"/>
                  <a:gd name="T85" fmla="*/ 70 h 95"/>
                  <a:gd name="T86" fmla="*/ 0 w 60"/>
                  <a:gd name="T87" fmla="*/ 48 h 95"/>
                  <a:gd name="T88" fmla="*/ 0 w 60"/>
                  <a:gd name="T89" fmla="*/ 33 h 95"/>
                  <a:gd name="T90" fmla="*/ 3 w 60"/>
                  <a:gd name="T91" fmla="*/ 21 h 95"/>
                  <a:gd name="T92" fmla="*/ 6 w 60"/>
                  <a:gd name="T93" fmla="*/ 15 h 95"/>
                  <a:gd name="T94" fmla="*/ 10 w 60"/>
                  <a:gd name="T95" fmla="*/ 10 h 95"/>
                  <a:gd name="T96" fmla="*/ 13 w 60"/>
                  <a:gd name="T97" fmla="*/ 5 h 95"/>
                  <a:gd name="T98" fmla="*/ 18 w 60"/>
                  <a:gd name="T99" fmla="*/ 4 h 95"/>
                  <a:gd name="T100" fmla="*/ 23 w 60"/>
                  <a:gd name="T101" fmla="*/ 0 h 95"/>
                  <a:gd name="T102" fmla="*/ 29 w 60"/>
                  <a:gd name="T10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" h="95">
                    <a:moveTo>
                      <a:pt x="29" y="12"/>
                    </a:moveTo>
                    <a:lnTo>
                      <a:pt x="24" y="12"/>
                    </a:lnTo>
                    <a:lnTo>
                      <a:pt x="21" y="13"/>
                    </a:lnTo>
                    <a:lnTo>
                      <a:pt x="18" y="18"/>
                    </a:lnTo>
                    <a:lnTo>
                      <a:pt x="13" y="30"/>
                    </a:lnTo>
                    <a:lnTo>
                      <a:pt x="11" y="48"/>
                    </a:lnTo>
                    <a:lnTo>
                      <a:pt x="13" y="65"/>
                    </a:lnTo>
                    <a:lnTo>
                      <a:pt x="16" y="77"/>
                    </a:lnTo>
                    <a:lnTo>
                      <a:pt x="21" y="80"/>
                    </a:lnTo>
                    <a:lnTo>
                      <a:pt x="24" y="82"/>
                    </a:lnTo>
                    <a:lnTo>
                      <a:pt x="29" y="83"/>
                    </a:lnTo>
                    <a:lnTo>
                      <a:pt x="34" y="82"/>
                    </a:lnTo>
                    <a:lnTo>
                      <a:pt x="39" y="80"/>
                    </a:lnTo>
                    <a:lnTo>
                      <a:pt x="42" y="77"/>
                    </a:lnTo>
                    <a:lnTo>
                      <a:pt x="47" y="65"/>
                    </a:lnTo>
                    <a:lnTo>
                      <a:pt x="47" y="48"/>
                    </a:lnTo>
                    <a:lnTo>
                      <a:pt x="47" y="30"/>
                    </a:lnTo>
                    <a:lnTo>
                      <a:pt x="42" y="18"/>
                    </a:lnTo>
                    <a:lnTo>
                      <a:pt x="39" y="15"/>
                    </a:lnTo>
                    <a:lnTo>
                      <a:pt x="34" y="12"/>
                    </a:lnTo>
                    <a:lnTo>
                      <a:pt x="29" y="12"/>
                    </a:lnTo>
                    <a:close/>
                    <a:moveTo>
                      <a:pt x="29" y="0"/>
                    </a:moveTo>
                    <a:lnTo>
                      <a:pt x="37" y="2"/>
                    </a:lnTo>
                    <a:lnTo>
                      <a:pt x="44" y="4"/>
                    </a:lnTo>
                    <a:lnTo>
                      <a:pt x="49" y="7"/>
                    </a:lnTo>
                    <a:lnTo>
                      <a:pt x="52" y="12"/>
                    </a:lnTo>
                    <a:lnTo>
                      <a:pt x="55" y="18"/>
                    </a:lnTo>
                    <a:lnTo>
                      <a:pt x="59" y="26"/>
                    </a:lnTo>
                    <a:lnTo>
                      <a:pt x="59" y="31"/>
                    </a:lnTo>
                    <a:lnTo>
                      <a:pt x="60" y="39"/>
                    </a:lnTo>
                    <a:lnTo>
                      <a:pt x="60" y="48"/>
                    </a:lnTo>
                    <a:lnTo>
                      <a:pt x="59" y="62"/>
                    </a:lnTo>
                    <a:lnTo>
                      <a:pt x="57" y="74"/>
                    </a:lnTo>
                    <a:lnTo>
                      <a:pt x="54" y="80"/>
                    </a:lnTo>
                    <a:lnTo>
                      <a:pt x="50" y="85"/>
                    </a:lnTo>
                    <a:lnTo>
                      <a:pt x="47" y="88"/>
                    </a:lnTo>
                    <a:lnTo>
                      <a:pt x="42" y="91"/>
                    </a:lnTo>
                    <a:lnTo>
                      <a:pt x="36" y="93"/>
                    </a:lnTo>
                    <a:lnTo>
                      <a:pt x="29" y="95"/>
                    </a:lnTo>
                    <a:lnTo>
                      <a:pt x="21" y="93"/>
                    </a:lnTo>
                    <a:lnTo>
                      <a:pt x="15" y="90"/>
                    </a:lnTo>
                    <a:lnTo>
                      <a:pt x="10" y="85"/>
                    </a:lnTo>
                    <a:lnTo>
                      <a:pt x="2" y="70"/>
                    </a:lnTo>
                    <a:lnTo>
                      <a:pt x="0" y="48"/>
                    </a:lnTo>
                    <a:lnTo>
                      <a:pt x="0" y="33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3" y="5"/>
                    </a:lnTo>
                    <a:lnTo>
                      <a:pt x="18" y="4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3" name="Freeform 34"/>
              <p:cNvSpPr>
                <a:spLocks noEditPoints="1"/>
              </p:cNvSpPr>
              <p:nvPr/>
            </p:nvSpPr>
            <p:spPr bwMode="auto">
              <a:xfrm>
                <a:off x="673" y="2541"/>
                <a:ext cx="60" cy="95"/>
              </a:xfrm>
              <a:custGeom>
                <a:avLst/>
                <a:gdLst>
                  <a:gd name="T0" fmla="*/ 31 w 60"/>
                  <a:gd name="T1" fmla="*/ 12 h 95"/>
                  <a:gd name="T2" fmla="*/ 26 w 60"/>
                  <a:gd name="T3" fmla="*/ 12 h 95"/>
                  <a:gd name="T4" fmla="*/ 21 w 60"/>
                  <a:gd name="T5" fmla="*/ 13 h 95"/>
                  <a:gd name="T6" fmla="*/ 18 w 60"/>
                  <a:gd name="T7" fmla="*/ 18 h 95"/>
                  <a:gd name="T8" fmla="*/ 15 w 60"/>
                  <a:gd name="T9" fmla="*/ 30 h 95"/>
                  <a:gd name="T10" fmla="*/ 13 w 60"/>
                  <a:gd name="T11" fmla="*/ 48 h 95"/>
                  <a:gd name="T12" fmla="*/ 15 w 60"/>
                  <a:gd name="T13" fmla="*/ 65 h 95"/>
                  <a:gd name="T14" fmla="*/ 18 w 60"/>
                  <a:gd name="T15" fmla="*/ 77 h 95"/>
                  <a:gd name="T16" fmla="*/ 21 w 60"/>
                  <a:gd name="T17" fmla="*/ 80 h 95"/>
                  <a:gd name="T18" fmla="*/ 26 w 60"/>
                  <a:gd name="T19" fmla="*/ 82 h 95"/>
                  <a:gd name="T20" fmla="*/ 31 w 60"/>
                  <a:gd name="T21" fmla="*/ 83 h 95"/>
                  <a:gd name="T22" fmla="*/ 36 w 60"/>
                  <a:gd name="T23" fmla="*/ 82 h 95"/>
                  <a:gd name="T24" fmla="*/ 39 w 60"/>
                  <a:gd name="T25" fmla="*/ 80 h 95"/>
                  <a:gd name="T26" fmla="*/ 44 w 60"/>
                  <a:gd name="T27" fmla="*/ 77 h 95"/>
                  <a:gd name="T28" fmla="*/ 47 w 60"/>
                  <a:gd name="T29" fmla="*/ 65 h 95"/>
                  <a:gd name="T30" fmla="*/ 49 w 60"/>
                  <a:gd name="T31" fmla="*/ 48 h 95"/>
                  <a:gd name="T32" fmla="*/ 47 w 60"/>
                  <a:gd name="T33" fmla="*/ 30 h 95"/>
                  <a:gd name="T34" fmla="*/ 44 w 60"/>
                  <a:gd name="T35" fmla="*/ 18 h 95"/>
                  <a:gd name="T36" fmla="*/ 41 w 60"/>
                  <a:gd name="T37" fmla="*/ 15 h 95"/>
                  <a:gd name="T38" fmla="*/ 36 w 60"/>
                  <a:gd name="T39" fmla="*/ 12 h 95"/>
                  <a:gd name="T40" fmla="*/ 31 w 60"/>
                  <a:gd name="T41" fmla="*/ 12 h 95"/>
                  <a:gd name="T42" fmla="*/ 31 w 60"/>
                  <a:gd name="T43" fmla="*/ 0 h 95"/>
                  <a:gd name="T44" fmla="*/ 37 w 60"/>
                  <a:gd name="T45" fmla="*/ 2 h 95"/>
                  <a:gd name="T46" fmla="*/ 44 w 60"/>
                  <a:gd name="T47" fmla="*/ 4 h 95"/>
                  <a:gd name="T48" fmla="*/ 49 w 60"/>
                  <a:gd name="T49" fmla="*/ 7 h 95"/>
                  <a:gd name="T50" fmla="*/ 54 w 60"/>
                  <a:gd name="T51" fmla="*/ 12 h 95"/>
                  <a:gd name="T52" fmla="*/ 57 w 60"/>
                  <a:gd name="T53" fmla="*/ 18 h 95"/>
                  <a:gd name="T54" fmla="*/ 58 w 60"/>
                  <a:gd name="T55" fmla="*/ 26 h 95"/>
                  <a:gd name="T56" fmla="*/ 60 w 60"/>
                  <a:gd name="T57" fmla="*/ 31 h 95"/>
                  <a:gd name="T58" fmla="*/ 60 w 60"/>
                  <a:gd name="T59" fmla="*/ 39 h 95"/>
                  <a:gd name="T60" fmla="*/ 60 w 60"/>
                  <a:gd name="T61" fmla="*/ 48 h 95"/>
                  <a:gd name="T62" fmla="*/ 60 w 60"/>
                  <a:gd name="T63" fmla="*/ 62 h 95"/>
                  <a:gd name="T64" fmla="*/ 57 w 60"/>
                  <a:gd name="T65" fmla="*/ 74 h 95"/>
                  <a:gd name="T66" fmla="*/ 55 w 60"/>
                  <a:gd name="T67" fmla="*/ 80 h 95"/>
                  <a:gd name="T68" fmla="*/ 52 w 60"/>
                  <a:gd name="T69" fmla="*/ 85 h 95"/>
                  <a:gd name="T70" fmla="*/ 47 w 60"/>
                  <a:gd name="T71" fmla="*/ 88 h 95"/>
                  <a:gd name="T72" fmla="*/ 42 w 60"/>
                  <a:gd name="T73" fmla="*/ 91 h 95"/>
                  <a:gd name="T74" fmla="*/ 37 w 60"/>
                  <a:gd name="T75" fmla="*/ 93 h 95"/>
                  <a:gd name="T76" fmla="*/ 31 w 60"/>
                  <a:gd name="T77" fmla="*/ 95 h 95"/>
                  <a:gd name="T78" fmla="*/ 23 w 60"/>
                  <a:gd name="T79" fmla="*/ 93 h 95"/>
                  <a:gd name="T80" fmla="*/ 15 w 60"/>
                  <a:gd name="T81" fmla="*/ 90 h 95"/>
                  <a:gd name="T82" fmla="*/ 10 w 60"/>
                  <a:gd name="T83" fmla="*/ 85 h 95"/>
                  <a:gd name="T84" fmla="*/ 3 w 60"/>
                  <a:gd name="T85" fmla="*/ 70 h 95"/>
                  <a:gd name="T86" fmla="*/ 0 w 60"/>
                  <a:gd name="T87" fmla="*/ 48 h 95"/>
                  <a:gd name="T88" fmla="*/ 2 w 60"/>
                  <a:gd name="T89" fmla="*/ 33 h 95"/>
                  <a:gd name="T90" fmla="*/ 3 w 60"/>
                  <a:gd name="T91" fmla="*/ 21 h 95"/>
                  <a:gd name="T92" fmla="*/ 6 w 60"/>
                  <a:gd name="T93" fmla="*/ 15 h 95"/>
                  <a:gd name="T94" fmla="*/ 10 w 60"/>
                  <a:gd name="T95" fmla="*/ 10 h 95"/>
                  <a:gd name="T96" fmla="*/ 15 w 60"/>
                  <a:gd name="T97" fmla="*/ 5 h 95"/>
                  <a:gd name="T98" fmla="*/ 19 w 60"/>
                  <a:gd name="T99" fmla="*/ 4 h 95"/>
                  <a:gd name="T100" fmla="*/ 24 w 60"/>
                  <a:gd name="T101" fmla="*/ 0 h 95"/>
                  <a:gd name="T102" fmla="*/ 31 w 60"/>
                  <a:gd name="T10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" h="95">
                    <a:moveTo>
                      <a:pt x="31" y="12"/>
                    </a:moveTo>
                    <a:lnTo>
                      <a:pt x="26" y="12"/>
                    </a:lnTo>
                    <a:lnTo>
                      <a:pt x="21" y="13"/>
                    </a:lnTo>
                    <a:lnTo>
                      <a:pt x="18" y="18"/>
                    </a:lnTo>
                    <a:lnTo>
                      <a:pt x="15" y="30"/>
                    </a:lnTo>
                    <a:lnTo>
                      <a:pt x="13" y="48"/>
                    </a:lnTo>
                    <a:lnTo>
                      <a:pt x="15" y="65"/>
                    </a:lnTo>
                    <a:lnTo>
                      <a:pt x="18" y="77"/>
                    </a:lnTo>
                    <a:lnTo>
                      <a:pt x="21" y="80"/>
                    </a:lnTo>
                    <a:lnTo>
                      <a:pt x="26" y="82"/>
                    </a:lnTo>
                    <a:lnTo>
                      <a:pt x="31" y="83"/>
                    </a:lnTo>
                    <a:lnTo>
                      <a:pt x="36" y="82"/>
                    </a:lnTo>
                    <a:lnTo>
                      <a:pt x="39" y="80"/>
                    </a:lnTo>
                    <a:lnTo>
                      <a:pt x="44" y="77"/>
                    </a:lnTo>
                    <a:lnTo>
                      <a:pt x="47" y="65"/>
                    </a:lnTo>
                    <a:lnTo>
                      <a:pt x="49" y="48"/>
                    </a:lnTo>
                    <a:lnTo>
                      <a:pt x="47" y="30"/>
                    </a:lnTo>
                    <a:lnTo>
                      <a:pt x="44" y="18"/>
                    </a:lnTo>
                    <a:lnTo>
                      <a:pt x="41" y="15"/>
                    </a:lnTo>
                    <a:lnTo>
                      <a:pt x="36" y="12"/>
                    </a:lnTo>
                    <a:lnTo>
                      <a:pt x="31" y="12"/>
                    </a:lnTo>
                    <a:close/>
                    <a:moveTo>
                      <a:pt x="31" y="0"/>
                    </a:moveTo>
                    <a:lnTo>
                      <a:pt x="37" y="2"/>
                    </a:lnTo>
                    <a:lnTo>
                      <a:pt x="44" y="4"/>
                    </a:lnTo>
                    <a:lnTo>
                      <a:pt x="49" y="7"/>
                    </a:lnTo>
                    <a:lnTo>
                      <a:pt x="54" y="12"/>
                    </a:lnTo>
                    <a:lnTo>
                      <a:pt x="57" y="18"/>
                    </a:lnTo>
                    <a:lnTo>
                      <a:pt x="58" y="26"/>
                    </a:lnTo>
                    <a:lnTo>
                      <a:pt x="60" y="31"/>
                    </a:lnTo>
                    <a:lnTo>
                      <a:pt x="60" y="39"/>
                    </a:lnTo>
                    <a:lnTo>
                      <a:pt x="60" y="48"/>
                    </a:lnTo>
                    <a:lnTo>
                      <a:pt x="60" y="62"/>
                    </a:lnTo>
                    <a:lnTo>
                      <a:pt x="57" y="74"/>
                    </a:lnTo>
                    <a:lnTo>
                      <a:pt x="55" y="80"/>
                    </a:lnTo>
                    <a:lnTo>
                      <a:pt x="52" y="85"/>
                    </a:lnTo>
                    <a:lnTo>
                      <a:pt x="47" y="88"/>
                    </a:lnTo>
                    <a:lnTo>
                      <a:pt x="42" y="91"/>
                    </a:lnTo>
                    <a:lnTo>
                      <a:pt x="37" y="93"/>
                    </a:lnTo>
                    <a:lnTo>
                      <a:pt x="31" y="95"/>
                    </a:lnTo>
                    <a:lnTo>
                      <a:pt x="23" y="93"/>
                    </a:lnTo>
                    <a:lnTo>
                      <a:pt x="15" y="90"/>
                    </a:lnTo>
                    <a:lnTo>
                      <a:pt x="10" y="85"/>
                    </a:lnTo>
                    <a:lnTo>
                      <a:pt x="3" y="70"/>
                    </a:lnTo>
                    <a:lnTo>
                      <a:pt x="0" y="48"/>
                    </a:lnTo>
                    <a:lnTo>
                      <a:pt x="2" y="33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5"/>
                    </a:lnTo>
                    <a:lnTo>
                      <a:pt x="19" y="4"/>
                    </a:lnTo>
                    <a:lnTo>
                      <a:pt x="24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4" name="Line 35"/>
              <p:cNvSpPr>
                <a:spLocks noChangeShapeType="1"/>
              </p:cNvSpPr>
              <p:nvPr/>
            </p:nvSpPr>
            <p:spPr bwMode="auto">
              <a:xfrm>
                <a:off x="795" y="2072"/>
                <a:ext cx="1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5" name="Line 36"/>
              <p:cNvSpPr>
                <a:spLocks noChangeShapeType="1"/>
              </p:cNvSpPr>
              <p:nvPr/>
            </p:nvSpPr>
            <p:spPr bwMode="auto">
              <a:xfrm flipH="1">
                <a:off x="1901" y="2072"/>
                <a:ext cx="1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6" name="Rectangle 37"/>
              <p:cNvSpPr>
                <a:spLocks noChangeArrowheads="1"/>
              </p:cNvSpPr>
              <p:nvPr/>
            </p:nvSpPr>
            <p:spPr bwMode="auto">
              <a:xfrm>
                <a:off x="487" y="2082"/>
                <a:ext cx="36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7" name="Freeform 38"/>
              <p:cNvSpPr>
                <a:spLocks/>
              </p:cNvSpPr>
              <p:nvPr/>
            </p:nvSpPr>
            <p:spPr bwMode="auto">
              <a:xfrm>
                <a:off x="539" y="2028"/>
                <a:ext cx="35" cy="93"/>
              </a:xfrm>
              <a:custGeom>
                <a:avLst/>
                <a:gdLst>
                  <a:gd name="T0" fmla="*/ 27 w 35"/>
                  <a:gd name="T1" fmla="*/ 0 h 93"/>
                  <a:gd name="T2" fmla="*/ 35 w 35"/>
                  <a:gd name="T3" fmla="*/ 0 h 93"/>
                  <a:gd name="T4" fmla="*/ 35 w 35"/>
                  <a:gd name="T5" fmla="*/ 93 h 93"/>
                  <a:gd name="T6" fmla="*/ 23 w 35"/>
                  <a:gd name="T7" fmla="*/ 93 h 93"/>
                  <a:gd name="T8" fmla="*/ 23 w 35"/>
                  <a:gd name="T9" fmla="*/ 20 h 93"/>
                  <a:gd name="T10" fmla="*/ 18 w 35"/>
                  <a:gd name="T11" fmla="*/ 25 h 93"/>
                  <a:gd name="T12" fmla="*/ 12 w 35"/>
                  <a:gd name="T13" fmla="*/ 28 h 93"/>
                  <a:gd name="T14" fmla="*/ 7 w 35"/>
                  <a:gd name="T15" fmla="*/ 31 h 93"/>
                  <a:gd name="T16" fmla="*/ 0 w 35"/>
                  <a:gd name="T17" fmla="*/ 35 h 93"/>
                  <a:gd name="T18" fmla="*/ 0 w 35"/>
                  <a:gd name="T19" fmla="*/ 23 h 93"/>
                  <a:gd name="T20" fmla="*/ 10 w 35"/>
                  <a:gd name="T21" fmla="*/ 18 h 93"/>
                  <a:gd name="T22" fmla="*/ 17 w 35"/>
                  <a:gd name="T23" fmla="*/ 12 h 93"/>
                  <a:gd name="T24" fmla="*/ 23 w 35"/>
                  <a:gd name="T25" fmla="*/ 7 h 93"/>
                  <a:gd name="T26" fmla="*/ 27 w 35"/>
                  <a:gd name="T2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93">
                    <a:moveTo>
                      <a:pt x="27" y="0"/>
                    </a:moveTo>
                    <a:lnTo>
                      <a:pt x="35" y="0"/>
                    </a:lnTo>
                    <a:lnTo>
                      <a:pt x="35" y="93"/>
                    </a:lnTo>
                    <a:lnTo>
                      <a:pt x="23" y="93"/>
                    </a:lnTo>
                    <a:lnTo>
                      <a:pt x="23" y="20"/>
                    </a:lnTo>
                    <a:lnTo>
                      <a:pt x="18" y="25"/>
                    </a:lnTo>
                    <a:lnTo>
                      <a:pt x="12" y="28"/>
                    </a:lnTo>
                    <a:lnTo>
                      <a:pt x="7" y="31"/>
                    </a:lnTo>
                    <a:lnTo>
                      <a:pt x="0" y="35"/>
                    </a:lnTo>
                    <a:lnTo>
                      <a:pt x="0" y="23"/>
                    </a:lnTo>
                    <a:lnTo>
                      <a:pt x="10" y="18"/>
                    </a:lnTo>
                    <a:lnTo>
                      <a:pt x="17" y="12"/>
                    </a:lnTo>
                    <a:lnTo>
                      <a:pt x="23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8" name="Freeform 39"/>
              <p:cNvSpPr>
                <a:spLocks noEditPoints="1"/>
              </p:cNvSpPr>
              <p:nvPr/>
            </p:nvSpPr>
            <p:spPr bwMode="auto">
              <a:xfrm>
                <a:off x="603" y="2028"/>
                <a:ext cx="60" cy="93"/>
              </a:xfrm>
              <a:custGeom>
                <a:avLst/>
                <a:gdLst>
                  <a:gd name="T0" fmla="*/ 29 w 60"/>
                  <a:gd name="T1" fmla="*/ 12 h 93"/>
                  <a:gd name="T2" fmla="*/ 24 w 60"/>
                  <a:gd name="T3" fmla="*/ 12 h 93"/>
                  <a:gd name="T4" fmla="*/ 21 w 60"/>
                  <a:gd name="T5" fmla="*/ 14 h 93"/>
                  <a:gd name="T6" fmla="*/ 18 w 60"/>
                  <a:gd name="T7" fmla="*/ 17 h 93"/>
                  <a:gd name="T8" fmla="*/ 13 w 60"/>
                  <a:gd name="T9" fmla="*/ 28 h 93"/>
                  <a:gd name="T10" fmla="*/ 11 w 60"/>
                  <a:gd name="T11" fmla="*/ 48 h 93"/>
                  <a:gd name="T12" fmla="*/ 13 w 60"/>
                  <a:gd name="T13" fmla="*/ 66 h 93"/>
                  <a:gd name="T14" fmla="*/ 16 w 60"/>
                  <a:gd name="T15" fmla="*/ 77 h 93"/>
                  <a:gd name="T16" fmla="*/ 21 w 60"/>
                  <a:gd name="T17" fmla="*/ 80 h 93"/>
                  <a:gd name="T18" fmla="*/ 24 w 60"/>
                  <a:gd name="T19" fmla="*/ 82 h 93"/>
                  <a:gd name="T20" fmla="*/ 29 w 60"/>
                  <a:gd name="T21" fmla="*/ 84 h 93"/>
                  <a:gd name="T22" fmla="*/ 34 w 60"/>
                  <a:gd name="T23" fmla="*/ 82 h 93"/>
                  <a:gd name="T24" fmla="*/ 39 w 60"/>
                  <a:gd name="T25" fmla="*/ 80 h 93"/>
                  <a:gd name="T26" fmla="*/ 42 w 60"/>
                  <a:gd name="T27" fmla="*/ 77 h 93"/>
                  <a:gd name="T28" fmla="*/ 47 w 60"/>
                  <a:gd name="T29" fmla="*/ 66 h 93"/>
                  <a:gd name="T30" fmla="*/ 47 w 60"/>
                  <a:gd name="T31" fmla="*/ 48 h 93"/>
                  <a:gd name="T32" fmla="*/ 47 w 60"/>
                  <a:gd name="T33" fmla="*/ 30 h 93"/>
                  <a:gd name="T34" fmla="*/ 42 w 60"/>
                  <a:gd name="T35" fmla="*/ 18 h 93"/>
                  <a:gd name="T36" fmla="*/ 39 w 60"/>
                  <a:gd name="T37" fmla="*/ 14 h 93"/>
                  <a:gd name="T38" fmla="*/ 34 w 60"/>
                  <a:gd name="T39" fmla="*/ 12 h 93"/>
                  <a:gd name="T40" fmla="*/ 29 w 60"/>
                  <a:gd name="T41" fmla="*/ 12 h 93"/>
                  <a:gd name="T42" fmla="*/ 29 w 60"/>
                  <a:gd name="T43" fmla="*/ 0 h 93"/>
                  <a:gd name="T44" fmla="*/ 37 w 60"/>
                  <a:gd name="T45" fmla="*/ 0 h 93"/>
                  <a:gd name="T46" fmla="*/ 44 w 60"/>
                  <a:gd name="T47" fmla="*/ 4 h 93"/>
                  <a:gd name="T48" fmla="*/ 49 w 60"/>
                  <a:gd name="T49" fmla="*/ 7 h 93"/>
                  <a:gd name="T50" fmla="*/ 52 w 60"/>
                  <a:gd name="T51" fmla="*/ 12 h 93"/>
                  <a:gd name="T52" fmla="*/ 55 w 60"/>
                  <a:gd name="T53" fmla="*/ 18 h 93"/>
                  <a:gd name="T54" fmla="*/ 59 w 60"/>
                  <a:gd name="T55" fmla="*/ 25 h 93"/>
                  <a:gd name="T56" fmla="*/ 59 w 60"/>
                  <a:gd name="T57" fmla="*/ 31 h 93"/>
                  <a:gd name="T58" fmla="*/ 60 w 60"/>
                  <a:gd name="T59" fmla="*/ 38 h 93"/>
                  <a:gd name="T60" fmla="*/ 60 w 60"/>
                  <a:gd name="T61" fmla="*/ 48 h 93"/>
                  <a:gd name="T62" fmla="*/ 59 w 60"/>
                  <a:gd name="T63" fmla="*/ 62 h 93"/>
                  <a:gd name="T64" fmla="*/ 57 w 60"/>
                  <a:gd name="T65" fmla="*/ 74 h 93"/>
                  <a:gd name="T66" fmla="*/ 54 w 60"/>
                  <a:gd name="T67" fmla="*/ 80 h 93"/>
                  <a:gd name="T68" fmla="*/ 50 w 60"/>
                  <a:gd name="T69" fmla="*/ 85 h 93"/>
                  <a:gd name="T70" fmla="*/ 47 w 60"/>
                  <a:gd name="T71" fmla="*/ 88 h 93"/>
                  <a:gd name="T72" fmla="*/ 42 w 60"/>
                  <a:gd name="T73" fmla="*/ 92 h 93"/>
                  <a:gd name="T74" fmla="*/ 36 w 60"/>
                  <a:gd name="T75" fmla="*/ 93 h 93"/>
                  <a:gd name="T76" fmla="*/ 29 w 60"/>
                  <a:gd name="T77" fmla="*/ 93 h 93"/>
                  <a:gd name="T78" fmla="*/ 21 w 60"/>
                  <a:gd name="T79" fmla="*/ 93 h 93"/>
                  <a:gd name="T80" fmla="*/ 15 w 60"/>
                  <a:gd name="T81" fmla="*/ 90 h 93"/>
                  <a:gd name="T82" fmla="*/ 10 w 60"/>
                  <a:gd name="T83" fmla="*/ 85 h 93"/>
                  <a:gd name="T84" fmla="*/ 2 w 60"/>
                  <a:gd name="T85" fmla="*/ 69 h 93"/>
                  <a:gd name="T86" fmla="*/ 0 w 60"/>
                  <a:gd name="T87" fmla="*/ 48 h 93"/>
                  <a:gd name="T88" fmla="*/ 0 w 60"/>
                  <a:gd name="T89" fmla="*/ 33 h 93"/>
                  <a:gd name="T90" fmla="*/ 3 w 60"/>
                  <a:gd name="T91" fmla="*/ 20 h 93"/>
                  <a:gd name="T92" fmla="*/ 6 w 60"/>
                  <a:gd name="T93" fmla="*/ 15 h 93"/>
                  <a:gd name="T94" fmla="*/ 10 w 60"/>
                  <a:gd name="T95" fmla="*/ 9 h 93"/>
                  <a:gd name="T96" fmla="*/ 13 w 60"/>
                  <a:gd name="T97" fmla="*/ 5 h 93"/>
                  <a:gd name="T98" fmla="*/ 18 w 60"/>
                  <a:gd name="T99" fmla="*/ 2 h 93"/>
                  <a:gd name="T100" fmla="*/ 23 w 60"/>
                  <a:gd name="T101" fmla="*/ 0 h 93"/>
                  <a:gd name="T102" fmla="*/ 29 w 60"/>
                  <a:gd name="T10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" h="93">
                    <a:moveTo>
                      <a:pt x="29" y="12"/>
                    </a:moveTo>
                    <a:lnTo>
                      <a:pt x="24" y="12"/>
                    </a:lnTo>
                    <a:lnTo>
                      <a:pt x="21" y="14"/>
                    </a:lnTo>
                    <a:lnTo>
                      <a:pt x="18" y="17"/>
                    </a:lnTo>
                    <a:lnTo>
                      <a:pt x="13" y="28"/>
                    </a:lnTo>
                    <a:lnTo>
                      <a:pt x="11" y="48"/>
                    </a:lnTo>
                    <a:lnTo>
                      <a:pt x="13" y="66"/>
                    </a:lnTo>
                    <a:lnTo>
                      <a:pt x="16" y="77"/>
                    </a:lnTo>
                    <a:lnTo>
                      <a:pt x="21" y="80"/>
                    </a:lnTo>
                    <a:lnTo>
                      <a:pt x="24" y="82"/>
                    </a:lnTo>
                    <a:lnTo>
                      <a:pt x="29" y="84"/>
                    </a:lnTo>
                    <a:lnTo>
                      <a:pt x="34" y="82"/>
                    </a:lnTo>
                    <a:lnTo>
                      <a:pt x="39" y="80"/>
                    </a:lnTo>
                    <a:lnTo>
                      <a:pt x="42" y="77"/>
                    </a:lnTo>
                    <a:lnTo>
                      <a:pt x="47" y="66"/>
                    </a:lnTo>
                    <a:lnTo>
                      <a:pt x="47" y="48"/>
                    </a:lnTo>
                    <a:lnTo>
                      <a:pt x="47" y="30"/>
                    </a:lnTo>
                    <a:lnTo>
                      <a:pt x="42" y="18"/>
                    </a:lnTo>
                    <a:lnTo>
                      <a:pt x="39" y="14"/>
                    </a:lnTo>
                    <a:lnTo>
                      <a:pt x="34" y="12"/>
                    </a:lnTo>
                    <a:lnTo>
                      <a:pt x="29" y="12"/>
                    </a:lnTo>
                    <a:close/>
                    <a:moveTo>
                      <a:pt x="29" y="0"/>
                    </a:moveTo>
                    <a:lnTo>
                      <a:pt x="37" y="0"/>
                    </a:lnTo>
                    <a:lnTo>
                      <a:pt x="44" y="4"/>
                    </a:lnTo>
                    <a:lnTo>
                      <a:pt x="49" y="7"/>
                    </a:lnTo>
                    <a:lnTo>
                      <a:pt x="52" y="12"/>
                    </a:lnTo>
                    <a:lnTo>
                      <a:pt x="55" y="18"/>
                    </a:lnTo>
                    <a:lnTo>
                      <a:pt x="59" y="25"/>
                    </a:lnTo>
                    <a:lnTo>
                      <a:pt x="59" y="31"/>
                    </a:lnTo>
                    <a:lnTo>
                      <a:pt x="60" y="38"/>
                    </a:lnTo>
                    <a:lnTo>
                      <a:pt x="60" y="48"/>
                    </a:lnTo>
                    <a:lnTo>
                      <a:pt x="59" y="62"/>
                    </a:lnTo>
                    <a:lnTo>
                      <a:pt x="57" y="74"/>
                    </a:lnTo>
                    <a:lnTo>
                      <a:pt x="54" y="80"/>
                    </a:lnTo>
                    <a:lnTo>
                      <a:pt x="50" y="85"/>
                    </a:lnTo>
                    <a:lnTo>
                      <a:pt x="47" y="88"/>
                    </a:lnTo>
                    <a:lnTo>
                      <a:pt x="42" y="92"/>
                    </a:lnTo>
                    <a:lnTo>
                      <a:pt x="36" y="93"/>
                    </a:lnTo>
                    <a:lnTo>
                      <a:pt x="29" y="93"/>
                    </a:lnTo>
                    <a:lnTo>
                      <a:pt x="21" y="93"/>
                    </a:lnTo>
                    <a:lnTo>
                      <a:pt x="15" y="90"/>
                    </a:lnTo>
                    <a:lnTo>
                      <a:pt x="10" y="85"/>
                    </a:lnTo>
                    <a:lnTo>
                      <a:pt x="2" y="69"/>
                    </a:lnTo>
                    <a:lnTo>
                      <a:pt x="0" y="48"/>
                    </a:lnTo>
                    <a:lnTo>
                      <a:pt x="0" y="33"/>
                    </a:lnTo>
                    <a:lnTo>
                      <a:pt x="3" y="20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9" name="Freeform 40"/>
              <p:cNvSpPr>
                <a:spLocks noEditPoints="1"/>
              </p:cNvSpPr>
              <p:nvPr/>
            </p:nvSpPr>
            <p:spPr bwMode="auto">
              <a:xfrm>
                <a:off x="673" y="2028"/>
                <a:ext cx="60" cy="93"/>
              </a:xfrm>
              <a:custGeom>
                <a:avLst/>
                <a:gdLst>
                  <a:gd name="T0" fmla="*/ 31 w 60"/>
                  <a:gd name="T1" fmla="*/ 12 h 93"/>
                  <a:gd name="T2" fmla="*/ 26 w 60"/>
                  <a:gd name="T3" fmla="*/ 12 h 93"/>
                  <a:gd name="T4" fmla="*/ 21 w 60"/>
                  <a:gd name="T5" fmla="*/ 14 h 93"/>
                  <a:gd name="T6" fmla="*/ 18 w 60"/>
                  <a:gd name="T7" fmla="*/ 17 h 93"/>
                  <a:gd name="T8" fmla="*/ 15 w 60"/>
                  <a:gd name="T9" fmla="*/ 28 h 93"/>
                  <a:gd name="T10" fmla="*/ 13 w 60"/>
                  <a:gd name="T11" fmla="*/ 48 h 93"/>
                  <a:gd name="T12" fmla="*/ 15 w 60"/>
                  <a:gd name="T13" fmla="*/ 66 h 93"/>
                  <a:gd name="T14" fmla="*/ 18 w 60"/>
                  <a:gd name="T15" fmla="*/ 77 h 93"/>
                  <a:gd name="T16" fmla="*/ 21 w 60"/>
                  <a:gd name="T17" fmla="*/ 80 h 93"/>
                  <a:gd name="T18" fmla="*/ 26 w 60"/>
                  <a:gd name="T19" fmla="*/ 82 h 93"/>
                  <a:gd name="T20" fmla="*/ 31 w 60"/>
                  <a:gd name="T21" fmla="*/ 84 h 93"/>
                  <a:gd name="T22" fmla="*/ 36 w 60"/>
                  <a:gd name="T23" fmla="*/ 82 h 93"/>
                  <a:gd name="T24" fmla="*/ 39 w 60"/>
                  <a:gd name="T25" fmla="*/ 80 h 93"/>
                  <a:gd name="T26" fmla="*/ 44 w 60"/>
                  <a:gd name="T27" fmla="*/ 77 h 93"/>
                  <a:gd name="T28" fmla="*/ 47 w 60"/>
                  <a:gd name="T29" fmla="*/ 66 h 93"/>
                  <a:gd name="T30" fmla="*/ 49 w 60"/>
                  <a:gd name="T31" fmla="*/ 48 h 93"/>
                  <a:gd name="T32" fmla="*/ 47 w 60"/>
                  <a:gd name="T33" fmla="*/ 30 h 93"/>
                  <a:gd name="T34" fmla="*/ 44 w 60"/>
                  <a:gd name="T35" fmla="*/ 18 h 93"/>
                  <a:gd name="T36" fmla="*/ 41 w 60"/>
                  <a:gd name="T37" fmla="*/ 14 h 93"/>
                  <a:gd name="T38" fmla="*/ 36 w 60"/>
                  <a:gd name="T39" fmla="*/ 12 h 93"/>
                  <a:gd name="T40" fmla="*/ 31 w 60"/>
                  <a:gd name="T41" fmla="*/ 12 h 93"/>
                  <a:gd name="T42" fmla="*/ 31 w 60"/>
                  <a:gd name="T43" fmla="*/ 0 h 93"/>
                  <a:gd name="T44" fmla="*/ 37 w 60"/>
                  <a:gd name="T45" fmla="*/ 0 h 93"/>
                  <a:gd name="T46" fmla="*/ 44 w 60"/>
                  <a:gd name="T47" fmla="*/ 4 h 93"/>
                  <a:gd name="T48" fmla="*/ 49 w 60"/>
                  <a:gd name="T49" fmla="*/ 7 h 93"/>
                  <a:gd name="T50" fmla="*/ 54 w 60"/>
                  <a:gd name="T51" fmla="*/ 12 h 93"/>
                  <a:gd name="T52" fmla="*/ 57 w 60"/>
                  <a:gd name="T53" fmla="*/ 18 h 93"/>
                  <a:gd name="T54" fmla="*/ 58 w 60"/>
                  <a:gd name="T55" fmla="*/ 25 h 93"/>
                  <a:gd name="T56" fmla="*/ 60 w 60"/>
                  <a:gd name="T57" fmla="*/ 31 h 93"/>
                  <a:gd name="T58" fmla="*/ 60 w 60"/>
                  <a:gd name="T59" fmla="*/ 38 h 93"/>
                  <a:gd name="T60" fmla="*/ 60 w 60"/>
                  <a:gd name="T61" fmla="*/ 48 h 93"/>
                  <a:gd name="T62" fmla="*/ 60 w 60"/>
                  <a:gd name="T63" fmla="*/ 62 h 93"/>
                  <a:gd name="T64" fmla="*/ 57 w 60"/>
                  <a:gd name="T65" fmla="*/ 74 h 93"/>
                  <a:gd name="T66" fmla="*/ 55 w 60"/>
                  <a:gd name="T67" fmla="*/ 80 h 93"/>
                  <a:gd name="T68" fmla="*/ 52 w 60"/>
                  <a:gd name="T69" fmla="*/ 85 h 93"/>
                  <a:gd name="T70" fmla="*/ 47 w 60"/>
                  <a:gd name="T71" fmla="*/ 88 h 93"/>
                  <a:gd name="T72" fmla="*/ 42 w 60"/>
                  <a:gd name="T73" fmla="*/ 92 h 93"/>
                  <a:gd name="T74" fmla="*/ 37 w 60"/>
                  <a:gd name="T75" fmla="*/ 93 h 93"/>
                  <a:gd name="T76" fmla="*/ 31 w 60"/>
                  <a:gd name="T77" fmla="*/ 93 h 93"/>
                  <a:gd name="T78" fmla="*/ 23 w 60"/>
                  <a:gd name="T79" fmla="*/ 93 h 93"/>
                  <a:gd name="T80" fmla="*/ 15 w 60"/>
                  <a:gd name="T81" fmla="*/ 90 h 93"/>
                  <a:gd name="T82" fmla="*/ 10 w 60"/>
                  <a:gd name="T83" fmla="*/ 85 h 93"/>
                  <a:gd name="T84" fmla="*/ 3 w 60"/>
                  <a:gd name="T85" fmla="*/ 69 h 93"/>
                  <a:gd name="T86" fmla="*/ 0 w 60"/>
                  <a:gd name="T87" fmla="*/ 48 h 93"/>
                  <a:gd name="T88" fmla="*/ 2 w 60"/>
                  <a:gd name="T89" fmla="*/ 33 h 93"/>
                  <a:gd name="T90" fmla="*/ 3 w 60"/>
                  <a:gd name="T91" fmla="*/ 20 h 93"/>
                  <a:gd name="T92" fmla="*/ 6 w 60"/>
                  <a:gd name="T93" fmla="*/ 15 h 93"/>
                  <a:gd name="T94" fmla="*/ 10 w 60"/>
                  <a:gd name="T95" fmla="*/ 9 h 93"/>
                  <a:gd name="T96" fmla="*/ 15 w 60"/>
                  <a:gd name="T97" fmla="*/ 5 h 93"/>
                  <a:gd name="T98" fmla="*/ 19 w 60"/>
                  <a:gd name="T99" fmla="*/ 2 h 93"/>
                  <a:gd name="T100" fmla="*/ 24 w 60"/>
                  <a:gd name="T101" fmla="*/ 0 h 93"/>
                  <a:gd name="T102" fmla="*/ 31 w 60"/>
                  <a:gd name="T10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" h="93">
                    <a:moveTo>
                      <a:pt x="31" y="12"/>
                    </a:moveTo>
                    <a:lnTo>
                      <a:pt x="26" y="12"/>
                    </a:lnTo>
                    <a:lnTo>
                      <a:pt x="21" y="14"/>
                    </a:lnTo>
                    <a:lnTo>
                      <a:pt x="18" y="17"/>
                    </a:lnTo>
                    <a:lnTo>
                      <a:pt x="15" y="28"/>
                    </a:lnTo>
                    <a:lnTo>
                      <a:pt x="13" y="48"/>
                    </a:lnTo>
                    <a:lnTo>
                      <a:pt x="15" y="66"/>
                    </a:lnTo>
                    <a:lnTo>
                      <a:pt x="18" y="77"/>
                    </a:lnTo>
                    <a:lnTo>
                      <a:pt x="21" y="80"/>
                    </a:lnTo>
                    <a:lnTo>
                      <a:pt x="26" y="82"/>
                    </a:lnTo>
                    <a:lnTo>
                      <a:pt x="31" y="84"/>
                    </a:lnTo>
                    <a:lnTo>
                      <a:pt x="36" y="82"/>
                    </a:lnTo>
                    <a:lnTo>
                      <a:pt x="39" y="80"/>
                    </a:lnTo>
                    <a:lnTo>
                      <a:pt x="44" y="77"/>
                    </a:lnTo>
                    <a:lnTo>
                      <a:pt x="47" y="66"/>
                    </a:lnTo>
                    <a:lnTo>
                      <a:pt x="49" y="48"/>
                    </a:lnTo>
                    <a:lnTo>
                      <a:pt x="47" y="30"/>
                    </a:lnTo>
                    <a:lnTo>
                      <a:pt x="44" y="18"/>
                    </a:lnTo>
                    <a:lnTo>
                      <a:pt x="41" y="14"/>
                    </a:lnTo>
                    <a:lnTo>
                      <a:pt x="36" y="12"/>
                    </a:lnTo>
                    <a:lnTo>
                      <a:pt x="31" y="12"/>
                    </a:lnTo>
                    <a:close/>
                    <a:moveTo>
                      <a:pt x="31" y="0"/>
                    </a:moveTo>
                    <a:lnTo>
                      <a:pt x="37" y="0"/>
                    </a:lnTo>
                    <a:lnTo>
                      <a:pt x="44" y="4"/>
                    </a:lnTo>
                    <a:lnTo>
                      <a:pt x="49" y="7"/>
                    </a:lnTo>
                    <a:lnTo>
                      <a:pt x="54" y="12"/>
                    </a:lnTo>
                    <a:lnTo>
                      <a:pt x="57" y="18"/>
                    </a:lnTo>
                    <a:lnTo>
                      <a:pt x="58" y="25"/>
                    </a:lnTo>
                    <a:lnTo>
                      <a:pt x="60" y="31"/>
                    </a:lnTo>
                    <a:lnTo>
                      <a:pt x="60" y="38"/>
                    </a:lnTo>
                    <a:lnTo>
                      <a:pt x="60" y="48"/>
                    </a:lnTo>
                    <a:lnTo>
                      <a:pt x="60" y="62"/>
                    </a:lnTo>
                    <a:lnTo>
                      <a:pt x="57" y="74"/>
                    </a:lnTo>
                    <a:lnTo>
                      <a:pt x="55" y="80"/>
                    </a:lnTo>
                    <a:lnTo>
                      <a:pt x="52" y="85"/>
                    </a:lnTo>
                    <a:lnTo>
                      <a:pt x="47" y="88"/>
                    </a:lnTo>
                    <a:lnTo>
                      <a:pt x="42" y="92"/>
                    </a:lnTo>
                    <a:lnTo>
                      <a:pt x="37" y="93"/>
                    </a:lnTo>
                    <a:lnTo>
                      <a:pt x="31" y="93"/>
                    </a:lnTo>
                    <a:lnTo>
                      <a:pt x="23" y="93"/>
                    </a:lnTo>
                    <a:lnTo>
                      <a:pt x="15" y="90"/>
                    </a:lnTo>
                    <a:lnTo>
                      <a:pt x="10" y="85"/>
                    </a:lnTo>
                    <a:lnTo>
                      <a:pt x="3" y="69"/>
                    </a:lnTo>
                    <a:lnTo>
                      <a:pt x="0" y="48"/>
                    </a:lnTo>
                    <a:lnTo>
                      <a:pt x="2" y="33"/>
                    </a:lnTo>
                    <a:lnTo>
                      <a:pt x="3" y="20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19" y="2"/>
                    </a:lnTo>
                    <a:lnTo>
                      <a:pt x="24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0" name="Line 41"/>
              <p:cNvSpPr>
                <a:spLocks noChangeShapeType="1"/>
              </p:cNvSpPr>
              <p:nvPr/>
            </p:nvSpPr>
            <p:spPr bwMode="auto">
              <a:xfrm>
                <a:off x="795" y="1560"/>
                <a:ext cx="1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1" name="Line 42"/>
              <p:cNvSpPr>
                <a:spLocks noChangeShapeType="1"/>
              </p:cNvSpPr>
              <p:nvPr/>
            </p:nvSpPr>
            <p:spPr bwMode="auto">
              <a:xfrm flipH="1">
                <a:off x="1901" y="1560"/>
                <a:ext cx="1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2" name="Freeform 43"/>
              <p:cNvSpPr>
                <a:spLocks noEditPoints="1"/>
              </p:cNvSpPr>
              <p:nvPr/>
            </p:nvSpPr>
            <p:spPr bwMode="auto">
              <a:xfrm>
                <a:off x="707" y="1516"/>
                <a:ext cx="60" cy="92"/>
              </a:xfrm>
              <a:custGeom>
                <a:avLst/>
                <a:gdLst>
                  <a:gd name="T0" fmla="*/ 29 w 60"/>
                  <a:gd name="T1" fmla="*/ 9 h 92"/>
                  <a:gd name="T2" fmla="*/ 24 w 60"/>
                  <a:gd name="T3" fmla="*/ 11 h 92"/>
                  <a:gd name="T4" fmla="*/ 21 w 60"/>
                  <a:gd name="T5" fmla="*/ 13 h 92"/>
                  <a:gd name="T6" fmla="*/ 18 w 60"/>
                  <a:gd name="T7" fmla="*/ 16 h 92"/>
                  <a:gd name="T8" fmla="*/ 13 w 60"/>
                  <a:gd name="T9" fmla="*/ 27 h 92"/>
                  <a:gd name="T10" fmla="*/ 11 w 60"/>
                  <a:gd name="T11" fmla="*/ 45 h 92"/>
                  <a:gd name="T12" fmla="*/ 13 w 60"/>
                  <a:gd name="T13" fmla="*/ 65 h 92"/>
                  <a:gd name="T14" fmla="*/ 16 w 60"/>
                  <a:gd name="T15" fmla="*/ 75 h 92"/>
                  <a:gd name="T16" fmla="*/ 21 w 60"/>
                  <a:gd name="T17" fmla="*/ 79 h 92"/>
                  <a:gd name="T18" fmla="*/ 24 w 60"/>
                  <a:gd name="T19" fmla="*/ 81 h 92"/>
                  <a:gd name="T20" fmla="*/ 29 w 60"/>
                  <a:gd name="T21" fmla="*/ 83 h 92"/>
                  <a:gd name="T22" fmla="*/ 34 w 60"/>
                  <a:gd name="T23" fmla="*/ 81 h 92"/>
                  <a:gd name="T24" fmla="*/ 39 w 60"/>
                  <a:gd name="T25" fmla="*/ 79 h 92"/>
                  <a:gd name="T26" fmla="*/ 42 w 60"/>
                  <a:gd name="T27" fmla="*/ 75 h 92"/>
                  <a:gd name="T28" fmla="*/ 47 w 60"/>
                  <a:gd name="T29" fmla="*/ 65 h 92"/>
                  <a:gd name="T30" fmla="*/ 47 w 60"/>
                  <a:gd name="T31" fmla="*/ 45 h 92"/>
                  <a:gd name="T32" fmla="*/ 47 w 60"/>
                  <a:gd name="T33" fmla="*/ 27 h 92"/>
                  <a:gd name="T34" fmla="*/ 42 w 60"/>
                  <a:gd name="T35" fmla="*/ 18 h 92"/>
                  <a:gd name="T36" fmla="*/ 39 w 60"/>
                  <a:gd name="T37" fmla="*/ 13 h 92"/>
                  <a:gd name="T38" fmla="*/ 34 w 60"/>
                  <a:gd name="T39" fmla="*/ 11 h 92"/>
                  <a:gd name="T40" fmla="*/ 29 w 60"/>
                  <a:gd name="T41" fmla="*/ 9 h 92"/>
                  <a:gd name="T42" fmla="*/ 29 w 60"/>
                  <a:gd name="T43" fmla="*/ 0 h 92"/>
                  <a:gd name="T44" fmla="*/ 37 w 60"/>
                  <a:gd name="T45" fmla="*/ 0 h 92"/>
                  <a:gd name="T46" fmla="*/ 42 w 60"/>
                  <a:gd name="T47" fmla="*/ 3 h 92"/>
                  <a:gd name="T48" fmla="*/ 49 w 60"/>
                  <a:gd name="T49" fmla="*/ 6 h 92"/>
                  <a:gd name="T50" fmla="*/ 52 w 60"/>
                  <a:gd name="T51" fmla="*/ 11 h 92"/>
                  <a:gd name="T52" fmla="*/ 55 w 60"/>
                  <a:gd name="T53" fmla="*/ 18 h 92"/>
                  <a:gd name="T54" fmla="*/ 57 w 60"/>
                  <a:gd name="T55" fmla="*/ 24 h 92"/>
                  <a:gd name="T56" fmla="*/ 59 w 60"/>
                  <a:gd name="T57" fmla="*/ 31 h 92"/>
                  <a:gd name="T58" fmla="*/ 60 w 60"/>
                  <a:gd name="T59" fmla="*/ 37 h 92"/>
                  <a:gd name="T60" fmla="*/ 60 w 60"/>
                  <a:gd name="T61" fmla="*/ 47 h 92"/>
                  <a:gd name="T62" fmla="*/ 59 w 60"/>
                  <a:gd name="T63" fmla="*/ 60 h 92"/>
                  <a:gd name="T64" fmla="*/ 57 w 60"/>
                  <a:gd name="T65" fmla="*/ 73 h 92"/>
                  <a:gd name="T66" fmla="*/ 54 w 60"/>
                  <a:gd name="T67" fmla="*/ 79 h 92"/>
                  <a:gd name="T68" fmla="*/ 51 w 60"/>
                  <a:gd name="T69" fmla="*/ 84 h 92"/>
                  <a:gd name="T70" fmla="*/ 47 w 60"/>
                  <a:gd name="T71" fmla="*/ 88 h 92"/>
                  <a:gd name="T72" fmla="*/ 42 w 60"/>
                  <a:gd name="T73" fmla="*/ 91 h 92"/>
                  <a:gd name="T74" fmla="*/ 36 w 60"/>
                  <a:gd name="T75" fmla="*/ 92 h 92"/>
                  <a:gd name="T76" fmla="*/ 29 w 60"/>
                  <a:gd name="T77" fmla="*/ 92 h 92"/>
                  <a:gd name="T78" fmla="*/ 21 w 60"/>
                  <a:gd name="T79" fmla="*/ 92 h 92"/>
                  <a:gd name="T80" fmla="*/ 15 w 60"/>
                  <a:gd name="T81" fmla="*/ 89 h 92"/>
                  <a:gd name="T82" fmla="*/ 8 w 60"/>
                  <a:gd name="T83" fmla="*/ 84 h 92"/>
                  <a:gd name="T84" fmla="*/ 2 w 60"/>
                  <a:gd name="T85" fmla="*/ 68 h 92"/>
                  <a:gd name="T86" fmla="*/ 0 w 60"/>
                  <a:gd name="T87" fmla="*/ 47 h 92"/>
                  <a:gd name="T88" fmla="*/ 0 w 60"/>
                  <a:gd name="T89" fmla="*/ 31 h 92"/>
                  <a:gd name="T90" fmla="*/ 3 w 60"/>
                  <a:gd name="T91" fmla="*/ 19 h 92"/>
                  <a:gd name="T92" fmla="*/ 7 w 60"/>
                  <a:gd name="T93" fmla="*/ 13 h 92"/>
                  <a:gd name="T94" fmla="*/ 10 w 60"/>
                  <a:gd name="T95" fmla="*/ 8 h 92"/>
                  <a:gd name="T96" fmla="*/ 13 w 60"/>
                  <a:gd name="T97" fmla="*/ 5 h 92"/>
                  <a:gd name="T98" fmla="*/ 18 w 60"/>
                  <a:gd name="T99" fmla="*/ 1 h 92"/>
                  <a:gd name="T100" fmla="*/ 23 w 60"/>
                  <a:gd name="T101" fmla="*/ 0 h 92"/>
                  <a:gd name="T102" fmla="*/ 29 w 60"/>
                  <a:gd name="T10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" h="92">
                    <a:moveTo>
                      <a:pt x="29" y="9"/>
                    </a:moveTo>
                    <a:lnTo>
                      <a:pt x="24" y="11"/>
                    </a:lnTo>
                    <a:lnTo>
                      <a:pt x="21" y="13"/>
                    </a:lnTo>
                    <a:lnTo>
                      <a:pt x="18" y="16"/>
                    </a:lnTo>
                    <a:lnTo>
                      <a:pt x="13" y="27"/>
                    </a:lnTo>
                    <a:lnTo>
                      <a:pt x="11" y="45"/>
                    </a:lnTo>
                    <a:lnTo>
                      <a:pt x="13" y="65"/>
                    </a:lnTo>
                    <a:lnTo>
                      <a:pt x="16" y="75"/>
                    </a:lnTo>
                    <a:lnTo>
                      <a:pt x="21" y="79"/>
                    </a:lnTo>
                    <a:lnTo>
                      <a:pt x="24" y="81"/>
                    </a:lnTo>
                    <a:lnTo>
                      <a:pt x="29" y="83"/>
                    </a:lnTo>
                    <a:lnTo>
                      <a:pt x="34" y="81"/>
                    </a:lnTo>
                    <a:lnTo>
                      <a:pt x="39" y="79"/>
                    </a:lnTo>
                    <a:lnTo>
                      <a:pt x="42" y="75"/>
                    </a:lnTo>
                    <a:lnTo>
                      <a:pt x="47" y="65"/>
                    </a:lnTo>
                    <a:lnTo>
                      <a:pt x="47" y="45"/>
                    </a:lnTo>
                    <a:lnTo>
                      <a:pt x="47" y="27"/>
                    </a:lnTo>
                    <a:lnTo>
                      <a:pt x="42" y="18"/>
                    </a:lnTo>
                    <a:lnTo>
                      <a:pt x="39" y="13"/>
                    </a:lnTo>
                    <a:lnTo>
                      <a:pt x="34" y="11"/>
                    </a:lnTo>
                    <a:lnTo>
                      <a:pt x="29" y="9"/>
                    </a:lnTo>
                    <a:close/>
                    <a:moveTo>
                      <a:pt x="29" y="0"/>
                    </a:moveTo>
                    <a:lnTo>
                      <a:pt x="37" y="0"/>
                    </a:lnTo>
                    <a:lnTo>
                      <a:pt x="42" y="3"/>
                    </a:lnTo>
                    <a:lnTo>
                      <a:pt x="49" y="6"/>
                    </a:lnTo>
                    <a:lnTo>
                      <a:pt x="52" y="11"/>
                    </a:lnTo>
                    <a:lnTo>
                      <a:pt x="55" y="18"/>
                    </a:lnTo>
                    <a:lnTo>
                      <a:pt x="57" y="24"/>
                    </a:lnTo>
                    <a:lnTo>
                      <a:pt x="59" y="31"/>
                    </a:lnTo>
                    <a:lnTo>
                      <a:pt x="60" y="37"/>
                    </a:lnTo>
                    <a:lnTo>
                      <a:pt x="60" y="47"/>
                    </a:lnTo>
                    <a:lnTo>
                      <a:pt x="59" y="60"/>
                    </a:lnTo>
                    <a:lnTo>
                      <a:pt x="57" y="73"/>
                    </a:lnTo>
                    <a:lnTo>
                      <a:pt x="54" y="79"/>
                    </a:lnTo>
                    <a:lnTo>
                      <a:pt x="51" y="84"/>
                    </a:lnTo>
                    <a:lnTo>
                      <a:pt x="47" y="88"/>
                    </a:lnTo>
                    <a:lnTo>
                      <a:pt x="42" y="91"/>
                    </a:lnTo>
                    <a:lnTo>
                      <a:pt x="36" y="92"/>
                    </a:lnTo>
                    <a:lnTo>
                      <a:pt x="29" y="92"/>
                    </a:lnTo>
                    <a:lnTo>
                      <a:pt x="21" y="92"/>
                    </a:lnTo>
                    <a:lnTo>
                      <a:pt x="15" y="89"/>
                    </a:lnTo>
                    <a:lnTo>
                      <a:pt x="8" y="84"/>
                    </a:lnTo>
                    <a:lnTo>
                      <a:pt x="2" y="68"/>
                    </a:lnTo>
                    <a:lnTo>
                      <a:pt x="0" y="47"/>
                    </a:lnTo>
                    <a:lnTo>
                      <a:pt x="0" y="31"/>
                    </a:lnTo>
                    <a:lnTo>
                      <a:pt x="3" y="19"/>
                    </a:lnTo>
                    <a:lnTo>
                      <a:pt x="7" y="13"/>
                    </a:lnTo>
                    <a:lnTo>
                      <a:pt x="10" y="8"/>
                    </a:lnTo>
                    <a:lnTo>
                      <a:pt x="13" y="5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3" name="Line 44"/>
              <p:cNvSpPr>
                <a:spLocks noChangeShapeType="1"/>
              </p:cNvSpPr>
              <p:nvPr/>
            </p:nvSpPr>
            <p:spPr bwMode="auto">
              <a:xfrm>
                <a:off x="795" y="1535"/>
                <a:ext cx="111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4" name="Line 45"/>
              <p:cNvSpPr>
                <a:spLocks noChangeShapeType="1"/>
              </p:cNvSpPr>
              <p:nvPr/>
            </p:nvSpPr>
            <p:spPr bwMode="auto">
              <a:xfrm>
                <a:off x="795" y="2587"/>
                <a:ext cx="111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5" name="Line 46"/>
              <p:cNvSpPr>
                <a:spLocks noChangeShapeType="1"/>
              </p:cNvSpPr>
              <p:nvPr/>
            </p:nvSpPr>
            <p:spPr bwMode="auto">
              <a:xfrm flipV="1">
                <a:off x="1913" y="1535"/>
                <a:ext cx="0" cy="10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6" name="Line 47"/>
              <p:cNvSpPr>
                <a:spLocks noChangeShapeType="1"/>
              </p:cNvSpPr>
              <p:nvPr/>
            </p:nvSpPr>
            <p:spPr bwMode="auto">
              <a:xfrm flipV="1">
                <a:off x="795" y="1535"/>
                <a:ext cx="0" cy="10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7" name="Freeform 48"/>
              <p:cNvSpPr>
                <a:spLocks/>
              </p:cNvSpPr>
              <p:nvPr/>
            </p:nvSpPr>
            <p:spPr bwMode="auto">
              <a:xfrm>
                <a:off x="1119" y="2372"/>
                <a:ext cx="92" cy="78"/>
              </a:xfrm>
              <a:custGeom>
                <a:avLst/>
                <a:gdLst>
                  <a:gd name="T0" fmla="*/ 0 w 92"/>
                  <a:gd name="T1" fmla="*/ 0 h 78"/>
                  <a:gd name="T2" fmla="*/ 92 w 92"/>
                  <a:gd name="T3" fmla="*/ 0 h 78"/>
                  <a:gd name="T4" fmla="*/ 45 w 92"/>
                  <a:gd name="T5" fmla="*/ 78 h 78"/>
                  <a:gd name="T6" fmla="*/ 0 w 92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78">
                    <a:moveTo>
                      <a:pt x="0" y="0"/>
                    </a:moveTo>
                    <a:lnTo>
                      <a:pt x="92" y="0"/>
                    </a:lnTo>
                    <a:lnTo>
                      <a:pt x="45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8" name="Line 49"/>
              <p:cNvSpPr>
                <a:spLocks noChangeShapeType="1"/>
              </p:cNvSpPr>
              <p:nvPr/>
            </p:nvSpPr>
            <p:spPr bwMode="auto">
              <a:xfrm flipV="1">
                <a:off x="1164" y="2372"/>
                <a:ext cx="47" cy="7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9" name="Line 50"/>
              <p:cNvSpPr>
                <a:spLocks noChangeShapeType="1"/>
              </p:cNvSpPr>
              <p:nvPr/>
            </p:nvSpPr>
            <p:spPr bwMode="auto">
              <a:xfrm flipH="1">
                <a:off x="1119" y="2372"/>
                <a:ext cx="9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0" name="Line 51"/>
              <p:cNvSpPr>
                <a:spLocks noChangeShapeType="1"/>
              </p:cNvSpPr>
              <p:nvPr/>
            </p:nvSpPr>
            <p:spPr bwMode="auto">
              <a:xfrm>
                <a:off x="1119" y="2372"/>
                <a:ext cx="45" cy="7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1" name="Freeform 52"/>
              <p:cNvSpPr>
                <a:spLocks/>
              </p:cNvSpPr>
              <p:nvPr/>
            </p:nvSpPr>
            <p:spPr bwMode="auto">
              <a:xfrm>
                <a:off x="1117" y="2349"/>
                <a:ext cx="93" cy="80"/>
              </a:xfrm>
              <a:custGeom>
                <a:avLst/>
                <a:gdLst>
                  <a:gd name="T0" fmla="*/ 0 w 93"/>
                  <a:gd name="T1" fmla="*/ 0 h 80"/>
                  <a:gd name="T2" fmla="*/ 93 w 93"/>
                  <a:gd name="T3" fmla="*/ 0 h 80"/>
                  <a:gd name="T4" fmla="*/ 47 w 93"/>
                  <a:gd name="T5" fmla="*/ 80 h 80"/>
                  <a:gd name="T6" fmla="*/ 47 w 93"/>
                  <a:gd name="T7" fmla="*/ 80 h 80"/>
                  <a:gd name="T8" fmla="*/ 0 w 93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0">
                    <a:moveTo>
                      <a:pt x="0" y="0"/>
                    </a:moveTo>
                    <a:lnTo>
                      <a:pt x="93" y="0"/>
                    </a:lnTo>
                    <a:lnTo>
                      <a:pt x="47" y="80"/>
                    </a:lnTo>
                    <a:lnTo>
                      <a:pt x="47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2" name="Line 53"/>
              <p:cNvSpPr>
                <a:spLocks noChangeShapeType="1"/>
              </p:cNvSpPr>
              <p:nvPr/>
            </p:nvSpPr>
            <p:spPr bwMode="auto">
              <a:xfrm flipV="1">
                <a:off x="1164" y="2349"/>
                <a:ext cx="46" cy="8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3" name="Line 54"/>
              <p:cNvSpPr>
                <a:spLocks noChangeShapeType="1"/>
              </p:cNvSpPr>
              <p:nvPr/>
            </p:nvSpPr>
            <p:spPr bwMode="auto">
              <a:xfrm flipH="1">
                <a:off x="1117" y="2349"/>
                <a:ext cx="9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4" name="Line 55"/>
              <p:cNvSpPr>
                <a:spLocks noChangeShapeType="1"/>
              </p:cNvSpPr>
              <p:nvPr/>
            </p:nvSpPr>
            <p:spPr bwMode="auto">
              <a:xfrm>
                <a:off x="1117" y="2349"/>
                <a:ext cx="47" cy="8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5" name="Line 56"/>
              <p:cNvSpPr>
                <a:spLocks noChangeShapeType="1"/>
              </p:cNvSpPr>
              <p:nvPr/>
            </p:nvSpPr>
            <p:spPr bwMode="auto">
              <a:xfrm>
                <a:off x="1164" y="242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6" name="Freeform 57"/>
              <p:cNvSpPr>
                <a:spLocks/>
              </p:cNvSpPr>
              <p:nvPr/>
            </p:nvSpPr>
            <p:spPr bwMode="auto">
              <a:xfrm>
                <a:off x="1119" y="2017"/>
                <a:ext cx="91" cy="80"/>
              </a:xfrm>
              <a:custGeom>
                <a:avLst/>
                <a:gdLst>
                  <a:gd name="T0" fmla="*/ 0 w 91"/>
                  <a:gd name="T1" fmla="*/ 0 h 80"/>
                  <a:gd name="T2" fmla="*/ 91 w 91"/>
                  <a:gd name="T3" fmla="*/ 0 h 80"/>
                  <a:gd name="T4" fmla="*/ 45 w 91"/>
                  <a:gd name="T5" fmla="*/ 80 h 80"/>
                  <a:gd name="T6" fmla="*/ 45 w 91"/>
                  <a:gd name="T7" fmla="*/ 80 h 80"/>
                  <a:gd name="T8" fmla="*/ 0 w 9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0">
                    <a:moveTo>
                      <a:pt x="0" y="0"/>
                    </a:moveTo>
                    <a:lnTo>
                      <a:pt x="91" y="0"/>
                    </a:lnTo>
                    <a:lnTo>
                      <a:pt x="45" y="80"/>
                    </a:lnTo>
                    <a:lnTo>
                      <a:pt x="45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7" name="Line 58"/>
              <p:cNvSpPr>
                <a:spLocks noChangeShapeType="1"/>
              </p:cNvSpPr>
              <p:nvPr/>
            </p:nvSpPr>
            <p:spPr bwMode="auto">
              <a:xfrm flipV="1">
                <a:off x="1164" y="2017"/>
                <a:ext cx="46" cy="8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8" name="Line 59"/>
              <p:cNvSpPr>
                <a:spLocks noChangeShapeType="1"/>
              </p:cNvSpPr>
              <p:nvPr/>
            </p:nvSpPr>
            <p:spPr bwMode="auto">
              <a:xfrm flipH="1">
                <a:off x="1119" y="2017"/>
                <a:ext cx="9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9" name="Line 60"/>
              <p:cNvSpPr>
                <a:spLocks noChangeShapeType="1"/>
              </p:cNvSpPr>
              <p:nvPr/>
            </p:nvSpPr>
            <p:spPr bwMode="auto">
              <a:xfrm>
                <a:off x="1119" y="2017"/>
                <a:ext cx="45" cy="8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0" name="Line 61"/>
              <p:cNvSpPr>
                <a:spLocks noChangeShapeType="1"/>
              </p:cNvSpPr>
              <p:nvPr/>
            </p:nvSpPr>
            <p:spPr bwMode="auto">
              <a:xfrm>
                <a:off x="1164" y="209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1" name="Freeform 62"/>
              <p:cNvSpPr>
                <a:spLocks/>
              </p:cNvSpPr>
              <p:nvPr/>
            </p:nvSpPr>
            <p:spPr bwMode="auto">
              <a:xfrm>
                <a:off x="1117" y="1994"/>
                <a:ext cx="91" cy="80"/>
              </a:xfrm>
              <a:custGeom>
                <a:avLst/>
                <a:gdLst>
                  <a:gd name="T0" fmla="*/ 0 w 91"/>
                  <a:gd name="T1" fmla="*/ 0 h 80"/>
                  <a:gd name="T2" fmla="*/ 91 w 91"/>
                  <a:gd name="T3" fmla="*/ 0 h 80"/>
                  <a:gd name="T4" fmla="*/ 46 w 91"/>
                  <a:gd name="T5" fmla="*/ 80 h 80"/>
                  <a:gd name="T6" fmla="*/ 46 w 91"/>
                  <a:gd name="T7" fmla="*/ 80 h 80"/>
                  <a:gd name="T8" fmla="*/ 0 w 9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0">
                    <a:moveTo>
                      <a:pt x="0" y="0"/>
                    </a:moveTo>
                    <a:lnTo>
                      <a:pt x="91" y="0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2" name="Line 63"/>
              <p:cNvSpPr>
                <a:spLocks noChangeShapeType="1"/>
              </p:cNvSpPr>
              <p:nvPr/>
            </p:nvSpPr>
            <p:spPr bwMode="auto">
              <a:xfrm flipV="1">
                <a:off x="1163" y="1994"/>
                <a:ext cx="45" cy="8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3" name="Line 64"/>
              <p:cNvSpPr>
                <a:spLocks noChangeShapeType="1"/>
              </p:cNvSpPr>
              <p:nvPr/>
            </p:nvSpPr>
            <p:spPr bwMode="auto">
              <a:xfrm flipH="1">
                <a:off x="1117" y="1994"/>
                <a:ext cx="9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4" name="Line 65"/>
              <p:cNvSpPr>
                <a:spLocks noChangeShapeType="1"/>
              </p:cNvSpPr>
              <p:nvPr/>
            </p:nvSpPr>
            <p:spPr bwMode="auto">
              <a:xfrm>
                <a:off x="1117" y="1994"/>
                <a:ext cx="46" cy="8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5" name="Line 66"/>
              <p:cNvSpPr>
                <a:spLocks noChangeShapeType="1"/>
              </p:cNvSpPr>
              <p:nvPr/>
            </p:nvSpPr>
            <p:spPr bwMode="auto">
              <a:xfrm>
                <a:off x="1163" y="207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6" name="Freeform 67"/>
              <p:cNvSpPr>
                <a:spLocks/>
              </p:cNvSpPr>
              <p:nvPr/>
            </p:nvSpPr>
            <p:spPr bwMode="auto">
              <a:xfrm>
                <a:off x="1132" y="1763"/>
                <a:ext cx="91" cy="80"/>
              </a:xfrm>
              <a:custGeom>
                <a:avLst/>
                <a:gdLst>
                  <a:gd name="T0" fmla="*/ 0 w 91"/>
                  <a:gd name="T1" fmla="*/ 0 h 80"/>
                  <a:gd name="T2" fmla="*/ 91 w 91"/>
                  <a:gd name="T3" fmla="*/ 0 h 80"/>
                  <a:gd name="T4" fmla="*/ 45 w 91"/>
                  <a:gd name="T5" fmla="*/ 80 h 80"/>
                  <a:gd name="T6" fmla="*/ 45 w 91"/>
                  <a:gd name="T7" fmla="*/ 80 h 80"/>
                  <a:gd name="T8" fmla="*/ 0 w 9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0">
                    <a:moveTo>
                      <a:pt x="0" y="0"/>
                    </a:moveTo>
                    <a:lnTo>
                      <a:pt x="91" y="0"/>
                    </a:lnTo>
                    <a:lnTo>
                      <a:pt x="45" y="80"/>
                    </a:lnTo>
                    <a:lnTo>
                      <a:pt x="45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7" name="Line 68"/>
              <p:cNvSpPr>
                <a:spLocks noChangeShapeType="1"/>
              </p:cNvSpPr>
              <p:nvPr/>
            </p:nvSpPr>
            <p:spPr bwMode="auto">
              <a:xfrm flipV="1">
                <a:off x="1177" y="1763"/>
                <a:ext cx="46" cy="8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8" name="Line 69"/>
              <p:cNvSpPr>
                <a:spLocks noChangeShapeType="1"/>
              </p:cNvSpPr>
              <p:nvPr/>
            </p:nvSpPr>
            <p:spPr bwMode="auto">
              <a:xfrm flipH="1">
                <a:off x="1132" y="1763"/>
                <a:ext cx="9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9" name="Line 70"/>
              <p:cNvSpPr>
                <a:spLocks noChangeShapeType="1"/>
              </p:cNvSpPr>
              <p:nvPr/>
            </p:nvSpPr>
            <p:spPr bwMode="auto">
              <a:xfrm>
                <a:off x="1132" y="1763"/>
                <a:ext cx="45" cy="8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0" name="Line 71"/>
              <p:cNvSpPr>
                <a:spLocks noChangeShapeType="1"/>
              </p:cNvSpPr>
              <p:nvPr/>
            </p:nvSpPr>
            <p:spPr bwMode="auto">
              <a:xfrm>
                <a:off x="1177" y="184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1" name="Freeform 72"/>
              <p:cNvSpPr>
                <a:spLocks/>
              </p:cNvSpPr>
              <p:nvPr/>
            </p:nvSpPr>
            <p:spPr bwMode="auto">
              <a:xfrm>
                <a:off x="1117" y="1742"/>
                <a:ext cx="91" cy="80"/>
              </a:xfrm>
              <a:custGeom>
                <a:avLst/>
                <a:gdLst>
                  <a:gd name="T0" fmla="*/ 0 w 91"/>
                  <a:gd name="T1" fmla="*/ 0 h 80"/>
                  <a:gd name="T2" fmla="*/ 91 w 91"/>
                  <a:gd name="T3" fmla="*/ 0 h 80"/>
                  <a:gd name="T4" fmla="*/ 46 w 91"/>
                  <a:gd name="T5" fmla="*/ 80 h 80"/>
                  <a:gd name="T6" fmla="*/ 46 w 91"/>
                  <a:gd name="T7" fmla="*/ 80 h 80"/>
                  <a:gd name="T8" fmla="*/ 0 w 9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0">
                    <a:moveTo>
                      <a:pt x="0" y="0"/>
                    </a:moveTo>
                    <a:lnTo>
                      <a:pt x="91" y="0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2" name="Line 73"/>
              <p:cNvSpPr>
                <a:spLocks noChangeShapeType="1"/>
              </p:cNvSpPr>
              <p:nvPr/>
            </p:nvSpPr>
            <p:spPr bwMode="auto">
              <a:xfrm flipV="1">
                <a:off x="1163" y="1742"/>
                <a:ext cx="45" cy="8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3" name="Line 74"/>
              <p:cNvSpPr>
                <a:spLocks noChangeShapeType="1"/>
              </p:cNvSpPr>
              <p:nvPr/>
            </p:nvSpPr>
            <p:spPr bwMode="auto">
              <a:xfrm flipH="1">
                <a:off x="1117" y="1742"/>
                <a:ext cx="9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4" name="Line 75"/>
              <p:cNvSpPr>
                <a:spLocks noChangeShapeType="1"/>
              </p:cNvSpPr>
              <p:nvPr/>
            </p:nvSpPr>
            <p:spPr bwMode="auto">
              <a:xfrm>
                <a:off x="1117" y="1742"/>
                <a:ext cx="46" cy="8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5" name="Line 76"/>
              <p:cNvSpPr>
                <a:spLocks noChangeShapeType="1"/>
              </p:cNvSpPr>
              <p:nvPr/>
            </p:nvSpPr>
            <p:spPr bwMode="auto">
              <a:xfrm>
                <a:off x="1163" y="182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6" name="Freeform 77"/>
              <p:cNvSpPr>
                <a:spLocks/>
              </p:cNvSpPr>
              <p:nvPr/>
            </p:nvSpPr>
            <p:spPr bwMode="auto">
              <a:xfrm>
                <a:off x="1179" y="1610"/>
                <a:ext cx="93" cy="80"/>
              </a:xfrm>
              <a:custGeom>
                <a:avLst/>
                <a:gdLst>
                  <a:gd name="T0" fmla="*/ 0 w 93"/>
                  <a:gd name="T1" fmla="*/ 0 h 80"/>
                  <a:gd name="T2" fmla="*/ 93 w 93"/>
                  <a:gd name="T3" fmla="*/ 0 h 80"/>
                  <a:gd name="T4" fmla="*/ 47 w 93"/>
                  <a:gd name="T5" fmla="*/ 80 h 80"/>
                  <a:gd name="T6" fmla="*/ 47 w 93"/>
                  <a:gd name="T7" fmla="*/ 80 h 80"/>
                  <a:gd name="T8" fmla="*/ 0 w 93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0">
                    <a:moveTo>
                      <a:pt x="0" y="0"/>
                    </a:moveTo>
                    <a:lnTo>
                      <a:pt x="93" y="0"/>
                    </a:lnTo>
                    <a:lnTo>
                      <a:pt x="47" y="80"/>
                    </a:lnTo>
                    <a:lnTo>
                      <a:pt x="47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7" name="Line 78"/>
              <p:cNvSpPr>
                <a:spLocks noChangeShapeType="1"/>
              </p:cNvSpPr>
              <p:nvPr/>
            </p:nvSpPr>
            <p:spPr bwMode="auto">
              <a:xfrm flipV="1">
                <a:off x="1226" y="1610"/>
                <a:ext cx="46" cy="8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8" name="Line 79"/>
              <p:cNvSpPr>
                <a:spLocks noChangeShapeType="1"/>
              </p:cNvSpPr>
              <p:nvPr/>
            </p:nvSpPr>
            <p:spPr bwMode="auto">
              <a:xfrm flipH="1">
                <a:off x="1179" y="1610"/>
                <a:ext cx="9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9" name="Line 80"/>
              <p:cNvSpPr>
                <a:spLocks noChangeShapeType="1"/>
              </p:cNvSpPr>
              <p:nvPr/>
            </p:nvSpPr>
            <p:spPr bwMode="auto">
              <a:xfrm>
                <a:off x="1179" y="1610"/>
                <a:ext cx="47" cy="8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0" name="Line 81"/>
              <p:cNvSpPr>
                <a:spLocks noChangeShapeType="1"/>
              </p:cNvSpPr>
              <p:nvPr/>
            </p:nvSpPr>
            <p:spPr bwMode="auto">
              <a:xfrm>
                <a:off x="1226" y="169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1" name="Freeform 82"/>
              <p:cNvSpPr>
                <a:spLocks/>
              </p:cNvSpPr>
              <p:nvPr/>
            </p:nvSpPr>
            <p:spPr bwMode="auto">
              <a:xfrm>
                <a:off x="1117" y="1587"/>
                <a:ext cx="91" cy="80"/>
              </a:xfrm>
              <a:custGeom>
                <a:avLst/>
                <a:gdLst>
                  <a:gd name="T0" fmla="*/ 91 w 91"/>
                  <a:gd name="T1" fmla="*/ 0 h 80"/>
                  <a:gd name="T2" fmla="*/ 46 w 91"/>
                  <a:gd name="T3" fmla="*/ 80 h 80"/>
                  <a:gd name="T4" fmla="*/ 46 w 91"/>
                  <a:gd name="T5" fmla="*/ 80 h 80"/>
                  <a:gd name="T6" fmla="*/ 0 w 91"/>
                  <a:gd name="T7" fmla="*/ 0 h 80"/>
                  <a:gd name="T8" fmla="*/ 91 w 9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0">
                    <a:moveTo>
                      <a:pt x="91" y="0"/>
                    </a:moveTo>
                    <a:lnTo>
                      <a:pt x="46" y="80"/>
                    </a:lnTo>
                    <a:lnTo>
                      <a:pt x="46" y="80"/>
                    </a:lnTo>
                    <a:lnTo>
                      <a:pt x="0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2" name="Line 83"/>
              <p:cNvSpPr>
                <a:spLocks noChangeShapeType="1"/>
              </p:cNvSpPr>
              <p:nvPr/>
            </p:nvSpPr>
            <p:spPr bwMode="auto">
              <a:xfrm flipV="1">
                <a:off x="1163" y="1587"/>
                <a:ext cx="45" cy="8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3" name="Line 84"/>
              <p:cNvSpPr>
                <a:spLocks noChangeShapeType="1"/>
              </p:cNvSpPr>
              <p:nvPr/>
            </p:nvSpPr>
            <p:spPr bwMode="auto">
              <a:xfrm flipH="1">
                <a:off x="1117" y="1587"/>
                <a:ext cx="9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4" name="Line 85"/>
              <p:cNvSpPr>
                <a:spLocks noChangeShapeType="1"/>
              </p:cNvSpPr>
              <p:nvPr/>
            </p:nvSpPr>
            <p:spPr bwMode="auto">
              <a:xfrm>
                <a:off x="1117" y="1587"/>
                <a:ext cx="46" cy="8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5" name="Line 86"/>
              <p:cNvSpPr>
                <a:spLocks noChangeShapeType="1"/>
              </p:cNvSpPr>
              <p:nvPr/>
            </p:nvSpPr>
            <p:spPr bwMode="auto">
              <a:xfrm>
                <a:off x="1163" y="1667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6" name="Freeform 87"/>
              <p:cNvSpPr>
                <a:spLocks/>
              </p:cNvSpPr>
              <p:nvPr/>
            </p:nvSpPr>
            <p:spPr bwMode="auto">
              <a:xfrm>
                <a:off x="1810" y="1535"/>
                <a:ext cx="91" cy="80"/>
              </a:xfrm>
              <a:custGeom>
                <a:avLst/>
                <a:gdLst>
                  <a:gd name="T0" fmla="*/ 0 w 91"/>
                  <a:gd name="T1" fmla="*/ 0 h 80"/>
                  <a:gd name="T2" fmla="*/ 91 w 91"/>
                  <a:gd name="T3" fmla="*/ 0 h 80"/>
                  <a:gd name="T4" fmla="*/ 46 w 91"/>
                  <a:gd name="T5" fmla="*/ 80 h 80"/>
                  <a:gd name="T6" fmla="*/ 46 w 91"/>
                  <a:gd name="T7" fmla="*/ 80 h 80"/>
                  <a:gd name="T8" fmla="*/ 0 w 9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0">
                    <a:moveTo>
                      <a:pt x="0" y="0"/>
                    </a:moveTo>
                    <a:lnTo>
                      <a:pt x="91" y="0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7" name="Line 88"/>
              <p:cNvSpPr>
                <a:spLocks noChangeShapeType="1"/>
              </p:cNvSpPr>
              <p:nvPr/>
            </p:nvSpPr>
            <p:spPr bwMode="auto">
              <a:xfrm flipV="1">
                <a:off x="1856" y="1535"/>
                <a:ext cx="45" cy="8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8" name="Line 89"/>
              <p:cNvSpPr>
                <a:spLocks noChangeShapeType="1"/>
              </p:cNvSpPr>
              <p:nvPr/>
            </p:nvSpPr>
            <p:spPr bwMode="auto">
              <a:xfrm flipH="1">
                <a:off x="1810" y="1535"/>
                <a:ext cx="9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9" name="Line 90"/>
              <p:cNvSpPr>
                <a:spLocks noChangeShapeType="1"/>
              </p:cNvSpPr>
              <p:nvPr/>
            </p:nvSpPr>
            <p:spPr bwMode="auto">
              <a:xfrm>
                <a:off x="1810" y="1535"/>
                <a:ext cx="46" cy="8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0" name="Line 91"/>
              <p:cNvSpPr>
                <a:spLocks noChangeShapeType="1"/>
              </p:cNvSpPr>
              <p:nvPr/>
            </p:nvSpPr>
            <p:spPr bwMode="auto">
              <a:xfrm>
                <a:off x="1856" y="1615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1" name="Freeform 92"/>
              <p:cNvSpPr>
                <a:spLocks/>
              </p:cNvSpPr>
              <p:nvPr/>
            </p:nvSpPr>
            <p:spPr bwMode="auto">
              <a:xfrm>
                <a:off x="761" y="1532"/>
                <a:ext cx="93" cy="78"/>
              </a:xfrm>
              <a:custGeom>
                <a:avLst/>
                <a:gdLst>
                  <a:gd name="T0" fmla="*/ 0 w 93"/>
                  <a:gd name="T1" fmla="*/ 0 h 78"/>
                  <a:gd name="T2" fmla="*/ 93 w 93"/>
                  <a:gd name="T3" fmla="*/ 0 h 78"/>
                  <a:gd name="T4" fmla="*/ 45 w 93"/>
                  <a:gd name="T5" fmla="*/ 78 h 78"/>
                  <a:gd name="T6" fmla="*/ 45 w 93"/>
                  <a:gd name="T7" fmla="*/ 78 h 78"/>
                  <a:gd name="T8" fmla="*/ 0 w 93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78">
                    <a:moveTo>
                      <a:pt x="0" y="0"/>
                    </a:moveTo>
                    <a:lnTo>
                      <a:pt x="93" y="0"/>
                    </a:lnTo>
                    <a:lnTo>
                      <a:pt x="45" y="78"/>
                    </a:lnTo>
                    <a:lnTo>
                      <a:pt x="45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2" name="Line 93"/>
              <p:cNvSpPr>
                <a:spLocks noChangeShapeType="1"/>
              </p:cNvSpPr>
              <p:nvPr/>
            </p:nvSpPr>
            <p:spPr bwMode="auto">
              <a:xfrm flipV="1">
                <a:off x="806" y="1532"/>
                <a:ext cx="48" cy="7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3" name="Line 94"/>
              <p:cNvSpPr>
                <a:spLocks noChangeShapeType="1"/>
              </p:cNvSpPr>
              <p:nvPr/>
            </p:nvSpPr>
            <p:spPr bwMode="auto">
              <a:xfrm flipH="1">
                <a:off x="761" y="1532"/>
                <a:ext cx="9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4" name="Line 95"/>
              <p:cNvSpPr>
                <a:spLocks noChangeShapeType="1"/>
              </p:cNvSpPr>
              <p:nvPr/>
            </p:nvSpPr>
            <p:spPr bwMode="auto">
              <a:xfrm>
                <a:off x="761" y="1532"/>
                <a:ext cx="45" cy="7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5" name="Line 96"/>
              <p:cNvSpPr>
                <a:spLocks noChangeShapeType="1"/>
              </p:cNvSpPr>
              <p:nvPr/>
            </p:nvSpPr>
            <p:spPr bwMode="auto">
              <a:xfrm>
                <a:off x="806" y="161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6" name="Freeform 97"/>
              <p:cNvSpPr>
                <a:spLocks/>
              </p:cNvSpPr>
              <p:nvPr/>
            </p:nvSpPr>
            <p:spPr bwMode="auto">
              <a:xfrm>
                <a:off x="1026" y="1534"/>
                <a:ext cx="93" cy="79"/>
              </a:xfrm>
              <a:custGeom>
                <a:avLst/>
                <a:gdLst>
                  <a:gd name="T0" fmla="*/ 93 w 93"/>
                  <a:gd name="T1" fmla="*/ 0 h 79"/>
                  <a:gd name="T2" fmla="*/ 46 w 93"/>
                  <a:gd name="T3" fmla="*/ 79 h 79"/>
                  <a:gd name="T4" fmla="*/ 46 w 93"/>
                  <a:gd name="T5" fmla="*/ 79 h 79"/>
                  <a:gd name="T6" fmla="*/ 0 w 93"/>
                  <a:gd name="T7" fmla="*/ 0 h 79"/>
                  <a:gd name="T8" fmla="*/ 93 w 93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79">
                    <a:moveTo>
                      <a:pt x="93" y="0"/>
                    </a:moveTo>
                    <a:lnTo>
                      <a:pt x="46" y="79"/>
                    </a:lnTo>
                    <a:lnTo>
                      <a:pt x="46" y="79"/>
                    </a:lnTo>
                    <a:lnTo>
                      <a:pt x="0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7" name="Line 98"/>
              <p:cNvSpPr>
                <a:spLocks noChangeShapeType="1"/>
              </p:cNvSpPr>
              <p:nvPr/>
            </p:nvSpPr>
            <p:spPr bwMode="auto">
              <a:xfrm flipV="1">
                <a:off x="1072" y="1534"/>
                <a:ext cx="47" cy="7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8" name="Line 99"/>
              <p:cNvSpPr>
                <a:spLocks noChangeShapeType="1"/>
              </p:cNvSpPr>
              <p:nvPr/>
            </p:nvSpPr>
            <p:spPr bwMode="auto">
              <a:xfrm flipH="1">
                <a:off x="1026" y="1534"/>
                <a:ext cx="9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9" name="Line 100"/>
              <p:cNvSpPr>
                <a:spLocks noChangeShapeType="1"/>
              </p:cNvSpPr>
              <p:nvPr/>
            </p:nvSpPr>
            <p:spPr bwMode="auto">
              <a:xfrm>
                <a:off x="1026" y="1534"/>
                <a:ext cx="46" cy="7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0" name="Line 101"/>
              <p:cNvSpPr>
                <a:spLocks noChangeShapeType="1"/>
              </p:cNvSpPr>
              <p:nvPr/>
            </p:nvSpPr>
            <p:spPr bwMode="auto">
              <a:xfrm>
                <a:off x="1072" y="1613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1" name="Freeform 102"/>
              <p:cNvSpPr>
                <a:spLocks/>
              </p:cNvSpPr>
              <p:nvPr/>
            </p:nvSpPr>
            <p:spPr bwMode="auto">
              <a:xfrm>
                <a:off x="948" y="1532"/>
                <a:ext cx="93" cy="80"/>
              </a:xfrm>
              <a:custGeom>
                <a:avLst/>
                <a:gdLst>
                  <a:gd name="T0" fmla="*/ 0 w 93"/>
                  <a:gd name="T1" fmla="*/ 0 h 80"/>
                  <a:gd name="T2" fmla="*/ 93 w 93"/>
                  <a:gd name="T3" fmla="*/ 0 h 80"/>
                  <a:gd name="T4" fmla="*/ 45 w 93"/>
                  <a:gd name="T5" fmla="*/ 80 h 80"/>
                  <a:gd name="T6" fmla="*/ 45 w 93"/>
                  <a:gd name="T7" fmla="*/ 80 h 80"/>
                  <a:gd name="T8" fmla="*/ 0 w 93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0">
                    <a:moveTo>
                      <a:pt x="0" y="0"/>
                    </a:moveTo>
                    <a:lnTo>
                      <a:pt x="93" y="0"/>
                    </a:lnTo>
                    <a:lnTo>
                      <a:pt x="45" y="80"/>
                    </a:lnTo>
                    <a:lnTo>
                      <a:pt x="45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2" name="Line 103"/>
              <p:cNvSpPr>
                <a:spLocks noChangeShapeType="1"/>
              </p:cNvSpPr>
              <p:nvPr/>
            </p:nvSpPr>
            <p:spPr bwMode="auto">
              <a:xfrm flipV="1">
                <a:off x="993" y="1532"/>
                <a:ext cx="48" cy="8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3" name="Line 104"/>
              <p:cNvSpPr>
                <a:spLocks noChangeShapeType="1"/>
              </p:cNvSpPr>
              <p:nvPr/>
            </p:nvSpPr>
            <p:spPr bwMode="auto">
              <a:xfrm flipH="1">
                <a:off x="948" y="1532"/>
                <a:ext cx="9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4" name="Line 105"/>
              <p:cNvSpPr>
                <a:spLocks noChangeShapeType="1"/>
              </p:cNvSpPr>
              <p:nvPr/>
            </p:nvSpPr>
            <p:spPr bwMode="auto">
              <a:xfrm>
                <a:off x="948" y="1532"/>
                <a:ext cx="45" cy="8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5" name="Line 106"/>
              <p:cNvSpPr>
                <a:spLocks noChangeShapeType="1"/>
              </p:cNvSpPr>
              <p:nvPr/>
            </p:nvSpPr>
            <p:spPr bwMode="auto">
              <a:xfrm>
                <a:off x="993" y="1612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6" name="Rectangle 107"/>
              <p:cNvSpPr>
                <a:spLocks noChangeArrowheads="1"/>
              </p:cNvSpPr>
              <p:nvPr/>
            </p:nvSpPr>
            <p:spPr bwMode="auto">
              <a:xfrm>
                <a:off x="4344" y="1534"/>
                <a:ext cx="1123" cy="104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7" name="Line 108"/>
              <p:cNvSpPr>
                <a:spLocks noChangeShapeType="1"/>
              </p:cNvSpPr>
              <p:nvPr/>
            </p:nvSpPr>
            <p:spPr bwMode="auto">
              <a:xfrm flipV="1">
                <a:off x="4344" y="1534"/>
                <a:ext cx="0" cy="1045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8" name="Line 109"/>
              <p:cNvSpPr>
                <a:spLocks noChangeShapeType="1"/>
              </p:cNvSpPr>
              <p:nvPr/>
            </p:nvSpPr>
            <p:spPr bwMode="auto">
              <a:xfrm>
                <a:off x="4344" y="1534"/>
                <a:ext cx="1123" cy="0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9" name="Line 110"/>
              <p:cNvSpPr>
                <a:spLocks noChangeShapeType="1"/>
              </p:cNvSpPr>
              <p:nvPr/>
            </p:nvSpPr>
            <p:spPr bwMode="auto">
              <a:xfrm>
                <a:off x="5467" y="1534"/>
                <a:ext cx="0" cy="1045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0" name="Line 111"/>
              <p:cNvSpPr>
                <a:spLocks noChangeShapeType="1"/>
              </p:cNvSpPr>
              <p:nvPr/>
            </p:nvSpPr>
            <p:spPr bwMode="auto">
              <a:xfrm flipH="1">
                <a:off x="4344" y="2579"/>
                <a:ext cx="1123" cy="0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1" name="Line 112"/>
              <p:cNvSpPr>
                <a:spLocks noChangeShapeType="1"/>
              </p:cNvSpPr>
              <p:nvPr/>
            </p:nvSpPr>
            <p:spPr bwMode="auto">
              <a:xfrm>
                <a:off x="4344" y="1534"/>
                <a:ext cx="112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2" name="Line 113"/>
              <p:cNvSpPr>
                <a:spLocks noChangeShapeType="1"/>
              </p:cNvSpPr>
              <p:nvPr/>
            </p:nvSpPr>
            <p:spPr bwMode="auto">
              <a:xfrm>
                <a:off x="4344" y="2579"/>
                <a:ext cx="112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3" name="Line 114"/>
              <p:cNvSpPr>
                <a:spLocks noChangeShapeType="1"/>
              </p:cNvSpPr>
              <p:nvPr/>
            </p:nvSpPr>
            <p:spPr bwMode="auto">
              <a:xfrm flipV="1">
                <a:off x="5467" y="1534"/>
                <a:ext cx="0" cy="104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4" name="Line 115"/>
              <p:cNvSpPr>
                <a:spLocks noChangeShapeType="1"/>
              </p:cNvSpPr>
              <p:nvPr/>
            </p:nvSpPr>
            <p:spPr bwMode="auto">
              <a:xfrm flipV="1">
                <a:off x="4344" y="1534"/>
                <a:ext cx="0" cy="104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5" name="Line 116"/>
              <p:cNvSpPr>
                <a:spLocks noChangeShapeType="1"/>
              </p:cNvSpPr>
              <p:nvPr/>
            </p:nvSpPr>
            <p:spPr bwMode="auto">
              <a:xfrm>
                <a:off x="4344" y="2579"/>
                <a:ext cx="112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6" name="Line 117"/>
              <p:cNvSpPr>
                <a:spLocks noChangeShapeType="1"/>
              </p:cNvSpPr>
              <p:nvPr/>
            </p:nvSpPr>
            <p:spPr bwMode="auto">
              <a:xfrm flipV="1">
                <a:off x="4344" y="1534"/>
                <a:ext cx="0" cy="104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7" name="Line 118"/>
              <p:cNvSpPr>
                <a:spLocks noChangeShapeType="1"/>
              </p:cNvSpPr>
              <p:nvPr/>
            </p:nvSpPr>
            <p:spPr bwMode="auto">
              <a:xfrm flipV="1">
                <a:off x="4446" y="2569"/>
                <a:ext cx="0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8" name="Line 119"/>
              <p:cNvSpPr>
                <a:spLocks noChangeShapeType="1"/>
              </p:cNvSpPr>
              <p:nvPr/>
            </p:nvSpPr>
            <p:spPr bwMode="auto">
              <a:xfrm>
                <a:off x="4446" y="1535"/>
                <a:ext cx="0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9" name="Rectangle 120"/>
              <p:cNvSpPr>
                <a:spLocks noChangeArrowheads="1"/>
              </p:cNvSpPr>
              <p:nvPr/>
            </p:nvSpPr>
            <p:spPr bwMode="auto">
              <a:xfrm>
                <a:off x="4305" y="2683"/>
                <a:ext cx="34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0" name="Freeform 121"/>
              <p:cNvSpPr>
                <a:spLocks/>
              </p:cNvSpPr>
              <p:nvPr/>
            </p:nvSpPr>
            <p:spPr bwMode="auto">
              <a:xfrm>
                <a:off x="4357" y="2629"/>
                <a:ext cx="32" cy="91"/>
              </a:xfrm>
              <a:custGeom>
                <a:avLst/>
                <a:gdLst>
                  <a:gd name="T0" fmla="*/ 26 w 32"/>
                  <a:gd name="T1" fmla="*/ 0 h 91"/>
                  <a:gd name="T2" fmla="*/ 32 w 32"/>
                  <a:gd name="T3" fmla="*/ 0 h 91"/>
                  <a:gd name="T4" fmla="*/ 32 w 32"/>
                  <a:gd name="T5" fmla="*/ 91 h 91"/>
                  <a:gd name="T6" fmla="*/ 21 w 32"/>
                  <a:gd name="T7" fmla="*/ 91 h 91"/>
                  <a:gd name="T8" fmla="*/ 21 w 32"/>
                  <a:gd name="T9" fmla="*/ 20 h 91"/>
                  <a:gd name="T10" fmla="*/ 16 w 32"/>
                  <a:gd name="T11" fmla="*/ 25 h 91"/>
                  <a:gd name="T12" fmla="*/ 11 w 32"/>
                  <a:gd name="T13" fmla="*/ 28 h 91"/>
                  <a:gd name="T14" fmla="*/ 5 w 32"/>
                  <a:gd name="T15" fmla="*/ 31 h 91"/>
                  <a:gd name="T16" fmla="*/ 0 w 32"/>
                  <a:gd name="T17" fmla="*/ 34 h 91"/>
                  <a:gd name="T18" fmla="*/ 0 w 32"/>
                  <a:gd name="T19" fmla="*/ 23 h 91"/>
                  <a:gd name="T20" fmla="*/ 8 w 32"/>
                  <a:gd name="T21" fmla="*/ 18 h 91"/>
                  <a:gd name="T22" fmla="*/ 16 w 32"/>
                  <a:gd name="T23" fmla="*/ 12 h 91"/>
                  <a:gd name="T24" fmla="*/ 21 w 32"/>
                  <a:gd name="T25" fmla="*/ 7 h 91"/>
                  <a:gd name="T26" fmla="*/ 26 w 32"/>
                  <a:gd name="T2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91">
                    <a:moveTo>
                      <a:pt x="26" y="0"/>
                    </a:moveTo>
                    <a:lnTo>
                      <a:pt x="32" y="0"/>
                    </a:lnTo>
                    <a:lnTo>
                      <a:pt x="32" y="91"/>
                    </a:lnTo>
                    <a:lnTo>
                      <a:pt x="21" y="91"/>
                    </a:lnTo>
                    <a:lnTo>
                      <a:pt x="21" y="20"/>
                    </a:lnTo>
                    <a:lnTo>
                      <a:pt x="16" y="25"/>
                    </a:lnTo>
                    <a:lnTo>
                      <a:pt x="11" y="28"/>
                    </a:lnTo>
                    <a:lnTo>
                      <a:pt x="5" y="31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8" y="18"/>
                    </a:lnTo>
                    <a:lnTo>
                      <a:pt x="16" y="12"/>
                    </a:lnTo>
                    <a:lnTo>
                      <a:pt x="21" y="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1" name="Freeform 122"/>
              <p:cNvSpPr>
                <a:spLocks noEditPoints="1"/>
              </p:cNvSpPr>
              <p:nvPr/>
            </p:nvSpPr>
            <p:spPr bwMode="auto">
              <a:xfrm>
                <a:off x="4419" y="2629"/>
                <a:ext cx="60" cy="93"/>
              </a:xfrm>
              <a:custGeom>
                <a:avLst/>
                <a:gdLst>
                  <a:gd name="T0" fmla="*/ 31 w 60"/>
                  <a:gd name="T1" fmla="*/ 10 h 93"/>
                  <a:gd name="T2" fmla="*/ 26 w 60"/>
                  <a:gd name="T3" fmla="*/ 12 h 93"/>
                  <a:gd name="T4" fmla="*/ 21 w 60"/>
                  <a:gd name="T5" fmla="*/ 13 h 93"/>
                  <a:gd name="T6" fmla="*/ 18 w 60"/>
                  <a:gd name="T7" fmla="*/ 17 h 93"/>
                  <a:gd name="T8" fmla="*/ 14 w 60"/>
                  <a:gd name="T9" fmla="*/ 28 h 93"/>
                  <a:gd name="T10" fmla="*/ 13 w 60"/>
                  <a:gd name="T11" fmla="*/ 47 h 93"/>
                  <a:gd name="T12" fmla="*/ 14 w 60"/>
                  <a:gd name="T13" fmla="*/ 65 h 93"/>
                  <a:gd name="T14" fmla="*/ 18 w 60"/>
                  <a:gd name="T15" fmla="*/ 75 h 93"/>
                  <a:gd name="T16" fmla="*/ 21 w 60"/>
                  <a:gd name="T17" fmla="*/ 80 h 93"/>
                  <a:gd name="T18" fmla="*/ 26 w 60"/>
                  <a:gd name="T19" fmla="*/ 82 h 93"/>
                  <a:gd name="T20" fmla="*/ 31 w 60"/>
                  <a:gd name="T21" fmla="*/ 83 h 93"/>
                  <a:gd name="T22" fmla="*/ 35 w 60"/>
                  <a:gd name="T23" fmla="*/ 82 h 93"/>
                  <a:gd name="T24" fmla="*/ 39 w 60"/>
                  <a:gd name="T25" fmla="*/ 80 h 93"/>
                  <a:gd name="T26" fmla="*/ 44 w 60"/>
                  <a:gd name="T27" fmla="*/ 75 h 93"/>
                  <a:gd name="T28" fmla="*/ 47 w 60"/>
                  <a:gd name="T29" fmla="*/ 65 h 93"/>
                  <a:gd name="T30" fmla="*/ 48 w 60"/>
                  <a:gd name="T31" fmla="*/ 47 h 93"/>
                  <a:gd name="T32" fmla="*/ 47 w 60"/>
                  <a:gd name="T33" fmla="*/ 28 h 93"/>
                  <a:gd name="T34" fmla="*/ 44 w 60"/>
                  <a:gd name="T35" fmla="*/ 18 h 93"/>
                  <a:gd name="T36" fmla="*/ 40 w 60"/>
                  <a:gd name="T37" fmla="*/ 13 h 93"/>
                  <a:gd name="T38" fmla="*/ 35 w 60"/>
                  <a:gd name="T39" fmla="*/ 12 h 93"/>
                  <a:gd name="T40" fmla="*/ 31 w 60"/>
                  <a:gd name="T41" fmla="*/ 10 h 93"/>
                  <a:gd name="T42" fmla="*/ 31 w 60"/>
                  <a:gd name="T43" fmla="*/ 0 h 93"/>
                  <a:gd name="T44" fmla="*/ 37 w 60"/>
                  <a:gd name="T45" fmla="*/ 0 h 93"/>
                  <a:gd name="T46" fmla="*/ 44 w 60"/>
                  <a:gd name="T47" fmla="*/ 3 h 93"/>
                  <a:gd name="T48" fmla="*/ 48 w 60"/>
                  <a:gd name="T49" fmla="*/ 7 h 93"/>
                  <a:gd name="T50" fmla="*/ 53 w 60"/>
                  <a:gd name="T51" fmla="*/ 12 h 93"/>
                  <a:gd name="T52" fmla="*/ 57 w 60"/>
                  <a:gd name="T53" fmla="*/ 18 h 93"/>
                  <a:gd name="T54" fmla="*/ 58 w 60"/>
                  <a:gd name="T55" fmla="*/ 25 h 93"/>
                  <a:gd name="T56" fmla="*/ 60 w 60"/>
                  <a:gd name="T57" fmla="*/ 31 h 93"/>
                  <a:gd name="T58" fmla="*/ 60 w 60"/>
                  <a:gd name="T59" fmla="*/ 38 h 93"/>
                  <a:gd name="T60" fmla="*/ 60 w 60"/>
                  <a:gd name="T61" fmla="*/ 47 h 93"/>
                  <a:gd name="T62" fmla="*/ 60 w 60"/>
                  <a:gd name="T63" fmla="*/ 62 h 93"/>
                  <a:gd name="T64" fmla="*/ 57 w 60"/>
                  <a:gd name="T65" fmla="*/ 73 h 93"/>
                  <a:gd name="T66" fmla="*/ 55 w 60"/>
                  <a:gd name="T67" fmla="*/ 80 h 93"/>
                  <a:gd name="T68" fmla="*/ 52 w 60"/>
                  <a:gd name="T69" fmla="*/ 85 h 93"/>
                  <a:gd name="T70" fmla="*/ 47 w 60"/>
                  <a:gd name="T71" fmla="*/ 88 h 93"/>
                  <a:gd name="T72" fmla="*/ 42 w 60"/>
                  <a:gd name="T73" fmla="*/ 91 h 93"/>
                  <a:gd name="T74" fmla="*/ 37 w 60"/>
                  <a:gd name="T75" fmla="*/ 93 h 93"/>
                  <a:gd name="T76" fmla="*/ 31 w 60"/>
                  <a:gd name="T77" fmla="*/ 93 h 93"/>
                  <a:gd name="T78" fmla="*/ 22 w 60"/>
                  <a:gd name="T79" fmla="*/ 93 h 93"/>
                  <a:gd name="T80" fmla="*/ 16 w 60"/>
                  <a:gd name="T81" fmla="*/ 90 h 93"/>
                  <a:gd name="T82" fmla="*/ 9 w 60"/>
                  <a:gd name="T83" fmla="*/ 85 h 93"/>
                  <a:gd name="T84" fmla="*/ 3 w 60"/>
                  <a:gd name="T85" fmla="*/ 69 h 93"/>
                  <a:gd name="T86" fmla="*/ 0 w 60"/>
                  <a:gd name="T87" fmla="*/ 47 h 93"/>
                  <a:gd name="T88" fmla="*/ 1 w 60"/>
                  <a:gd name="T89" fmla="*/ 31 h 93"/>
                  <a:gd name="T90" fmla="*/ 3 w 60"/>
                  <a:gd name="T91" fmla="*/ 20 h 93"/>
                  <a:gd name="T92" fmla="*/ 6 w 60"/>
                  <a:gd name="T93" fmla="*/ 13 h 93"/>
                  <a:gd name="T94" fmla="*/ 9 w 60"/>
                  <a:gd name="T95" fmla="*/ 8 h 93"/>
                  <a:gd name="T96" fmla="*/ 14 w 60"/>
                  <a:gd name="T97" fmla="*/ 5 h 93"/>
                  <a:gd name="T98" fmla="*/ 19 w 60"/>
                  <a:gd name="T99" fmla="*/ 2 h 93"/>
                  <a:gd name="T100" fmla="*/ 24 w 60"/>
                  <a:gd name="T101" fmla="*/ 0 h 93"/>
                  <a:gd name="T102" fmla="*/ 31 w 60"/>
                  <a:gd name="T10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" h="93">
                    <a:moveTo>
                      <a:pt x="31" y="10"/>
                    </a:moveTo>
                    <a:lnTo>
                      <a:pt x="26" y="12"/>
                    </a:lnTo>
                    <a:lnTo>
                      <a:pt x="21" y="13"/>
                    </a:lnTo>
                    <a:lnTo>
                      <a:pt x="18" y="17"/>
                    </a:lnTo>
                    <a:lnTo>
                      <a:pt x="14" y="28"/>
                    </a:lnTo>
                    <a:lnTo>
                      <a:pt x="13" y="47"/>
                    </a:lnTo>
                    <a:lnTo>
                      <a:pt x="14" y="65"/>
                    </a:lnTo>
                    <a:lnTo>
                      <a:pt x="18" y="75"/>
                    </a:lnTo>
                    <a:lnTo>
                      <a:pt x="21" y="80"/>
                    </a:lnTo>
                    <a:lnTo>
                      <a:pt x="26" y="82"/>
                    </a:lnTo>
                    <a:lnTo>
                      <a:pt x="31" y="83"/>
                    </a:lnTo>
                    <a:lnTo>
                      <a:pt x="35" y="82"/>
                    </a:lnTo>
                    <a:lnTo>
                      <a:pt x="39" y="80"/>
                    </a:lnTo>
                    <a:lnTo>
                      <a:pt x="44" y="75"/>
                    </a:lnTo>
                    <a:lnTo>
                      <a:pt x="47" y="65"/>
                    </a:lnTo>
                    <a:lnTo>
                      <a:pt x="48" y="47"/>
                    </a:lnTo>
                    <a:lnTo>
                      <a:pt x="47" y="28"/>
                    </a:lnTo>
                    <a:lnTo>
                      <a:pt x="44" y="18"/>
                    </a:lnTo>
                    <a:lnTo>
                      <a:pt x="40" y="13"/>
                    </a:lnTo>
                    <a:lnTo>
                      <a:pt x="35" y="12"/>
                    </a:lnTo>
                    <a:lnTo>
                      <a:pt x="31" y="10"/>
                    </a:lnTo>
                    <a:close/>
                    <a:moveTo>
                      <a:pt x="31" y="0"/>
                    </a:moveTo>
                    <a:lnTo>
                      <a:pt x="37" y="0"/>
                    </a:lnTo>
                    <a:lnTo>
                      <a:pt x="44" y="3"/>
                    </a:lnTo>
                    <a:lnTo>
                      <a:pt x="48" y="7"/>
                    </a:lnTo>
                    <a:lnTo>
                      <a:pt x="53" y="12"/>
                    </a:lnTo>
                    <a:lnTo>
                      <a:pt x="57" y="18"/>
                    </a:lnTo>
                    <a:lnTo>
                      <a:pt x="58" y="25"/>
                    </a:lnTo>
                    <a:lnTo>
                      <a:pt x="60" y="31"/>
                    </a:lnTo>
                    <a:lnTo>
                      <a:pt x="60" y="38"/>
                    </a:lnTo>
                    <a:lnTo>
                      <a:pt x="60" y="47"/>
                    </a:lnTo>
                    <a:lnTo>
                      <a:pt x="60" y="62"/>
                    </a:lnTo>
                    <a:lnTo>
                      <a:pt x="57" y="73"/>
                    </a:lnTo>
                    <a:lnTo>
                      <a:pt x="55" y="80"/>
                    </a:lnTo>
                    <a:lnTo>
                      <a:pt x="52" y="85"/>
                    </a:lnTo>
                    <a:lnTo>
                      <a:pt x="47" y="88"/>
                    </a:lnTo>
                    <a:lnTo>
                      <a:pt x="42" y="91"/>
                    </a:lnTo>
                    <a:lnTo>
                      <a:pt x="37" y="93"/>
                    </a:lnTo>
                    <a:lnTo>
                      <a:pt x="31" y="93"/>
                    </a:lnTo>
                    <a:lnTo>
                      <a:pt x="22" y="93"/>
                    </a:lnTo>
                    <a:lnTo>
                      <a:pt x="16" y="90"/>
                    </a:lnTo>
                    <a:lnTo>
                      <a:pt x="9" y="85"/>
                    </a:lnTo>
                    <a:lnTo>
                      <a:pt x="3" y="69"/>
                    </a:lnTo>
                    <a:lnTo>
                      <a:pt x="0" y="47"/>
                    </a:lnTo>
                    <a:lnTo>
                      <a:pt x="1" y="31"/>
                    </a:lnTo>
                    <a:lnTo>
                      <a:pt x="3" y="20"/>
                    </a:lnTo>
                    <a:lnTo>
                      <a:pt x="6" y="13"/>
                    </a:lnTo>
                    <a:lnTo>
                      <a:pt x="9" y="8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4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2" name="Line 123"/>
              <p:cNvSpPr>
                <a:spLocks noChangeShapeType="1"/>
              </p:cNvSpPr>
              <p:nvPr/>
            </p:nvSpPr>
            <p:spPr bwMode="auto">
              <a:xfrm flipV="1">
                <a:off x="4956" y="2569"/>
                <a:ext cx="0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3" name="Line 124"/>
              <p:cNvSpPr>
                <a:spLocks noChangeShapeType="1"/>
              </p:cNvSpPr>
              <p:nvPr/>
            </p:nvSpPr>
            <p:spPr bwMode="auto">
              <a:xfrm>
                <a:off x="4956" y="1535"/>
                <a:ext cx="0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4" name="Freeform 125"/>
              <p:cNvSpPr>
                <a:spLocks noEditPoints="1"/>
              </p:cNvSpPr>
              <p:nvPr/>
            </p:nvSpPr>
            <p:spPr bwMode="auto">
              <a:xfrm>
                <a:off x="4926" y="2629"/>
                <a:ext cx="60" cy="93"/>
              </a:xfrm>
              <a:custGeom>
                <a:avLst/>
                <a:gdLst>
                  <a:gd name="T0" fmla="*/ 30 w 60"/>
                  <a:gd name="T1" fmla="*/ 10 h 93"/>
                  <a:gd name="T2" fmla="*/ 25 w 60"/>
                  <a:gd name="T3" fmla="*/ 12 h 93"/>
                  <a:gd name="T4" fmla="*/ 21 w 60"/>
                  <a:gd name="T5" fmla="*/ 13 h 93"/>
                  <a:gd name="T6" fmla="*/ 18 w 60"/>
                  <a:gd name="T7" fmla="*/ 17 h 93"/>
                  <a:gd name="T8" fmla="*/ 13 w 60"/>
                  <a:gd name="T9" fmla="*/ 28 h 93"/>
                  <a:gd name="T10" fmla="*/ 12 w 60"/>
                  <a:gd name="T11" fmla="*/ 47 h 93"/>
                  <a:gd name="T12" fmla="*/ 13 w 60"/>
                  <a:gd name="T13" fmla="*/ 65 h 93"/>
                  <a:gd name="T14" fmla="*/ 17 w 60"/>
                  <a:gd name="T15" fmla="*/ 75 h 93"/>
                  <a:gd name="T16" fmla="*/ 21 w 60"/>
                  <a:gd name="T17" fmla="*/ 80 h 93"/>
                  <a:gd name="T18" fmla="*/ 25 w 60"/>
                  <a:gd name="T19" fmla="*/ 82 h 93"/>
                  <a:gd name="T20" fmla="*/ 30 w 60"/>
                  <a:gd name="T21" fmla="*/ 83 h 93"/>
                  <a:gd name="T22" fmla="*/ 34 w 60"/>
                  <a:gd name="T23" fmla="*/ 82 h 93"/>
                  <a:gd name="T24" fmla="*/ 39 w 60"/>
                  <a:gd name="T25" fmla="*/ 80 h 93"/>
                  <a:gd name="T26" fmla="*/ 43 w 60"/>
                  <a:gd name="T27" fmla="*/ 75 h 93"/>
                  <a:gd name="T28" fmla="*/ 47 w 60"/>
                  <a:gd name="T29" fmla="*/ 65 h 93"/>
                  <a:gd name="T30" fmla="*/ 47 w 60"/>
                  <a:gd name="T31" fmla="*/ 47 h 93"/>
                  <a:gd name="T32" fmla="*/ 47 w 60"/>
                  <a:gd name="T33" fmla="*/ 28 h 93"/>
                  <a:gd name="T34" fmla="*/ 43 w 60"/>
                  <a:gd name="T35" fmla="*/ 18 h 93"/>
                  <a:gd name="T36" fmla="*/ 39 w 60"/>
                  <a:gd name="T37" fmla="*/ 13 h 93"/>
                  <a:gd name="T38" fmla="*/ 34 w 60"/>
                  <a:gd name="T39" fmla="*/ 12 h 93"/>
                  <a:gd name="T40" fmla="*/ 30 w 60"/>
                  <a:gd name="T41" fmla="*/ 10 h 93"/>
                  <a:gd name="T42" fmla="*/ 30 w 60"/>
                  <a:gd name="T43" fmla="*/ 0 h 93"/>
                  <a:gd name="T44" fmla="*/ 38 w 60"/>
                  <a:gd name="T45" fmla="*/ 0 h 93"/>
                  <a:gd name="T46" fmla="*/ 44 w 60"/>
                  <a:gd name="T47" fmla="*/ 3 h 93"/>
                  <a:gd name="T48" fmla="*/ 49 w 60"/>
                  <a:gd name="T49" fmla="*/ 7 h 93"/>
                  <a:gd name="T50" fmla="*/ 52 w 60"/>
                  <a:gd name="T51" fmla="*/ 12 h 93"/>
                  <a:gd name="T52" fmla="*/ 56 w 60"/>
                  <a:gd name="T53" fmla="*/ 18 h 93"/>
                  <a:gd name="T54" fmla="*/ 57 w 60"/>
                  <a:gd name="T55" fmla="*/ 25 h 93"/>
                  <a:gd name="T56" fmla="*/ 59 w 60"/>
                  <a:gd name="T57" fmla="*/ 31 h 93"/>
                  <a:gd name="T58" fmla="*/ 60 w 60"/>
                  <a:gd name="T59" fmla="*/ 38 h 93"/>
                  <a:gd name="T60" fmla="*/ 60 w 60"/>
                  <a:gd name="T61" fmla="*/ 47 h 93"/>
                  <a:gd name="T62" fmla="*/ 59 w 60"/>
                  <a:gd name="T63" fmla="*/ 62 h 93"/>
                  <a:gd name="T64" fmla="*/ 57 w 60"/>
                  <a:gd name="T65" fmla="*/ 73 h 93"/>
                  <a:gd name="T66" fmla="*/ 54 w 60"/>
                  <a:gd name="T67" fmla="*/ 80 h 93"/>
                  <a:gd name="T68" fmla="*/ 51 w 60"/>
                  <a:gd name="T69" fmla="*/ 85 h 93"/>
                  <a:gd name="T70" fmla="*/ 47 w 60"/>
                  <a:gd name="T71" fmla="*/ 88 h 93"/>
                  <a:gd name="T72" fmla="*/ 43 w 60"/>
                  <a:gd name="T73" fmla="*/ 91 h 93"/>
                  <a:gd name="T74" fmla="*/ 36 w 60"/>
                  <a:gd name="T75" fmla="*/ 93 h 93"/>
                  <a:gd name="T76" fmla="*/ 30 w 60"/>
                  <a:gd name="T77" fmla="*/ 93 h 93"/>
                  <a:gd name="T78" fmla="*/ 21 w 60"/>
                  <a:gd name="T79" fmla="*/ 93 h 93"/>
                  <a:gd name="T80" fmla="*/ 15 w 60"/>
                  <a:gd name="T81" fmla="*/ 90 h 93"/>
                  <a:gd name="T82" fmla="*/ 8 w 60"/>
                  <a:gd name="T83" fmla="*/ 85 h 93"/>
                  <a:gd name="T84" fmla="*/ 2 w 60"/>
                  <a:gd name="T85" fmla="*/ 69 h 93"/>
                  <a:gd name="T86" fmla="*/ 0 w 60"/>
                  <a:gd name="T87" fmla="*/ 47 h 93"/>
                  <a:gd name="T88" fmla="*/ 0 w 60"/>
                  <a:gd name="T89" fmla="*/ 31 h 93"/>
                  <a:gd name="T90" fmla="*/ 4 w 60"/>
                  <a:gd name="T91" fmla="*/ 20 h 93"/>
                  <a:gd name="T92" fmla="*/ 7 w 60"/>
                  <a:gd name="T93" fmla="*/ 13 h 93"/>
                  <a:gd name="T94" fmla="*/ 10 w 60"/>
                  <a:gd name="T95" fmla="*/ 8 h 93"/>
                  <a:gd name="T96" fmla="*/ 13 w 60"/>
                  <a:gd name="T97" fmla="*/ 5 h 93"/>
                  <a:gd name="T98" fmla="*/ 18 w 60"/>
                  <a:gd name="T99" fmla="*/ 2 h 93"/>
                  <a:gd name="T100" fmla="*/ 23 w 60"/>
                  <a:gd name="T101" fmla="*/ 0 h 93"/>
                  <a:gd name="T102" fmla="*/ 30 w 60"/>
                  <a:gd name="T10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" h="93">
                    <a:moveTo>
                      <a:pt x="30" y="10"/>
                    </a:moveTo>
                    <a:lnTo>
                      <a:pt x="25" y="12"/>
                    </a:lnTo>
                    <a:lnTo>
                      <a:pt x="21" y="13"/>
                    </a:lnTo>
                    <a:lnTo>
                      <a:pt x="18" y="17"/>
                    </a:lnTo>
                    <a:lnTo>
                      <a:pt x="13" y="28"/>
                    </a:lnTo>
                    <a:lnTo>
                      <a:pt x="12" y="47"/>
                    </a:lnTo>
                    <a:lnTo>
                      <a:pt x="13" y="65"/>
                    </a:lnTo>
                    <a:lnTo>
                      <a:pt x="17" y="75"/>
                    </a:lnTo>
                    <a:lnTo>
                      <a:pt x="21" y="80"/>
                    </a:lnTo>
                    <a:lnTo>
                      <a:pt x="25" y="82"/>
                    </a:lnTo>
                    <a:lnTo>
                      <a:pt x="30" y="83"/>
                    </a:lnTo>
                    <a:lnTo>
                      <a:pt x="34" y="82"/>
                    </a:lnTo>
                    <a:lnTo>
                      <a:pt x="39" y="80"/>
                    </a:lnTo>
                    <a:lnTo>
                      <a:pt x="43" y="75"/>
                    </a:lnTo>
                    <a:lnTo>
                      <a:pt x="47" y="65"/>
                    </a:lnTo>
                    <a:lnTo>
                      <a:pt x="47" y="47"/>
                    </a:lnTo>
                    <a:lnTo>
                      <a:pt x="47" y="28"/>
                    </a:lnTo>
                    <a:lnTo>
                      <a:pt x="43" y="18"/>
                    </a:lnTo>
                    <a:lnTo>
                      <a:pt x="39" y="13"/>
                    </a:lnTo>
                    <a:lnTo>
                      <a:pt x="34" y="12"/>
                    </a:lnTo>
                    <a:lnTo>
                      <a:pt x="30" y="10"/>
                    </a:lnTo>
                    <a:close/>
                    <a:moveTo>
                      <a:pt x="30" y="0"/>
                    </a:moveTo>
                    <a:lnTo>
                      <a:pt x="38" y="0"/>
                    </a:lnTo>
                    <a:lnTo>
                      <a:pt x="44" y="3"/>
                    </a:lnTo>
                    <a:lnTo>
                      <a:pt x="49" y="7"/>
                    </a:lnTo>
                    <a:lnTo>
                      <a:pt x="52" y="12"/>
                    </a:lnTo>
                    <a:lnTo>
                      <a:pt x="56" y="18"/>
                    </a:lnTo>
                    <a:lnTo>
                      <a:pt x="57" y="25"/>
                    </a:lnTo>
                    <a:lnTo>
                      <a:pt x="59" y="31"/>
                    </a:lnTo>
                    <a:lnTo>
                      <a:pt x="60" y="38"/>
                    </a:lnTo>
                    <a:lnTo>
                      <a:pt x="60" y="47"/>
                    </a:lnTo>
                    <a:lnTo>
                      <a:pt x="59" y="62"/>
                    </a:lnTo>
                    <a:lnTo>
                      <a:pt x="57" y="73"/>
                    </a:lnTo>
                    <a:lnTo>
                      <a:pt x="54" y="80"/>
                    </a:lnTo>
                    <a:lnTo>
                      <a:pt x="51" y="85"/>
                    </a:lnTo>
                    <a:lnTo>
                      <a:pt x="47" y="88"/>
                    </a:lnTo>
                    <a:lnTo>
                      <a:pt x="43" y="91"/>
                    </a:lnTo>
                    <a:lnTo>
                      <a:pt x="36" y="93"/>
                    </a:lnTo>
                    <a:lnTo>
                      <a:pt x="30" y="93"/>
                    </a:lnTo>
                    <a:lnTo>
                      <a:pt x="21" y="93"/>
                    </a:lnTo>
                    <a:lnTo>
                      <a:pt x="15" y="90"/>
                    </a:lnTo>
                    <a:lnTo>
                      <a:pt x="8" y="85"/>
                    </a:lnTo>
                    <a:lnTo>
                      <a:pt x="2" y="69"/>
                    </a:lnTo>
                    <a:lnTo>
                      <a:pt x="0" y="47"/>
                    </a:lnTo>
                    <a:lnTo>
                      <a:pt x="0" y="31"/>
                    </a:lnTo>
                    <a:lnTo>
                      <a:pt x="4" y="20"/>
                    </a:lnTo>
                    <a:lnTo>
                      <a:pt x="7" y="13"/>
                    </a:lnTo>
                    <a:lnTo>
                      <a:pt x="10" y="8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5" name="Line 126"/>
              <p:cNvSpPr>
                <a:spLocks noChangeShapeType="1"/>
              </p:cNvSpPr>
              <p:nvPr/>
            </p:nvSpPr>
            <p:spPr bwMode="auto">
              <a:xfrm flipV="1">
                <a:off x="5467" y="2569"/>
                <a:ext cx="0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6" name="Line 127"/>
              <p:cNvSpPr>
                <a:spLocks noChangeShapeType="1"/>
              </p:cNvSpPr>
              <p:nvPr/>
            </p:nvSpPr>
            <p:spPr bwMode="auto">
              <a:xfrm>
                <a:off x="5467" y="1535"/>
                <a:ext cx="0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7" name="Freeform 128"/>
              <p:cNvSpPr>
                <a:spLocks/>
              </p:cNvSpPr>
              <p:nvPr/>
            </p:nvSpPr>
            <p:spPr bwMode="auto">
              <a:xfrm>
                <a:off x="5410" y="2629"/>
                <a:ext cx="32" cy="91"/>
              </a:xfrm>
              <a:custGeom>
                <a:avLst/>
                <a:gdLst>
                  <a:gd name="T0" fmla="*/ 24 w 32"/>
                  <a:gd name="T1" fmla="*/ 0 h 91"/>
                  <a:gd name="T2" fmla="*/ 32 w 32"/>
                  <a:gd name="T3" fmla="*/ 0 h 91"/>
                  <a:gd name="T4" fmla="*/ 32 w 32"/>
                  <a:gd name="T5" fmla="*/ 91 h 91"/>
                  <a:gd name="T6" fmla="*/ 21 w 32"/>
                  <a:gd name="T7" fmla="*/ 91 h 91"/>
                  <a:gd name="T8" fmla="*/ 21 w 32"/>
                  <a:gd name="T9" fmla="*/ 20 h 91"/>
                  <a:gd name="T10" fmla="*/ 16 w 32"/>
                  <a:gd name="T11" fmla="*/ 25 h 91"/>
                  <a:gd name="T12" fmla="*/ 11 w 32"/>
                  <a:gd name="T13" fmla="*/ 28 h 91"/>
                  <a:gd name="T14" fmla="*/ 4 w 32"/>
                  <a:gd name="T15" fmla="*/ 31 h 91"/>
                  <a:gd name="T16" fmla="*/ 0 w 32"/>
                  <a:gd name="T17" fmla="*/ 34 h 91"/>
                  <a:gd name="T18" fmla="*/ 0 w 32"/>
                  <a:gd name="T19" fmla="*/ 23 h 91"/>
                  <a:gd name="T20" fmla="*/ 8 w 32"/>
                  <a:gd name="T21" fmla="*/ 18 h 91"/>
                  <a:gd name="T22" fmla="*/ 14 w 32"/>
                  <a:gd name="T23" fmla="*/ 12 h 91"/>
                  <a:gd name="T24" fmla="*/ 21 w 32"/>
                  <a:gd name="T25" fmla="*/ 7 h 91"/>
                  <a:gd name="T26" fmla="*/ 24 w 32"/>
                  <a:gd name="T2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91">
                    <a:moveTo>
                      <a:pt x="24" y="0"/>
                    </a:moveTo>
                    <a:lnTo>
                      <a:pt x="32" y="0"/>
                    </a:lnTo>
                    <a:lnTo>
                      <a:pt x="32" y="91"/>
                    </a:lnTo>
                    <a:lnTo>
                      <a:pt x="21" y="91"/>
                    </a:lnTo>
                    <a:lnTo>
                      <a:pt x="21" y="20"/>
                    </a:lnTo>
                    <a:lnTo>
                      <a:pt x="16" y="25"/>
                    </a:lnTo>
                    <a:lnTo>
                      <a:pt x="11" y="28"/>
                    </a:lnTo>
                    <a:lnTo>
                      <a:pt x="4" y="31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8" y="18"/>
                    </a:lnTo>
                    <a:lnTo>
                      <a:pt x="14" y="12"/>
                    </a:lnTo>
                    <a:lnTo>
                      <a:pt x="21" y="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8" name="Freeform 129"/>
              <p:cNvSpPr>
                <a:spLocks noEditPoints="1"/>
              </p:cNvSpPr>
              <p:nvPr/>
            </p:nvSpPr>
            <p:spPr bwMode="auto">
              <a:xfrm>
                <a:off x="5471" y="2629"/>
                <a:ext cx="61" cy="93"/>
              </a:xfrm>
              <a:custGeom>
                <a:avLst/>
                <a:gdLst>
                  <a:gd name="T0" fmla="*/ 30 w 61"/>
                  <a:gd name="T1" fmla="*/ 10 h 93"/>
                  <a:gd name="T2" fmla="*/ 26 w 61"/>
                  <a:gd name="T3" fmla="*/ 12 h 93"/>
                  <a:gd name="T4" fmla="*/ 22 w 61"/>
                  <a:gd name="T5" fmla="*/ 13 h 93"/>
                  <a:gd name="T6" fmla="*/ 18 w 61"/>
                  <a:gd name="T7" fmla="*/ 17 h 93"/>
                  <a:gd name="T8" fmla="*/ 13 w 61"/>
                  <a:gd name="T9" fmla="*/ 28 h 93"/>
                  <a:gd name="T10" fmla="*/ 13 w 61"/>
                  <a:gd name="T11" fmla="*/ 47 h 93"/>
                  <a:gd name="T12" fmla="*/ 13 w 61"/>
                  <a:gd name="T13" fmla="*/ 65 h 93"/>
                  <a:gd name="T14" fmla="*/ 18 w 61"/>
                  <a:gd name="T15" fmla="*/ 75 h 93"/>
                  <a:gd name="T16" fmla="*/ 22 w 61"/>
                  <a:gd name="T17" fmla="*/ 80 h 93"/>
                  <a:gd name="T18" fmla="*/ 26 w 61"/>
                  <a:gd name="T19" fmla="*/ 82 h 93"/>
                  <a:gd name="T20" fmla="*/ 31 w 61"/>
                  <a:gd name="T21" fmla="*/ 83 h 93"/>
                  <a:gd name="T22" fmla="*/ 36 w 61"/>
                  <a:gd name="T23" fmla="*/ 82 h 93"/>
                  <a:gd name="T24" fmla="*/ 39 w 61"/>
                  <a:gd name="T25" fmla="*/ 80 h 93"/>
                  <a:gd name="T26" fmla="*/ 43 w 61"/>
                  <a:gd name="T27" fmla="*/ 75 h 93"/>
                  <a:gd name="T28" fmla="*/ 48 w 61"/>
                  <a:gd name="T29" fmla="*/ 65 h 93"/>
                  <a:gd name="T30" fmla="*/ 49 w 61"/>
                  <a:gd name="T31" fmla="*/ 47 h 93"/>
                  <a:gd name="T32" fmla="*/ 48 w 61"/>
                  <a:gd name="T33" fmla="*/ 28 h 93"/>
                  <a:gd name="T34" fmla="*/ 44 w 61"/>
                  <a:gd name="T35" fmla="*/ 18 h 93"/>
                  <a:gd name="T36" fmla="*/ 39 w 61"/>
                  <a:gd name="T37" fmla="*/ 13 h 93"/>
                  <a:gd name="T38" fmla="*/ 36 w 61"/>
                  <a:gd name="T39" fmla="*/ 12 h 93"/>
                  <a:gd name="T40" fmla="*/ 30 w 61"/>
                  <a:gd name="T41" fmla="*/ 10 h 93"/>
                  <a:gd name="T42" fmla="*/ 31 w 61"/>
                  <a:gd name="T43" fmla="*/ 0 h 93"/>
                  <a:gd name="T44" fmla="*/ 38 w 61"/>
                  <a:gd name="T45" fmla="*/ 0 h 93"/>
                  <a:gd name="T46" fmla="*/ 44 w 61"/>
                  <a:gd name="T47" fmla="*/ 3 h 93"/>
                  <a:gd name="T48" fmla="*/ 49 w 61"/>
                  <a:gd name="T49" fmla="*/ 7 h 93"/>
                  <a:gd name="T50" fmla="*/ 52 w 61"/>
                  <a:gd name="T51" fmla="*/ 12 h 93"/>
                  <a:gd name="T52" fmla="*/ 56 w 61"/>
                  <a:gd name="T53" fmla="*/ 18 h 93"/>
                  <a:gd name="T54" fmla="*/ 59 w 61"/>
                  <a:gd name="T55" fmla="*/ 25 h 93"/>
                  <a:gd name="T56" fmla="*/ 59 w 61"/>
                  <a:gd name="T57" fmla="*/ 31 h 93"/>
                  <a:gd name="T58" fmla="*/ 61 w 61"/>
                  <a:gd name="T59" fmla="*/ 38 h 93"/>
                  <a:gd name="T60" fmla="*/ 61 w 61"/>
                  <a:gd name="T61" fmla="*/ 47 h 93"/>
                  <a:gd name="T62" fmla="*/ 61 w 61"/>
                  <a:gd name="T63" fmla="*/ 62 h 93"/>
                  <a:gd name="T64" fmla="*/ 57 w 61"/>
                  <a:gd name="T65" fmla="*/ 73 h 93"/>
                  <a:gd name="T66" fmla="*/ 54 w 61"/>
                  <a:gd name="T67" fmla="*/ 80 h 93"/>
                  <a:gd name="T68" fmla="*/ 51 w 61"/>
                  <a:gd name="T69" fmla="*/ 85 h 93"/>
                  <a:gd name="T70" fmla="*/ 48 w 61"/>
                  <a:gd name="T71" fmla="*/ 88 h 93"/>
                  <a:gd name="T72" fmla="*/ 43 w 61"/>
                  <a:gd name="T73" fmla="*/ 91 h 93"/>
                  <a:gd name="T74" fmla="*/ 36 w 61"/>
                  <a:gd name="T75" fmla="*/ 93 h 93"/>
                  <a:gd name="T76" fmla="*/ 31 w 61"/>
                  <a:gd name="T77" fmla="*/ 93 h 93"/>
                  <a:gd name="T78" fmla="*/ 23 w 61"/>
                  <a:gd name="T79" fmla="*/ 93 h 93"/>
                  <a:gd name="T80" fmla="*/ 15 w 61"/>
                  <a:gd name="T81" fmla="*/ 90 h 93"/>
                  <a:gd name="T82" fmla="*/ 10 w 61"/>
                  <a:gd name="T83" fmla="*/ 85 h 93"/>
                  <a:gd name="T84" fmla="*/ 4 w 61"/>
                  <a:gd name="T85" fmla="*/ 69 h 93"/>
                  <a:gd name="T86" fmla="*/ 0 w 61"/>
                  <a:gd name="T87" fmla="*/ 47 h 93"/>
                  <a:gd name="T88" fmla="*/ 2 w 61"/>
                  <a:gd name="T89" fmla="*/ 31 h 93"/>
                  <a:gd name="T90" fmla="*/ 4 w 61"/>
                  <a:gd name="T91" fmla="*/ 20 h 93"/>
                  <a:gd name="T92" fmla="*/ 7 w 61"/>
                  <a:gd name="T93" fmla="*/ 13 h 93"/>
                  <a:gd name="T94" fmla="*/ 10 w 61"/>
                  <a:gd name="T95" fmla="*/ 8 h 93"/>
                  <a:gd name="T96" fmla="*/ 13 w 61"/>
                  <a:gd name="T97" fmla="*/ 5 h 93"/>
                  <a:gd name="T98" fmla="*/ 18 w 61"/>
                  <a:gd name="T99" fmla="*/ 2 h 93"/>
                  <a:gd name="T100" fmla="*/ 25 w 61"/>
                  <a:gd name="T101" fmla="*/ 0 h 93"/>
                  <a:gd name="T102" fmla="*/ 31 w 61"/>
                  <a:gd name="T10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1" h="93">
                    <a:moveTo>
                      <a:pt x="30" y="10"/>
                    </a:moveTo>
                    <a:lnTo>
                      <a:pt x="26" y="12"/>
                    </a:lnTo>
                    <a:lnTo>
                      <a:pt x="22" y="13"/>
                    </a:lnTo>
                    <a:lnTo>
                      <a:pt x="18" y="17"/>
                    </a:lnTo>
                    <a:lnTo>
                      <a:pt x="13" y="28"/>
                    </a:lnTo>
                    <a:lnTo>
                      <a:pt x="13" y="47"/>
                    </a:lnTo>
                    <a:lnTo>
                      <a:pt x="13" y="65"/>
                    </a:lnTo>
                    <a:lnTo>
                      <a:pt x="18" y="75"/>
                    </a:lnTo>
                    <a:lnTo>
                      <a:pt x="22" y="80"/>
                    </a:lnTo>
                    <a:lnTo>
                      <a:pt x="26" y="82"/>
                    </a:lnTo>
                    <a:lnTo>
                      <a:pt x="31" y="83"/>
                    </a:lnTo>
                    <a:lnTo>
                      <a:pt x="36" y="82"/>
                    </a:lnTo>
                    <a:lnTo>
                      <a:pt x="39" y="80"/>
                    </a:lnTo>
                    <a:lnTo>
                      <a:pt x="43" y="75"/>
                    </a:lnTo>
                    <a:lnTo>
                      <a:pt x="48" y="65"/>
                    </a:lnTo>
                    <a:lnTo>
                      <a:pt x="49" y="47"/>
                    </a:lnTo>
                    <a:lnTo>
                      <a:pt x="48" y="28"/>
                    </a:lnTo>
                    <a:lnTo>
                      <a:pt x="44" y="18"/>
                    </a:lnTo>
                    <a:lnTo>
                      <a:pt x="39" y="13"/>
                    </a:lnTo>
                    <a:lnTo>
                      <a:pt x="36" y="12"/>
                    </a:lnTo>
                    <a:lnTo>
                      <a:pt x="30" y="10"/>
                    </a:lnTo>
                    <a:close/>
                    <a:moveTo>
                      <a:pt x="31" y="0"/>
                    </a:moveTo>
                    <a:lnTo>
                      <a:pt x="38" y="0"/>
                    </a:lnTo>
                    <a:lnTo>
                      <a:pt x="44" y="3"/>
                    </a:lnTo>
                    <a:lnTo>
                      <a:pt x="49" y="7"/>
                    </a:lnTo>
                    <a:lnTo>
                      <a:pt x="52" y="12"/>
                    </a:lnTo>
                    <a:lnTo>
                      <a:pt x="56" y="18"/>
                    </a:lnTo>
                    <a:lnTo>
                      <a:pt x="59" y="25"/>
                    </a:lnTo>
                    <a:lnTo>
                      <a:pt x="59" y="31"/>
                    </a:lnTo>
                    <a:lnTo>
                      <a:pt x="61" y="38"/>
                    </a:lnTo>
                    <a:lnTo>
                      <a:pt x="61" y="47"/>
                    </a:lnTo>
                    <a:lnTo>
                      <a:pt x="61" y="62"/>
                    </a:lnTo>
                    <a:lnTo>
                      <a:pt x="57" y="73"/>
                    </a:lnTo>
                    <a:lnTo>
                      <a:pt x="54" y="80"/>
                    </a:lnTo>
                    <a:lnTo>
                      <a:pt x="51" y="85"/>
                    </a:lnTo>
                    <a:lnTo>
                      <a:pt x="48" y="88"/>
                    </a:lnTo>
                    <a:lnTo>
                      <a:pt x="43" y="91"/>
                    </a:lnTo>
                    <a:lnTo>
                      <a:pt x="36" y="93"/>
                    </a:lnTo>
                    <a:lnTo>
                      <a:pt x="31" y="93"/>
                    </a:lnTo>
                    <a:lnTo>
                      <a:pt x="23" y="93"/>
                    </a:lnTo>
                    <a:lnTo>
                      <a:pt x="15" y="90"/>
                    </a:lnTo>
                    <a:lnTo>
                      <a:pt x="10" y="85"/>
                    </a:lnTo>
                    <a:lnTo>
                      <a:pt x="4" y="69"/>
                    </a:lnTo>
                    <a:lnTo>
                      <a:pt x="0" y="47"/>
                    </a:lnTo>
                    <a:lnTo>
                      <a:pt x="2" y="31"/>
                    </a:lnTo>
                    <a:lnTo>
                      <a:pt x="4" y="20"/>
                    </a:lnTo>
                    <a:lnTo>
                      <a:pt x="7" y="13"/>
                    </a:lnTo>
                    <a:lnTo>
                      <a:pt x="10" y="8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5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9" name="Line 130"/>
              <p:cNvSpPr>
                <a:spLocks noChangeShapeType="1"/>
              </p:cNvSpPr>
              <p:nvPr/>
            </p:nvSpPr>
            <p:spPr bwMode="auto">
              <a:xfrm>
                <a:off x="4344" y="2579"/>
                <a:ext cx="1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0" name="Line 131"/>
              <p:cNvSpPr>
                <a:spLocks noChangeShapeType="1"/>
              </p:cNvSpPr>
              <p:nvPr/>
            </p:nvSpPr>
            <p:spPr bwMode="auto">
              <a:xfrm flipH="1">
                <a:off x="5455" y="2579"/>
                <a:ext cx="1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1" name="Rectangle 132"/>
              <p:cNvSpPr>
                <a:spLocks noChangeArrowheads="1"/>
              </p:cNvSpPr>
              <p:nvPr/>
            </p:nvSpPr>
            <p:spPr bwMode="auto">
              <a:xfrm>
                <a:off x="4036" y="2589"/>
                <a:ext cx="34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2" name="Freeform 133"/>
              <p:cNvSpPr>
                <a:spLocks/>
              </p:cNvSpPr>
              <p:nvPr/>
            </p:nvSpPr>
            <p:spPr bwMode="auto">
              <a:xfrm>
                <a:off x="4079" y="2535"/>
                <a:ext cx="60" cy="93"/>
              </a:xfrm>
              <a:custGeom>
                <a:avLst/>
                <a:gdLst>
                  <a:gd name="T0" fmla="*/ 30 w 60"/>
                  <a:gd name="T1" fmla="*/ 0 h 93"/>
                  <a:gd name="T2" fmla="*/ 39 w 60"/>
                  <a:gd name="T3" fmla="*/ 1 h 93"/>
                  <a:gd name="T4" fmla="*/ 45 w 60"/>
                  <a:gd name="T5" fmla="*/ 3 h 93"/>
                  <a:gd name="T6" fmla="*/ 52 w 60"/>
                  <a:gd name="T7" fmla="*/ 8 h 93"/>
                  <a:gd name="T8" fmla="*/ 55 w 60"/>
                  <a:gd name="T9" fmla="*/ 13 h 93"/>
                  <a:gd name="T10" fmla="*/ 58 w 60"/>
                  <a:gd name="T11" fmla="*/ 18 h 93"/>
                  <a:gd name="T12" fmla="*/ 58 w 60"/>
                  <a:gd name="T13" fmla="*/ 26 h 93"/>
                  <a:gd name="T14" fmla="*/ 58 w 60"/>
                  <a:gd name="T15" fmla="*/ 31 h 93"/>
                  <a:gd name="T16" fmla="*/ 56 w 60"/>
                  <a:gd name="T17" fmla="*/ 36 h 93"/>
                  <a:gd name="T18" fmla="*/ 55 w 60"/>
                  <a:gd name="T19" fmla="*/ 42 h 93"/>
                  <a:gd name="T20" fmla="*/ 50 w 60"/>
                  <a:gd name="T21" fmla="*/ 47 h 93"/>
                  <a:gd name="T22" fmla="*/ 47 w 60"/>
                  <a:gd name="T23" fmla="*/ 52 h 93"/>
                  <a:gd name="T24" fmla="*/ 40 w 60"/>
                  <a:gd name="T25" fmla="*/ 57 h 93"/>
                  <a:gd name="T26" fmla="*/ 34 w 60"/>
                  <a:gd name="T27" fmla="*/ 63 h 93"/>
                  <a:gd name="T28" fmla="*/ 27 w 60"/>
                  <a:gd name="T29" fmla="*/ 68 h 93"/>
                  <a:gd name="T30" fmla="*/ 24 w 60"/>
                  <a:gd name="T31" fmla="*/ 71 h 93"/>
                  <a:gd name="T32" fmla="*/ 21 w 60"/>
                  <a:gd name="T33" fmla="*/ 75 h 93"/>
                  <a:gd name="T34" fmla="*/ 16 w 60"/>
                  <a:gd name="T35" fmla="*/ 80 h 93"/>
                  <a:gd name="T36" fmla="*/ 60 w 60"/>
                  <a:gd name="T37" fmla="*/ 80 h 93"/>
                  <a:gd name="T38" fmla="*/ 60 w 60"/>
                  <a:gd name="T39" fmla="*/ 93 h 93"/>
                  <a:gd name="T40" fmla="*/ 0 w 60"/>
                  <a:gd name="T41" fmla="*/ 93 h 93"/>
                  <a:gd name="T42" fmla="*/ 1 w 60"/>
                  <a:gd name="T43" fmla="*/ 88 h 93"/>
                  <a:gd name="T44" fmla="*/ 1 w 60"/>
                  <a:gd name="T45" fmla="*/ 84 h 93"/>
                  <a:gd name="T46" fmla="*/ 4 w 60"/>
                  <a:gd name="T47" fmla="*/ 78 h 93"/>
                  <a:gd name="T48" fmla="*/ 8 w 60"/>
                  <a:gd name="T49" fmla="*/ 71 h 93"/>
                  <a:gd name="T50" fmla="*/ 14 w 60"/>
                  <a:gd name="T51" fmla="*/ 65 h 93"/>
                  <a:gd name="T52" fmla="*/ 22 w 60"/>
                  <a:gd name="T53" fmla="*/ 57 h 93"/>
                  <a:gd name="T54" fmla="*/ 29 w 60"/>
                  <a:gd name="T55" fmla="*/ 52 h 93"/>
                  <a:gd name="T56" fmla="*/ 35 w 60"/>
                  <a:gd name="T57" fmla="*/ 47 h 93"/>
                  <a:gd name="T58" fmla="*/ 39 w 60"/>
                  <a:gd name="T59" fmla="*/ 42 h 93"/>
                  <a:gd name="T60" fmla="*/ 42 w 60"/>
                  <a:gd name="T61" fmla="*/ 39 h 93"/>
                  <a:gd name="T62" fmla="*/ 45 w 60"/>
                  <a:gd name="T63" fmla="*/ 32 h 93"/>
                  <a:gd name="T64" fmla="*/ 47 w 60"/>
                  <a:gd name="T65" fmla="*/ 26 h 93"/>
                  <a:gd name="T66" fmla="*/ 45 w 60"/>
                  <a:gd name="T67" fmla="*/ 19 h 93"/>
                  <a:gd name="T68" fmla="*/ 42 w 60"/>
                  <a:gd name="T69" fmla="*/ 14 h 93"/>
                  <a:gd name="T70" fmla="*/ 39 w 60"/>
                  <a:gd name="T71" fmla="*/ 13 h 93"/>
                  <a:gd name="T72" fmla="*/ 35 w 60"/>
                  <a:gd name="T73" fmla="*/ 11 h 93"/>
                  <a:gd name="T74" fmla="*/ 30 w 60"/>
                  <a:gd name="T75" fmla="*/ 11 h 93"/>
                  <a:gd name="T76" fmla="*/ 26 w 60"/>
                  <a:gd name="T77" fmla="*/ 11 h 93"/>
                  <a:gd name="T78" fmla="*/ 22 w 60"/>
                  <a:gd name="T79" fmla="*/ 13 h 93"/>
                  <a:gd name="T80" fmla="*/ 17 w 60"/>
                  <a:gd name="T81" fmla="*/ 14 h 93"/>
                  <a:gd name="T82" fmla="*/ 16 w 60"/>
                  <a:gd name="T83" fmla="*/ 18 h 93"/>
                  <a:gd name="T84" fmla="*/ 14 w 60"/>
                  <a:gd name="T85" fmla="*/ 23 h 93"/>
                  <a:gd name="T86" fmla="*/ 14 w 60"/>
                  <a:gd name="T87" fmla="*/ 26 h 93"/>
                  <a:gd name="T88" fmla="*/ 1 w 60"/>
                  <a:gd name="T89" fmla="*/ 26 h 93"/>
                  <a:gd name="T90" fmla="*/ 3 w 60"/>
                  <a:gd name="T91" fmla="*/ 18 h 93"/>
                  <a:gd name="T92" fmla="*/ 6 w 60"/>
                  <a:gd name="T93" fmla="*/ 11 h 93"/>
                  <a:gd name="T94" fmla="*/ 11 w 60"/>
                  <a:gd name="T95" fmla="*/ 6 h 93"/>
                  <a:gd name="T96" fmla="*/ 16 w 60"/>
                  <a:gd name="T97" fmla="*/ 3 h 93"/>
                  <a:gd name="T98" fmla="*/ 22 w 60"/>
                  <a:gd name="T99" fmla="*/ 0 h 93"/>
                  <a:gd name="T100" fmla="*/ 30 w 60"/>
                  <a:gd name="T10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93">
                    <a:moveTo>
                      <a:pt x="30" y="0"/>
                    </a:moveTo>
                    <a:lnTo>
                      <a:pt x="39" y="1"/>
                    </a:lnTo>
                    <a:lnTo>
                      <a:pt x="45" y="3"/>
                    </a:lnTo>
                    <a:lnTo>
                      <a:pt x="52" y="8"/>
                    </a:lnTo>
                    <a:lnTo>
                      <a:pt x="55" y="13"/>
                    </a:lnTo>
                    <a:lnTo>
                      <a:pt x="58" y="18"/>
                    </a:lnTo>
                    <a:lnTo>
                      <a:pt x="58" y="26"/>
                    </a:lnTo>
                    <a:lnTo>
                      <a:pt x="58" y="31"/>
                    </a:lnTo>
                    <a:lnTo>
                      <a:pt x="56" y="36"/>
                    </a:lnTo>
                    <a:lnTo>
                      <a:pt x="55" y="42"/>
                    </a:lnTo>
                    <a:lnTo>
                      <a:pt x="50" y="47"/>
                    </a:lnTo>
                    <a:lnTo>
                      <a:pt x="47" y="52"/>
                    </a:lnTo>
                    <a:lnTo>
                      <a:pt x="40" y="57"/>
                    </a:lnTo>
                    <a:lnTo>
                      <a:pt x="34" y="63"/>
                    </a:lnTo>
                    <a:lnTo>
                      <a:pt x="27" y="68"/>
                    </a:lnTo>
                    <a:lnTo>
                      <a:pt x="24" y="71"/>
                    </a:lnTo>
                    <a:lnTo>
                      <a:pt x="21" y="75"/>
                    </a:lnTo>
                    <a:lnTo>
                      <a:pt x="16" y="80"/>
                    </a:lnTo>
                    <a:lnTo>
                      <a:pt x="60" y="80"/>
                    </a:lnTo>
                    <a:lnTo>
                      <a:pt x="60" y="93"/>
                    </a:lnTo>
                    <a:lnTo>
                      <a:pt x="0" y="93"/>
                    </a:lnTo>
                    <a:lnTo>
                      <a:pt x="1" y="88"/>
                    </a:lnTo>
                    <a:lnTo>
                      <a:pt x="1" y="84"/>
                    </a:lnTo>
                    <a:lnTo>
                      <a:pt x="4" y="78"/>
                    </a:lnTo>
                    <a:lnTo>
                      <a:pt x="8" y="71"/>
                    </a:lnTo>
                    <a:lnTo>
                      <a:pt x="14" y="65"/>
                    </a:lnTo>
                    <a:lnTo>
                      <a:pt x="22" y="57"/>
                    </a:lnTo>
                    <a:lnTo>
                      <a:pt x="29" y="52"/>
                    </a:lnTo>
                    <a:lnTo>
                      <a:pt x="35" y="47"/>
                    </a:lnTo>
                    <a:lnTo>
                      <a:pt x="39" y="42"/>
                    </a:lnTo>
                    <a:lnTo>
                      <a:pt x="42" y="39"/>
                    </a:lnTo>
                    <a:lnTo>
                      <a:pt x="45" y="32"/>
                    </a:lnTo>
                    <a:lnTo>
                      <a:pt x="47" y="26"/>
                    </a:lnTo>
                    <a:lnTo>
                      <a:pt x="45" y="19"/>
                    </a:lnTo>
                    <a:lnTo>
                      <a:pt x="42" y="14"/>
                    </a:lnTo>
                    <a:lnTo>
                      <a:pt x="39" y="13"/>
                    </a:lnTo>
                    <a:lnTo>
                      <a:pt x="35" y="11"/>
                    </a:lnTo>
                    <a:lnTo>
                      <a:pt x="30" y="11"/>
                    </a:lnTo>
                    <a:lnTo>
                      <a:pt x="26" y="11"/>
                    </a:lnTo>
                    <a:lnTo>
                      <a:pt x="22" y="13"/>
                    </a:lnTo>
                    <a:lnTo>
                      <a:pt x="17" y="14"/>
                    </a:lnTo>
                    <a:lnTo>
                      <a:pt x="16" y="18"/>
                    </a:lnTo>
                    <a:lnTo>
                      <a:pt x="14" y="23"/>
                    </a:lnTo>
                    <a:lnTo>
                      <a:pt x="14" y="26"/>
                    </a:lnTo>
                    <a:lnTo>
                      <a:pt x="1" y="26"/>
                    </a:lnTo>
                    <a:lnTo>
                      <a:pt x="3" y="18"/>
                    </a:lnTo>
                    <a:lnTo>
                      <a:pt x="6" y="11"/>
                    </a:lnTo>
                    <a:lnTo>
                      <a:pt x="11" y="6"/>
                    </a:lnTo>
                    <a:lnTo>
                      <a:pt x="16" y="3"/>
                    </a:lnTo>
                    <a:lnTo>
                      <a:pt x="2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3" name="Freeform 134"/>
              <p:cNvSpPr>
                <a:spLocks noEditPoints="1"/>
              </p:cNvSpPr>
              <p:nvPr/>
            </p:nvSpPr>
            <p:spPr bwMode="auto">
              <a:xfrm>
                <a:off x="4152" y="2535"/>
                <a:ext cx="60" cy="93"/>
              </a:xfrm>
              <a:custGeom>
                <a:avLst/>
                <a:gdLst>
                  <a:gd name="T0" fmla="*/ 29 w 60"/>
                  <a:gd name="T1" fmla="*/ 11 h 93"/>
                  <a:gd name="T2" fmla="*/ 24 w 60"/>
                  <a:gd name="T3" fmla="*/ 11 h 93"/>
                  <a:gd name="T4" fmla="*/ 21 w 60"/>
                  <a:gd name="T5" fmla="*/ 13 h 93"/>
                  <a:gd name="T6" fmla="*/ 16 w 60"/>
                  <a:gd name="T7" fmla="*/ 16 h 93"/>
                  <a:gd name="T8" fmla="*/ 13 w 60"/>
                  <a:gd name="T9" fmla="*/ 27 h 93"/>
                  <a:gd name="T10" fmla="*/ 11 w 60"/>
                  <a:gd name="T11" fmla="*/ 47 h 93"/>
                  <a:gd name="T12" fmla="*/ 13 w 60"/>
                  <a:gd name="T13" fmla="*/ 65 h 93"/>
                  <a:gd name="T14" fmla="*/ 16 w 60"/>
                  <a:gd name="T15" fmla="*/ 76 h 93"/>
                  <a:gd name="T16" fmla="*/ 21 w 60"/>
                  <a:gd name="T17" fmla="*/ 80 h 93"/>
                  <a:gd name="T18" fmla="*/ 24 w 60"/>
                  <a:gd name="T19" fmla="*/ 81 h 93"/>
                  <a:gd name="T20" fmla="*/ 29 w 60"/>
                  <a:gd name="T21" fmla="*/ 83 h 93"/>
                  <a:gd name="T22" fmla="*/ 34 w 60"/>
                  <a:gd name="T23" fmla="*/ 81 h 93"/>
                  <a:gd name="T24" fmla="*/ 39 w 60"/>
                  <a:gd name="T25" fmla="*/ 80 h 93"/>
                  <a:gd name="T26" fmla="*/ 42 w 60"/>
                  <a:gd name="T27" fmla="*/ 76 h 93"/>
                  <a:gd name="T28" fmla="*/ 45 w 60"/>
                  <a:gd name="T29" fmla="*/ 65 h 93"/>
                  <a:gd name="T30" fmla="*/ 47 w 60"/>
                  <a:gd name="T31" fmla="*/ 47 h 93"/>
                  <a:gd name="T32" fmla="*/ 45 w 60"/>
                  <a:gd name="T33" fmla="*/ 29 h 93"/>
                  <a:gd name="T34" fmla="*/ 42 w 60"/>
                  <a:gd name="T35" fmla="*/ 18 h 93"/>
                  <a:gd name="T36" fmla="*/ 39 w 60"/>
                  <a:gd name="T37" fmla="*/ 14 h 93"/>
                  <a:gd name="T38" fmla="*/ 34 w 60"/>
                  <a:gd name="T39" fmla="*/ 11 h 93"/>
                  <a:gd name="T40" fmla="*/ 29 w 60"/>
                  <a:gd name="T41" fmla="*/ 11 h 93"/>
                  <a:gd name="T42" fmla="*/ 29 w 60"/>
                  <a:gd name="T43" fmla="*/ 0 h 93"/>
                  <a:gd name="T44" fmla="*/ 36 w 60"/>
                  <a:gd name="T45" fmla="*/ 0 h 93"/>
                  <a:gd name="T46" fmla="*/ 42 w 60"/>
                  <a:gd name="T47" fmla="*/ 3 h 93"/>
                  <a:gd name="T48" fmla="*/ 49 w 60"/>
                  <a:gd name="T49" fmla="*/ 6 h 93"/>
                  <a:gd name="T50" fmla="*/ 52 w 60"/>
                  <a:gd name="T51" fmla="*/ 11 h 93"/>
                  <a:gd name="T52" fmla="*/ 55 w 60"/>
                  <a:gd name="T53" fmla="*/ 18 h 93"/>
                  <a:gd name="T54" fmla="*/ 57 w 60"/>
                  <a:gd name="T55" fmla="*/ 24 h 93"/>
                  <a:gd name="T56" fmla="*/ 58 w 60"/>
                  <a:gd name="T57" fmla="*/ 31 h 93"/>
                  <a:gd name="T58" fmla="*/ 58 w 60"/>
                  <a:gd name="T59" fmla="*/ 39 h 93"/>
                  <a:gd name="T60" fmla="*/ 60 w 60"/>
                  <a:gd name="T61" fmla="*/ 47 h 93"/>
                  <a:gd name="T62" fmla="*/ 58 w 60"/>
                  <a:gd name="T63" fmla="*/ 62 h 93"/>
                  <a:gd name="T64" fmla="*/ 55 w 60"/>
                  <a:gd name="T65" fmla="*/ 73 h 93"/>
                  <a:gd name="T66" fmla="*/ 53 w 60"/>
                  <a:gd name="T67" fmla="*/ 80 h 93"/>
                  <a:gd name="T68" fmla="*/ 50 w 60"/>
                  <a:gd name="T69" fmla="*/ 84 h 93"/>
                  <a:gd name="T70" fmla="*/ 45 w 60"/>
                  <a:gd name="T71" fmla="*/ 88 h 93"/>
                  <a:gd name="T72" fmla="*/ 40 w 60"/>
                  <a:gd name="T73" fmla="*/ 91 h 93"/>
                  <a:gd name="T74" fmla="*/ 36 w 60"/>
                  <a:gd name="T75" fmla="*/ 93 h 93"/>
                  <a:gd name="T76" fmla="*/ 29 w 60"/>
                  <a:gd name="T77" fmla="*/ 93 h 93"/>
                  <a:gd name="T78" fmla="*/ 21 w 60"/>
                  <a:gd name="T79" fmla="*/ 93 h 93"/>
                  <a:gd name="T80" fmla="*/ 14 w 60"/>
                  <a:gd name="T81" fmla="*/ 89 h 93"/>
                  <a:gd name="T82" fmla="*/ 8 w 60"/>
                  <a:gd name="T83" fmla="*/ 84 h 93"/>
                  <a:gd name="T84" fmla="*/ 1 w 60"/>
                  <a:gd name="T85" fmla="*/ 68 h 93"/>
                  <a:gd name="T86" fmla="*/ 0 w 60"/>
                  <a:gd name="T87" fmla="*/ 47 h 93"/>
                  <a:gd name="T88" fmla="*/ 0 w 60"/>
                  <a:gd name="T89" fmla="*/ 32 h 93"/>
                  <a:gd name="T90" fmla="*/ 3 w 60"/>
                  <a:gd name="T91" fmla="*/ 19 h 93"/>
                  <a:gd name="T92" fmla="*/ 5 w 60"/>
                  <a:gd name="T93" fmla="*/ 14 h 93"/>
                  <a:gd name="T94" fmla="*/ 8 w 60"/>
                  <a:gd name="T95" fmla="*/ 10 h 93"/>
                  <a:gd name="T96" fmla="*/ 13 w 60"/>
                  <a:gd name="T97" fmla="*/ 5 h 93"/>
                  <a:gd name="T98" fmla="*/ 18 w 60"/>
                  <a:gd name="T99" fmla="*/ 1 h 93"/>
                  <a:gd name="T100" fmla="*/ 23 w 60"/>
                  <a:gd name="T101" fmla="*/ 0 h 93"/>
                  <a:gd name="T102" fmla="*/ 29 w 60"/>
                  <a:gd name="T10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" h="93">
                    <a:moveTo>
                      <a:pt x="29" y="11"/>
                    </a:moveTo>
                    <a:lnTo>
                      <a:pt x="24" y="11"/>
                    </a:lnTo>
                    <a:lnTo>
                      <a:pt x="21" y="13"/>
                    </a:lnTo>
                    <a:lnTo>
                      <a:pt x="16" y="16"/>
                    </a:lnTo>
                    <a:lnTo>
                      <a:pt x="13" y="27"/>
                    </a:lnTo>
                    <a:lnTo>
                      <a:pt x="11" y="47"/>
                    </a:lnTo>
                    <a:lnTo>
                      <a:pt x="13" y="65"/>
                    </a:lnTo>
                    <a:lnTo>
                      <a:pt x="16" y="76"/>
                    </a:lnTo>
                    <a:lnTo>
                      <a:pt x="21" y="80"/>
                    </a:lnTo>
                    <a:lnTo>
                      <a:pt x="24" y="81"/>
                    </a:lnTo>
                    <a:lnTo>
                      <a:pt x="29" y="83"/>
                    </a:lnTo>
                    <a:lnTo>
                      <a:pt x="34" y="81"/>
                    </a:lnTo>
                    <a:lnTo>
                      <a:pt x="39" y="80"/>
                    </a:lnTo>
                    <a:lnTo>
                      <a:pt x="42" y="76"/>
                    </a:lnTo>
                    <a:lnTo>
                      <a:pt x="45" y="65"/>
                    </a:lnTo>
                    <a:lnTo>
                      <a:pt x="47" y="47"/>
                    </a:lnTo>
                    <a:lnTo>
                      <a:pt x="45" y="29"/>
                    </a:lnTo>
                    <a:lnTo>
                      <a:pt x="42" y="18"/>
                    </a:lnTo>
                    <a:lnTo>
                      <a:pt x="39" y="14"/>
                    </a:lnTo>
                    <a:lnTo>
                      <a:pt x="34" y="11"/>
                    </a:lnTo>
                    <a:lnTo>
                      <a:pt x="29" y="11"/>
                    </a:lnTo>
                    <a:close/>
                    <a:moveTo>
                      <a:pt x="29" y="0"/>
                    </a:moveTo>
                    <a:lnTo>
                      <a:pt x="36" y="0"/>
                    </a:lnTo>
                    <a:lnTo>
                      <a:pt x="42" y="3"/>
                    </a:lnTo>
                    <a:lnTo>
                      <a:pt x="49" y="6"/>
                    </a:lnTo>
                    <a:lnTo>
                      <a:pt x="52" y="11"/>
                    </a:lnTo>
                    <a:lnTo>
                      <a:pt x="55" y="18"/>
                    </a:lnTo>
                    <a:lnTo>
                      <a:pt x="57" y="24"/>
                    </a:lnTo>
                    <a:lnTo>
                      <a:pt x="58" y="31"/>
                    </a:lnTo>
                    <a:lnTo>
                      <a:pt x="58" y="39"/>
                    </a:lnTo>
                    <a:lnTo>
                      <a:pt x="60" y="47"/>
                    </a:lnTo>
                    <a:lnTo>
                      <a:pt x="58" y="62"/>
                    </a:lnTo>
                    <a:lnTo>
                      <a:pt x="55" y="73"/>
                    </a:lnTo>
                    <a:lnTo>
                      <a:pt x="53" y="80"/>
                    </a:lnTo>
                    <a:lnTo>
                      <a:pt x="50" y="84"/>
                    </a:lnTo>
                    <a:lnTo>
                      <a:pt x="45" y="88"/>
                    </a:lnTo>
                    <a:lnTo>
                      <a:pt x="40" y="91"/>
                    </a:lnTo>
                    <a:lnTo>
                      <a:pt x="36" y="93"/>
                    </a:lnTo>
                    <a:lnTo>
                      <a:pt x="29" y="93"/>
                    </a:lnTo>
                    <a:lnTo>
                      <a:pt x="21" y="93"/>
                    </a:lnTo>
                    <a:lnTo>
                      <a:pt x="14" y="89"/>
                    </a:lnTo>
                    <a:lnTo>
                      <a:pt x="8" y="84"/>
                    </a:lnTo>
                    <a:lnTo>
                      <a:pt x="1" y="68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8" y="10"/>
                    </a:lnTo>
                    <a:lnTo>
                      <a:pt x="13" y="5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4" name="Freeform 135"/>
              <p:cNvSpPr>
                <a:spLocks noEditPoints="1"/>
              </p:cNvSpPr>
              <p:nvPr/>
            </p:nvSpPr>
            <p:spPr bwMode="auto">
              <a:xfrm>
                <a:off x="4222" y="2535"/>
                <a:ext cx="60" cy="93"/>
              </a:xfrm>
              <a:custGeom>
                <a:avLst/>
                <a:gdLst>
                  <a:gd name="T0" fmla="*/ 29 w 60"/>
                  <a:gd name="T1" fmla="*/ 11 h 93"/>
                  <a:gd name="T2" fmla="*/ 26 w 60"/>
                  <a:gd name="T3" fmla="*/ 11 h 93"/>
                  <a:gd name="T4" fmla="*/ 21 w 60"/>
                  <a:gd name="T5" fmla="*/ 13 h 93"/>
                  <a:gd name="T6" fmla="*/ 18 w 60"/>
                  <a:gd name="T7" fmla="*/ 16 h 93"/>
                  <a:gd name="T8" fmla="*/ 13 w 60"/>
                  <a:gd name="T9" fmla="*/ 27 h 93"/>
                  <a:gd name="T10" fmla="*/ 11 w 60"/>
                  <a:gd name="T11" fmla="*/ 47 h 93"/>
                  <a:gd name="T12" fmla="*/ 13 w 60"/>
                  <a:gd name="T13" fmla="*/ 65 h 93"/>
                  <a:gd name="T14" fmla="*/ 18 w 60"/>
                  <a:gd name="T15" fmla="*/ 76 h 93"/>
                  <a:gd name="T16" fmla="*/ 21 w 60"/>
                  <a:gd name="T17" fmla="*/ 80 h 93"/>
                  <a:gd name="T18" fmla="*/ 26 w 60"/>
                  <a:gd name="T19" fmla="*/ 81 h 93"/>
                  <a:gd name="T20" fmla="*/ 31 w 60"/>
                  <a:gd name="T21" fmla="*/ 83 h 93"/>
                  <a:gd name="T22" fmla="*/ 34 w 60"/>
                  <a:gd name="T23" fmla="*/ 81 h 93"/>
                  <a:gd name="T24" fmla="*/ 39 w 60"/>
                  <a:gd name="T25" fmla="*/ 80 h 93"/>
                  <a:gd name="T26" fmla="*/ 42 w 60"/>
                  <a:gd name="T27" fmla="*/ 76 h 93"/>
                  <a:gd name="T28" fmla="*/ 47 w 60"/>
                  <a:gd name="T29" fmla="*/ 65 h 93"/>
                  <a:gd name="T30" fmla="*/ 49 w 60"/>
                  <a:gd name="T31" fmla="*/ 47 h 93"/>
                  <a:gd name="T32" fmla="*/ 47 w 60"/>
                  <a:gd name="T33" fmla="*/ 29 h 93"/>
                  <a:gd name="T34" fmla="*/ 44 w 60"/>
                  <a:gd name="T35" fmla="*/ 18 h 93"/>
                  <a:gd name="T36" fmla="*/ 39 w 60"/>
                  <a:gd name="T37" fmla="*/ 14 h 93"/>
                  <a:gd name="T38" fmla="*/ 36 w 60"/>
                  <a:gd name="T39" fmla="*/ 11 h 93"/>
                  <a:gd name="T40" fmla="*/ 29 w 60"/>
                  <a:gd name="T41" fmla="*/ 11 h 93"/>
                  <a:gd name="T42" fmla="*/ 31 w 60"/>
                  <a:gd name="T43" fmla="*/ 0 h 93"/>
                  <a:gd name="T44" fmla="*/ 37 w 60"/>
                  <a:gd name="T45" fmla="*/ 0 h 93"/>
                  <a:gd name="T46" fmla="*/ 44 w 60"/>
                  <a:gd name="T47" fmla="*/ 3 h 93"/>
                  <a:gd name="T48" fmla="*/ 49 w 60"/>
                  <a:gd name="T49" fmla="*/ 6 h 93"/>
                  <a:gd name="T50" fmla="*/ 52 w 60"/>
                  <a:gd name="T51" fmla="*/ 11 h 93"/>
                  <a:gd name="T52" fmla="*/ 55 w 60"/>
                  <a:gd name="T53" fmla="*/ 18 h 93"/>
                  <a:gd name="T54" fmla="*/ 58 w 60"/>
                  <a:gd name="T55" fmla="*/ 24 h 93"/>
                  <a:gd name="T56" fmla="*/ 58 w 60"/>
                  <a:gd name="T57" fmla="*/ 31 h 93"/>
                  <a:gd name="T58" fmla="*/ 60 w 60"/>
                  <a:gd name="T59" fmla="*/ 39 h 93"/>
                  <a:gd name="T60" fmla="*/ 60 w 60"/>
                  <a:gd name="T61" fmla="*/ 47 h 93"/>
                  <a:gd name="T62" fmla="*/ 58 w 60"/>
                  <a:gd name="T63" fmla="*/ 62 h 93"/>
                  <a:gd name="T64" fmla="*/ 57 w 60"/>
                  <a:gd name="T65" fmla="*/ 73 h 93"/>
                  <a:gd name="T66" fmla="*/ 53 w 60"/>
                  <a:gd name="T67" fmla="*/ 80 h 93"/>
                  <a:gd name="T68" fmla="*/ 50 w 60"/>
                  <a:gd name="T69" fmla="*/ 84 h 93"/>
                  <a:gd name="T70" fmla="*/ 47 w 60"/>
                  <a:gd name="T71" fmla="*/ 88 h 93"/>
                  <a:gd name="T72" fmla="*/ 42 w 60"/>
                  <a:gd name="T73" fmla="*/ 91 h 93"/>
                  <a:gd name="T74" fmla="*/ 36 w 60"/>
                  <a:gd name="T75" fmla="*/ 93 h 93"/>
                  <a:gd name="T76" fmla="*/ 31 w 60"/>
                  <a:gd name="T77" fmla="*/ 93 h 93"/>
                  <a:gd name="T78" fmla="*/ 21 w 60"/>
                  <a:gd name="T79" fmla="*/ 93 h 93"/>
                  <a:gd name="T80" fmla="*/ 14 w 60"/>
                  <a:gd name="T81" fmla="*/ 89 h 93"/>
                  <a:gd name="T82" fmla="*/ 9 w 60"/>
                  <a:gd name="T83" fmla="*/ 84 h 93"/>
                  <a:gd name="T84" fmla="*/ 1 w 60"/>
                  <a:gd name="T85" fmla="*/ 68 h 93"/>
                  <a:gd name="T86" fmla="*/ 0 w 60"/>
                  <a:gd name="T87" fmla="*/ 47 h 93"/>
                  <a:gd name="T88" fmla="*/ 1 w 60"/>
                  <a:gd name="T89" fmla="*/ 32 h 93"/>
                  <a:gd name="T90" fmla="*/ 3 w 60"/>
                  <a:gd name="T91" fmla="*/ 19 h 93"/>
                  <a:gd name="T92" fmla="*/ 6 w 60"/>
                  <a:gd name="T93" fmla="*/ 14 h 93"/>
                  <a:gd name="T94" fmla="*/ 9 w 60"/>
                  <a:gd name="T95" fmla="*/ 10 h 93"/>
                  <a:gd name="T96" fmla="*/ 13 w 60"/>
                  <a:gd name="T97" fmla="*/ 5 h 93"/>
                  <a:gd name="T98" fmla="*/ 18 w 60"/>
                  <a:gd name="T99" fmla="*/ 1 h 93"/>
                  <a:gd name="T100" fmla="*/ 24 w 60"/>
                  <a:gd name="T101" fmla="*/ 0 h 93"/>
                  <a:gd name="T102" fmla="*/ 31 w 60"/>
                  <a:gd name="T10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" h="93">
                    <a:moveTo>
                      <a:pt x="29" y="11"/>
                    </a:moveTo>
                    <a:lnTo>
                      <a:pt x="26" y="11"/>
                    </a:lnTo>
                    <a:lnTo>
                      <a:pt x="21" y="13"/>
                    </a:lnTo>
                    <a:lnTo>
                      <a:pt x="18" y="16"/>
                    </a:lnTo>
                    <a:lnTo>
                      <a:pt x="13" y="27"/>
                    </a:lnTo>
                    <a:lnTo>
                      <a:pt x="11" y="47"/>
                    </a:lnTo>
                    <a:lnTo>
                      <a:pt x="13" y="65"/>
                    </a:lnTo>
                    <a:lnTo>
                      <a:pt x="18" y="76"/>
                    </a:lnTo>
                    <a:lnTo>
                      <a:pt x="21" y="80"/>
                    </a:lnTo>
                    <a:lnTo>
                      <a:pt x="26" y="81"/>
                    </a:lnTo>
                    <a:lnTo>
                      <a:pt x="31" y="83"/>
                    </a:lnTo>
                    <a:lnTo>
                      <a:pt x="34" y="81"/>
                    </a:lnTo>
                    <a:lnTo>
                      <a:pt x="39" y="80"/>
                    </a:lnTo>
                    <a:lnTo>
                      <a:pt x="42" y="76"/>
                    </a:lnTo>
                    <a:lnTo>
                      <a:pt x="47" y="65"/>
                    </a:lnTo>
                    <a:lnTo>
                      <a:pt x="49" y="47"/>
                    </a:lnTo>
                    <a:lnTo>
                      <a:pt x="47" y="29"/>
                    </a:lnTo>
                    <a:lnTo>
                      <a:pt x="44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29" y="11"/>
                    </a:lnTo>
                    <a:close/>
                    <a:moveTo>
                      <a:pt x="31" y="0"/>
                    </a:moveTo>
                    <a:lnTo>
                      <a:pt x="37" y="0"/>
                    </a:lnTo>
                    <a:lnTo>
                      <a:pt x="44" y="3"/>
                    </a:lnTo>
                    <a:lnTo>
                      <a:pt x="49" y="6"/>
                    </a:lnTo>
                    <a:lnTo>
                      <a:pt x="52" y="11"/>
                    </a:lnTo>
                    <a:lnTo>
                      <a:pt x="55" y="18"/>
                    </a:lnTo>
                    <a:lnTo>
                      <a:pt x="58" y="24"/>
                    </a:lnTo>
                    <a:lnTo>
                      <a:pt x="58" y="31"/>
                    </a:lnTo>
                    <a:lnTo>
                      <a:pt x="60" y="39"/>
                    </a:lnTo>
                    <a:lnTo>
                      <a:pt x="60" y="47"/>
                    </a:lnTo>
                    <a:lnTo>
                      <a:pt x="58" y="62"/>
                    </a:lnTo>
                    <a:lnTo>
                      <a:pt x="57" y="73"/>
                    </a:lnTo>
                    <a:lnTo>
                      <a:pt x="53" y="80"/>
                    </a:lnTo>
                    <a:lnTo>
                      <a:pt x="50" y="84"/>
                    </a:lnTo>
                    <a:lnTo>
                      <a:pt x="47" y="88"/>
                    </a:lnTo>
                    <a:lnTo>
                      <a:pt x="42" y="91"/>
                    </a:lnTo>
                    <a:lnTo>
                      <a:pt x="36" y="93"/>
                    </a:lnTo>
                    <a:lnTo>
                      <a:pt x="31" y="93"/>
                    </a:lnTo>
                    <a:lnTo>
                      <a:pt x="21" y="93"/>
                    </a:lnTo>
                    <a:lnTo>
                      <a:pt x="14" y="89"/>
                    </a:lnTo>
                    <a:lnTo>
                      <a:pt x="9" y="84"/>
                    </a:lnTo>
                    <a:lnTo>
                      <a:pt x="1" y="68"/>
                    </a:lnTo>
                    <a:lnTo>
                      <a:pt x="0" y="47"/>
                    </a:lnTo>
                    <a:lnTo>
                      <a:pt x="1" y="32"/>
                    </a:lnTo>
                    <a:lnTo>
                      <a:pt x="3" y="19"/>
                    </a:lnTo>
                    <a:lnTo>
                      <a:pt x="6" y="14"/>
                    </a:lnTo>
                    <a:lnTo>
                      <a:pt x="9" y="10"/>
                    </a:lnTo>
                    <a:lnTo>
                      <a:pt x="13" y="5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5" name="Line 136"/>
              <p:cNvSpPr>
                <a:spLocks noChangeShapeType="1"/>
              </p:cNvSpPr>
              <p:nvPr/>
            </p:nvSpPr>
            <p:spPr bwMode="auto">
              <a:xfrm>
                <a:off x="4344" y="2082"/>
                <a:ext cx="1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6" name="Line 137"/>
              <p:cNvSpPr>
                <a:spLocks noChangeShapeType="1"/>
              </p:cNvSpPr>
              <p:nvPr/>
            </p:nvSpPr>
            <p:spPr bwMode="auto">
              <a:xfrm flipH="1">
                <a:off x="5455" y="2082"/>
                <a:ext cx="1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7" name="Rectangle 138"/>
              <p:cNvSpPr>
                <a:spLocks noChangeArrowheads="1"/>
              </p:cNvSpPr>
              <p:nvPr/>
            </p:nvSpPr>
            <p:spPr bwMode="auto">
              <a:xfrm>
                <a:off x="4036" y="2090"/>
                <a:ext cx="34" cy="1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8" name="Freeform 139"/>
              <p:cNvSpPr>
                <a:spLocks/>
              </p:cNvSpPr>
              <p:nvPr/>
            </p:nvSpPr>
            <p:spPr bwMode="auto">
              <a:xfrm>
                <a:off x="4088" y="2037"/>
                <a:ext cx="34" cy="92"/>
              </a:xfrm>
              <a:custGeom>
                <a:avLst/>
                <a:gdLst>
                  <a:gd name="T0" fmla="*/ 26 w 34"/>
                  <a:gd name="T1" fmla="*/ 0 h 92"/>
                  <a:gd name="T2" fmla="*/ 34 w 34"/>
                  <a:gd name="T3" fmla="*/ 0 h 92"/>
                  <a:gd name="T4" fmla="*/ 34 w 34"/>
                  <a:gd name="T5" fmla="*/ 92 h 92"/>
                  <a:gd name="T6" fmla="*/ 21 w 34"/>
                  <a:gd name="T7" fmla="*/ 92 h 92"/>
                  <a:gd name="T8" fmla="*/ 21 w 34"/>
                  <a:gd name="T9" fmla="*/ 21 h 92"/>
                  <a:gd name="T10" fmla="*/ 18 w 34"/>
                  <a:gd name="T11" fmla="*/ 24 h 92"/>
                  <a:gd name="T12" fmla="*/ 12 w 34"/>
                  <a:gd name="T13" fmla="*/ 29 h 92"/>
                  <a:gd name="T14" fmla="*/ 5 w 34"/>
                  <a:gd name="T15" fmla="*/ 32 h 92"/>
                  <a:gd name="T16" fmla="*/ 0 w 34"/>
                  <a:gd name="T17" fmla="*/ 34 h 92"/>
                  <a:gd name="T18" fmla="*/ 0 w 34"/>
                  <a:gd name="T19" fmla="*/ 22 h 92"/>
                  <a:gd name="T20" fmla="*/ 8 w 34"/>
                  <a:gd name="T21" fmla="*/ 18 h 92"/>
                  <a:gd name="T22" fmla="*/ 17 w 34"/>
                  <a:gd name="T23" fmla="*/ 13 h 92"/>
                  <a:gd name="T24" fmla="*/ 23 w 34"/>
                  <a:gd name="T25" fmla="*/ 6 h 92"/>
                  <a:gd name="T26" fmla="*/ 26 w 34"/>
                  <a:gd name="T2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92">
                    <a:moveTo>
                      <a:pt x="26" y="0"/>
                    </a:moveTo>
                    <a:lnTo>
                      <a:pt x="34" y="0"/>
                    </a:lnTo>
                    <a:lnTo>
                      <a:pt x="34" y="92"/>
                    </a:lnTo>
                    <a:lnTo>
                      <a:pt x="21" y="92"/>
                    </a:lnTo>
                    <a:lnTo>
                      <a:pt x="21" y="21"/>
                    </a:lnTo>
                    <a:lnTo>
                      <a:pt x="18" y="24"/>
                    </a:lnTo>
                    <a:lnTo>
                      <a:pt x="12" y="29"/>
                    </a:lnTo>
                    <a:lnTo>
                      <a:pt x="5" y="32"/>
                    </a:lnTo>
                    <a:lnTo>
                      <a:pt x="0" y="34"/>
                    </a:lnTo>
                    <a:lnTo>
                      <a:pt x="0" y="22"/>
                    </a:lnTo>
                    <a:lnTo>
                      <a:pt x="8" y="18"/>
                    </a:lnTo>
                    <a:lnTo>
                      <a:pt x="17" y="13"/>
                    </a:lnTo>
                    <a:lnTo>
                      <a:pt x="23" y="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9" name="Freeform 140"/>
              <p:cNvSpPr>
                <a:spLocks noEditPoints="1"/>
              </p:cNvSpPr>
              <p:nvPr/>
            </p:nvSpPr>
            <p:spPr bwMode="auto">
              <a:xfrm>
                <a:off x="4152" y="2037"/>
                <a:ext cx="60" cy="94"/>
              </a:xfrm>
              <a:custGeom>
                <a:avLst/>
                <a:gdLst>
                  <a:gd name="T0" fmla="*/ 29 w 60"/>
                  <a:gd name="T1" fmla="*/ 11 h 94"/>
                  <a:gd name="T2" fmla="*/ 24 w 60"/>
                  <a:gd name="T3" fmla="*/ 11 h 94"/>
                  <a:gd name="T4" fmla="*/ 21 w 60"/>
                  <a:gd name="T5" fmla="*/ 14 h 94"/>
                  <a:gd name="T6" fmla="*/ 16 w 60"/>
                  <a:gd name="T7" fmla="*/ 18 h 94"/>
                  <a:gd name="T8" fmla="*/ 13 w 60"/>
                  <a:gd name="T9" fmla="*/ 29 h 94"/>
                  <a:gd name="T10" fmla="*/ 11 w 60"/>
                  <a:gd name="T11" fmla="*/ 47 h 94"/>
                  <a:gd name="T12" fmla="*/ 13 w 60"/>
                  <a:gd name="T13" fmla="*/ 65 h 94"/>
                  <a:gd name="T14" fmla="*/ 16 w 60"/>
                  <a:gd name="T15" fmla="*/ 76 h 94"/>
                  <a:gd name="T16" fmla="*/ 21 w 60"/>
                  <a:gd name="T17" fmla="*/ 79 h 94"/>
                  <a:gd name="T18" fmla="*/ 24 w 60"/>
                  <a:gd name="T19" fmla="*/ 83 h 94"/>
                  <a:gd name="T20" fmla="*/ 29 w 60"/>
                  <a:gd name="T21" fmla="*/ 83 h 94"/>
                  <a:gd name="T22" fmla="*/ 34 w 60"/>
                  <a:gd name="T23" fmla="*/ 83 h 94"/>
                  <a:gd name="T24" fmla="*/ 39 w 60"/>
                  <a:gd name="T25" fmla="*/ 79 h 94"/>
                  <a:gd name="T26" fmla="*/ 42 w 60"/>
                  <a:gd name="T27" fmla="*/ 76 h 94"/>
                  <a:gd name="T28" fmla="*/ 45 w 60"/>
                  <a:gd name="T29" fmla="*/ 65 h 94"/>
                  <a:gd name="T30" fmla="*/ 47 w 60"/>
                  <a:gd name="T31" fmla="*/ 47 h 94"/>
                  <a:gd name="T32" fmla="*/ 45 w 60"/>
                  <a:gd name="T33" fmla="*/ 29 h 94"/>
                  <a:gd name="T34" fmla="*/ 42 w 60"/>
                  <a:gd name="T35" fmla="*/ 18 h 94"/>
                  <a:gd name="T36" fmla="*/ 39 w 60"/>
                  <a:gd name="T37" fmla="*/ 14 h 94"/>
                  <a:gd name="T38" fmla="*/ 34 w 60"/>
                  <a:gd name="T39" fmla="*/ 11 h 94"/>
                  <a:gd name="T40" fmla="*/ 29 w 60"/>
                  <a:gd name="T41" fmla="*/ 11 h 94"/>
                  <a:gd name="T42" fmla="*/ 29 w 60"/>
                  <a:gd name="T43" fmla="*/ 0 h 94"/>
                  <a:gd name="T44" fmla="*/ 36 w 60"/>
                  <a:gd name="T45" fmla="*/ 1 h 94"/>
                  <a:gd name="T46" fmla="*/ 42 w 60"/>
                  <a:gd name="T47" fmla="*/ 3 h 94"/>
                  <a:gd name="T48" fmla="*/ 49 w 60"/>
                  <a:gd name="T49" fmla="*/ 6 h 94"/>
                  <a:gd name="T50" fmla="*/ 52 w 60"/>
                  <a:gd name="T51" fmla="*/ 11 h 94"/>
                  <a:gd name="T52" fmla="*/ 55 w 60"/>
                  <a:gd name="T53" fmla="*/ 18 h 94"/>
                  <a:gd name="T54" fmla="*/ 57 w 60"/>
                  <a:gd name="T55" fmla="*/ 26 h 94"/>
                  <a:gd name="T56" fmla="*/ 58 w 60"/>
                  <a:gd name="T57" fmla="*/ 31 h 94"/>
                  <a:gd name="T58" fmla="*/ 58 w 60"/>
                  <a:gd name="T59" fmla="*/ 39 h 94"/>
                  <a:gd name="T60" fmla="*/ 60 w 60"/>
                  <a:gd name="T61" fmla="*/ 47 h 94"/>
                  <a:gd name="T62" fmla="*/ 58 w 60"/>
                  <a:gd name="T63" fmla="*/ 61 h 94"/>
                  <a:gd name="T64" fmla="*/ 55 w 60"/>
                  <a:gd name="T65" fmla="*/ 73 h 94"/>
                  <a:gd name="T66" fmla="*/ 53 w 60"/>
                  <a:gd name="T67" fmla="*/ 79 h 94"/>
                  <a:gd name="T68" fmla="*/ 50 w 60"/>
                  <a:gd name="T69" fmla="*/ 84 h 94"/>
                  <a:gd name="T70" fmla="*/ 45 w 60"/>
                  <a:gd name="T71" fmla="*/ 89 h 94"/>
                  <a:gd name="T72" fmla="*/ 40 w 60"/>
                  <a:gd name="T73" fmla="*/ 91 h 94"/>
                  <a:gd name="T74" fmla="*/ 36 w 60"/>
                  <a:gd name="T75" fmla="*/ 92 h 94"/>
                  <a:gd name="T76" fmla="*/ 29 w 60"/>
                  <a:gd name="T77" fmla="*/ 94 h 94"/>
                  <a:gd name="T78" fmla="*/ 21 w 60"/>
                  <a:gd name="T79" fmla="*/ 92 h 94"/>
                  <a:gd name="T80" fmla="*/ 14 w 60"/>
                  <a:gd name="T81" fmla="*/ 89 h 94"/>
                  <a:gd name="T82" fmla="*/ 8 w 60"/>
                  <a:gd name="T83" fmla="*/ 84 h 94"/>
                  <a:gd name="T84" fmla="*/ 1 w 60"/>
                  <a:gd name="T85" fmla="*/ 70 h 94"/>
                  <a:gd name="T86" fmla="*/ 0 w 60"/>
                  <a:gd name="T87" fmla="*/ 47 h 94"/>
                  <a:gd name="T88" fmla="*/ 0 w 60"/>
                  <a:gd name="T89" fmla="*/ 32 h 94"/>
                  <a:gd name="T90" fmla="*/ 3 w 60"/>
                  <a:gd name="T91" fmla="*/ 21 h 94"/>
                  <a:gd name="T92" fmla="*/ 5 w 60"/>
                  <a:gd name="T93" fmla="*/ 14 h 94"/>
                  <a:gd name="T94" fmla="*/ 8 w 60"/>
                  <a:gd name="T95" fmla="*/ 9 h 94"/>
                  <a:gd name="T96" fmla="*/ 13 w 60"/>
                  <a:gd name="T97" fmla="*/ 5 h 94"/>
                  <a:gd name="T98" fmla="*/ 18 w 60"/>
                  <a:gd name="T99" fmla="*/ 3 h 94"/>
                  <a:gd name="T100" fmla="*/ 23 w 60"/>
                  <a:gd name="T101" fmla="*/ 1 h 94"/>
                  <a:gd name="T102" fmla="*/ 29 w 60"/>
                  <a:gd name="T10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" h="94">
                    <a:moveTo>
                      <a:pt x="29" y="11"/>
                    </a:moveTo>
                    <a:lnTo>
                      <a:pt x="24" y="11"/>
                    </a:lnTo>
                    <a:lnTo>
                      <a:pt x="21" y="14"/>
                    </a:lnTo>
                    <a:lnTo>
                      <a:pt x="16" y="18"/>
                    </a:lnTo>
                    <a:lnTo>
                      <a:pt x="13" y="29"/>
                    </a:lnTo>
                    <a:lnTo>
                      <a:pt x="11" y="47"/>
                    </a:lnTo>
                    <a:lnTo>
                      <a:pt x="13" y="65"/>
                    </a:lnTo>
                    <a:lnTo>
                      <a:pt x="16" y="76"/>
                    </a:lnTo>
                    <a:lnTo>
                      <a:pt x="21" y="79"/>
                    </a:lnTo>
                    <a:lnTo>
                      <a:pt x="24" y="83"/>
                    </a:lnTo>
                    <a:lnTo>
                      <a:pt x="29" y="83"/>
                    </a:lnTo>
                    <a:lnTo>
                      <a:pt x="34" y="83"/>
                    </a:lnTo>
                    <a:lnTo>
                      <a:pt x="39" y="79"/>
                    </a:lnTo>
                    <a:lnTo>
                      <a:pt x="42" y="76"/>
                    </a:lnTo>
                    <a:lnTo>
                      <a:pt x="45" y="65"/>
                    </a:lnTo>
                    <a:lnTo>
                      <a:pt x="47" y="47"/>
                    </a:lnTo>
                    <a:lnTo>
                      <a:pt x="45" y="29"/>
                    </a:lnTo>
                    <a:lnTo>
                      <a:pt x="42" y="18"/>
                    </a:lnTo>
                    <a:lnTo>
                      <a:pt x="39" y="14"/>
                    </a:lnTo>
                    <a:lnTo>
                      <a:pt x="34" y="11"/>
                    </a:lnTo>
                    <a:lnTo>
                      <a:pt x="29" y="11"/>
                    </a:lnTo>
                    <a:close/>
                    <a:moveTo>
                      <a:pt x="29" y="0"/>
                    </a:moveTo>
                    <a:lnTo>
                      <a:pt x="36" y="1"/>
                    </a:lnTo>
                    <a:lnTo>
                      <a:pt x="42" y="3"/>
                    </a:lnTo>
                    <a:lnTo>
                      <a:pt x="49" y="6"/>
                    </a:lnTo>
                    <a:lnTo>
                      <a:pt x="52" y="11"/>
                    </a:lnTo>
                    <a:lnTo>
                      <a:pt x="55" y="18"/>
                    </a:lnTo>
                    <a:lnTo>
                      <a:pt x="57" y="26"/>
                    </a:lnTo>
                    <a:lnTo>
                      <a:pt x="58" y="31"/>
                    </a:lnTo>
                    <a:lnTo>
                      <a:pt x="58" y="39"/>
                    </a:lnTo>
                    <a:lnTo>
                      <a:pt x="60" y="47"/>
                    </a:lnTo>
                    <a:lnTo>
                      <a:pt x="58" y="61"/>
                    </a:lnTo>
                    <a:lnTo>
                      <a:pt x="55" y="73"/>
                    </a:lnTo>
                    <a:lnTo>
                      <a:pt x="53" y="79"/>
                    </a:lnTo>
                    <a:lnTo>
                      <a:pt x="50" y="84"/>
                    </a:lnTo>
                    <a:lnTo>
                      <a:pt x="45" y="89"/>
                    </a:lnTo>
                    <a:lnTo>
                      <a:pt x="40" y="91"/>
                    </a:lnTo>
                    <a:lnTo>
                      <a:pt x="36" y="92"/>
                    </a:lnTo>
                    <a:lnTo>
                      <a:pt x="29" y="94"/>
                    </a:lnTo>
                    <a:lnTo>
                      <a:pt x="21" y="92"/>
                    </a:lnTo>
                    <a:lnTo>
                      <a:pt x="14" y="89"/>
                    </a:lnTo>
                    <a:lnTo>
                      <a:pt x="8" y="84"/>
                    </a:lnTo>
                    <a:lnTo>
                      <a:pt x="1" y="70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3" y="21"/>
                    </a:lnTo>
                    <a:lnTo>
                      <a:pt x="5" y="14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3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0" name="Freeform 141"/>
              <p:cNvSpPr>
                <a:spLocks noEditPoints="1"/>
              </p:cNvSpPr>
              <p:nvPr/>
            </p:nvSpPr>
            <p:spPr bwMode="auto">
              <a:xfrm>
                <a:off x="4222" y="2037"/>
                <a:ext cx="60" cy="94"/>
              </a:xfrm>
              <a:custGeom>
                <a:avLst/>
                <a:gdLst>
                  <a:gd name="T0" fmla="*/ 29 w 60"/>
                  <a:gd name="T1" fmla="*/ 11 h 94"/>
                  <a:gd name="T2" fmla="*/ 26 w 60"/>
                  <a:gd name="T3" fmla="*/ 11 h 94"/>
                  <a:gd name="T4" fmla="*/ 21 w 60"/>
                  <a:gd name="T5" fmla="*/ 14 h 94"/>
                  <a:gd name="T6" fmla="*/ 18 w 60"/>
                  <a:gd name="T7" fmla="*/ 18 h 94"/>
                  <a:gd name="T8" fmla="*/ 13 w 60"/>
                  <a:gd name="T9" fmla="*/ 29 h 94"/>
                  <a:gd name="T10" fmla="*/ 11 w 60"/>
                  <a:gd name="T11" fmla="*/ 47 h 94"/>
                  <a:gd name="T12" fmla="*/ 13 w 60"/>
                  <a:gd name="T13" fmla="*/ 65 h 94"/>
                  <a:gd name="T14" fmla="*/ 18 w 60"/>
                  <a:gd name="T15" fmla="*/ 76 h 94"/>
                  <a:gd name="T16" fmla="*/ 21 w 60"/>
                  <a:gd name="T17" fmla="*/ 79 h 94"/>
                  <a:gd name="T18" fmla="*/ 26 w 60"/>
                  <a:gd name="T19" fmla="*/ 83 h 94"/>
                  <a:gd name="T20" fmla="*/ 31 w 60"/>
                  <a:gd name="T21" fmla="*/ 83 h 94"/>
                  <a:gd name="T22" fmla="*/ 34 w 60"/>
                  <a:gd name="T23" fmla="*/ 83 h 94"/>
                  <a:gd name="T24" fmla="*/ 39 w 60"/>
                  <a:gd name="T25" fmla="*/ 79 h 94"/>
                  <a:gd name="T26" fmla="*/ 42 w 60"/>
                  <a:gd name="T27" fmla="*/ 76 h 94"/>
                  <a:gd name="T28" fmla="*/ 47 w 60"/>
                  <a:gd name="T29" fmla="*/ 65 h 94"/>
                  <a:gd name="T30" fmla="*/ 49 w 60"/>
                  <a:gd name="T31" fmla="*/ 47 h 94"/>
                  <a:gd name="T32" fmla="*/ 47 w 60"/>
                  <a:gd name="T33" fmla="*/ 29 h 94"/>
                  <a:gd name="T34" fmla="*/ 44 w 60"/>
                  <a:gd name="T35" fmla="*/ 18 h 94"/>
                  <a:gd name="T36" fmla="*/ 39 w 60"/>
                  <a:gd name="T37" fmla="*/ 14 h 94"/>
                  <a:gd name="T38" fmla="*/ 36 w 60"/>
                  <a:gd name="T39" fmla="*/ 11 h 94"/>
                  <a:gd name="T40" fmla="*/ 29 w 60"/>
                  <a:gd name="T41" fmla="*/ 11 h 94"/>
                  <a:gd name="T42" fmla="*/ 31 w 60"/>
                  <a:gd name="T43" fmla="*/ 0 h 94"/>
                  <a:gd name="T44" fmla="*/ 37 w 60"/>
                  <a:gd name="T45" fmla="*/ 1 h 94"/>
                  <a:gd name="T46" fmla="*/ 44 w 60"/>
                  <a:gd name="T47" fmla="*/ 3 h 94"/>
                  <a:gd name="T48" fmla="*/ 49 w 60"/>
                  <a:gd name="T49" fmla="*/ 6 h 94"/>
                  <a:gd name="T50" fmla="*/ 52 w 60"/>
                  <a:gd name="T51" fmla="*/ 11 h 94"/>
                  <a:gd name="T52" fmla="*/ 55 w 60"/>
                  <a:gd name="T53" fmla="*/ 18 h 94"/>
                  <a:gd name="T54" fmla="*/ 58 w 60"/>
                  <a:gd name="T55" fmla="*/ 26 h 94"/>
                  <a:gd name="T56" fmla="*/ 58 w 60"/>
                  <a:gd name="T57" fmla="*/ 31 h 94"/>
                  <a:gd name="T58" fmla="*/ 60 w 60"/>
                  <a:gd name="T59" fmla="*/ 39 h 94"/>
                  <a:gd name="T60" fmla="*/ 60 w 60"/>
                  <a:gd name="T61" fmla="*/ 47 h 94"/>
                  <a:gd name="T62" fmla="*/ 58 w 60"/>
                  <a:gd name="T63" fmla="*/ 61 h 94"/>
                  <a:gd name="T64" fmla="*/ 57 w 60"/>
                  <a:gd name="T65" fmla="*/ 73 h 94"/>
                  <a:gd name="T66" fmla="*/ 53 w 60"/>
                  <a:gd name="T67" fmla="*/ 79 h 94"/>
                  <a:gd name="T68" fmla="*/ 50 w 60"/>
                  <a:gd name="T69" fmla="*/ 84 h 94"/>
                  <a:gd name="T70" fmla="*/ 47 w 60"/>
                  <a:gd name="T71" fmla="*/ 89 h 94"/>
                  <a:gd name="T72" fmla="*/ 42 w 60"/>
                  <a:gd name="T73" fmla="*/ 91 h 94"/>
                  <a:gd name="T74" fmla="*/ 36 w 60"/>
                  <a:gd name="T75" fmla="*/ 92 h 94"/>
                  <a:gd name="T76" fmla="*/ 31 w 60"/>
                  <a:gd name="T77" fmla="*/ 94 h 94"/>
                  <a:gd name="T78" fmla="*/ 21 w 60"/>
                  <a:gd name="T79" fmla="*/ 92 h 94"/>
                  <a:gd name="T80" fmla="*/ 14 w 60"/>
                  <a:gd name="T81" fmla="*/ 89 h 94"/>
                  <a:gd name="T82" fmla="*/ 9 w 60"/>
                  <a:gd name="T83" fmla="*/ 84 h 94"/>
                  <a:gd name="T84" fmla="*/ 1 w 60"/>
                  <a:gd name="T85" fmla="*/ 70 h 94"/>
                  <a:gd name="T86" fmla="*/ 0 w 60"/>
                  <a:gd name="T87" fmla="*/ 47 h 94"/>
                  <a:gd name="T88" fmla="*/ 1 w 60"/>
                  <a:gd name="T89" fmla="*/ 32 h 94"/>
                  <a:gd name="T90" fmla="*/ 3 w 60"/>
                  <a:gd name="T91" fmla="*/ 21 h 94"/>
                  <a:gd name="T92" fmla="*/ 6 w 60"/>
                  <a:gd name="T93" fmla="*/ 14 h 94"/>
                  <a:gd name="T94" fmla="*/ 9 w 60"/>
                  <a:gd name="T95" fmla="*/ 9 h 94"/>
                  <a:gd name="T96" fmla="*/ 13 w 60"/>
                  <a:gd name="T97" fmla="*/ 5 h 94"/>
                  <a:gd name="T98" fmla="*/ 18 w 60"/>
                  <a:gd name="T99" fmla="*/ 3 h 94"/>
                  <a:gd name="T100" fmla="*/ 24 w 60"/>
                  <a:gd name="T101" fmla="*/ 1 h 94"/>
                  <a:gd name="T102" fmla="*/ 31 w 60"/>
                  <a:gd name="T10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" h="94">
                    <a:moveTo>
                      <a:pt x="29" y="11"/>
                    </a:moveTo>
                    <a:lnTo>
                      <a:pt x="26" y="11"/>
                    </a:lnTo>
                    <a:lnTo>
                      <a:pt x="21" y="14"/>
                    </a:lnTo>
                    <a:lnTo>
                      <a:pt x="18" y="18"/>
                    </a:lnTo>
                    <a:lnTo>
                      <a:pt x="13" y="29"/>
                    </a:lnTo>
                    <a:lnTo>
                      <a:pt x="11" y="47"/>
                    </a:lnTo>
                    <a:lnTo>
                      <a:pt x="13" y="65"/>
                    </a:lnTo>
                    <a:lnTo>
                      <a:pt x="18" y="76"/>
                    </a:lnTo>
                    <a:lnTo>
                      <a:pt x="21" y="79"/>
                    </a:lnTo>
                    <a:lnTo>
                      <a:pt x="26" y="83"/>
                    </a:lnTo>
                    <a:lnTo>
                      <a:pt x="31" y="83"/>
                    </a:lnTo>
                    <a:lnTo>
                      <a:pt x="34" y="83"/>
                    </a:lnTo>
                    <a:lnTo>
                      <a:pt x="39" y="79"/>
                    </a:lnTo>
                    <a:lnTo>
                      <a:pt x="42" y="76"/>
                    </a:lnTo>
                    <a:lnTo>
                      <a:pt x="47" y="65"/>
                    </a:lnTo>
                    <a:lnTo>
                      <a:pt x="49" y="47"/>
                    </a:lnTo>
                    <a:lnTo>
                      <a:pt x="47" y="29"/>
                    </a:lnTo>
                    <a:lnTo>
                      <a:pt x="44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29" y="11"/>
                    </a:lnTo>
                    <a:close/>
                    <a:moveTo>
                      <a:pt x="31" y="0"/>
                    </a:moveTo>
                    <a:lnTo>
                      <a:pt x="37" y="1"/>
                    </a:lnTo>
                    <a:lnTo>
                      <a:pt x="44" y="3"/>
                    </a:lnTo>
                    <a:lnTo>
                      <a:pt x="49" y="6"/>
                    </a:lnTo>
                    <a:lnTo>
                      <a:pt x="52" y="11"/>
                    </a:lnTo>
                    <a:lnTo>
                      <a:pt x="55" y="18"/>
                    </a:lnTo>
                    <a:lnTo>
                      <a:pt x="58" y="26"/>
                    </a:lnTo>
                    <a:lnTo>
                      <a:pt x="58" y="31"/>
                    </a:lnTo>
                    <a:lnTo>
                      <a:pt x="60" y="39"/>
                    </a:lnTo>
                    <a:lnTo>
                      <a:pt x="60" y="47"/>
                    </a:lnTo>
                    <a:lnTo>
                      <a:pt x="58" y="61"/>
                    </a:lnTo>
                    <a:lnTo>
                      <a:pt x="57" y="73"/>
                    </a:lnTo>
                    <a:lnTo>
                      <a:pt x="53" y="79"/>
                    </a:lnTo>
                    <a:lnTo>
                      <a:pt x="50" y="84"/>
                    </a:lnTo>
                    <a:lnTo>
                      <a:pt x="47" y="89"/>
                    </a:lnTo>
                    <a:lnTo>
                      <a:pt x="42" y="91"/>
                    </a:lnTo>
                    <a:lnTo>
                      <a:pt x="36" y="92"/>
                    </a:lnTo>
                    <a:lnTo>
                      <a:pt x="31" y="94"/>
                    </a:lnTo>
                    <a:lnTo>
                      <a:pt x="21" y="92"/>
                    </a:lnTo>
                    <a:lnTo>
                      <a:pt x="14" y="89"/>
                    </a:lnTo>
                    <a:lnTo>
                      <a:pt x="9" y="84"/>
                    </a:lnTo>
                    <a:lnTo>
                      <a:pt x="1" y="70"/>
                    </a:lnTo>
                    <a:lnTo>
                      <a:pt x="0" y="47"/>
                    </a:lnTo>
                    <a:lnTo>
                      <a:pt x="1" y="32"/>
                    </a:lnTo>
                    <a:lnTo>
                      <a:pt x="3" y="21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1" name="Line 142"/>
              <p:cNvSpPr>
                <a:spLocks noChangeShapeType="1"/>
              </p:cNvSpPr>
              <p:nvPr/>
            </p:nvSpPr>
            <p:spPr bwMode="auto">
              <a:xfrm>
                <a:off x="4344" y="1584"/>
                <a:ext cx="1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2" name="Line 143"/>
              <p:cNvSpPr>
                <a:spLocks noChangeShapeType="1"/>
              </p:cNvSpPr>
              <p:nvPr/>
            </p:nvSpPr>
            <p:spPr bwMode="auto">
              <a:xfrm flipH="1">
                <a:off x="5455" y="1584"/>
                <a:ext cx="1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3" name="Freeform 144"/>
              <p:cNvSpPr>
                <a:spLocks noEditPoints="1"/>
              </p:cNvSpPr>
              <p:nvPr/>
            </p:nvSpPr>
            <p:spPr bwMode="auto">
              <a:xfrm>
                <a:off x="4256" y="1540"/>
                <a:ext cx="58" cy="93"/>
              </a:xfrm>
              <a:custGeom>
                <a:avLst/>
                <a:gdLst>
                  <a:gd name="T0" fmla="*/ 29 w 58"/>
                  <a:gd name="T1" fmla="*/ 10 h 93"/>
                  <a:gd name="T2" fmla="*/ 24 w 58"/>
                  <a:gd name="T3" fmla="*/ 11 h 93"/>
                  <a:gd name="T4" fmla="*/ 19 w 58"/>
                  <a:gd name="T5" fmla="*/ 13 h 93"/>
                  <a:gd name="T6" fmla="*/ 16 w 58"/>
                  <a:gd name="T7" fmla="*/ 16 h 93"/>
                  <a:gd name="T8" fmla="*/ 13 w 58"/>
                  <a:gd name="T9" fmla="*/ 28 h 93"/>
                  <a:gd name="T10" fmla="*/ 11 w 58"/>
                  <a:gd name="T11" fmla="*/ 46 h 93"/>
                  <a:gd name="T12" fmla="*/ 13 w 58"/>
                  <a:gd name="T13" fmla="*/ 65 h 93"/>
                  <a:gd name="T14" fmla="*/ 16 w 58"/>
                  <a:gd name="T15" fmla="*/ 75 h 93"/>
                  <a:gd name="T16" fmla="*/ 19 w 58"/>
                  <a:gd name="T17" fmla="*/ 80 h 93"/>
                  <a:gd name="T18" fmla="*/ 24 w 58"/>
                  <a:gd name="T19" fmla="*/ 81 h 93"/>
                  <a:gd name="T20" fmla="*/ 29 w 58"/>
                  <a:gd name="T21" fmla="*/ 81 h 93"/>
                  <a:gd name="T22" fmla="*/ 34 w 58"/>
                  <a:gd name="T23" fmla="*/ 81 h 93"/>
                  <a:gd name="T24" fmla="*/ 39 w 58"/>
                  <a:gd name="T25" fmla="*/ 80 h 93"/>
                  <a:gd name="T26" fmla="*/ 42 w 58"/>
                  <a:gd name="T27" fmla="*/ 75 h 93"/>
                  <a:gd name="T28" fmla="*/ 45 w 58"/>
                  <a:gd name="T29" fmla="*/ 65 h 93"/>
                  <a:gd name="T30" fmla="*/ 47 w 58"/>
                  <a:gd name="T31" fmla="*/ 46 h 93"/>
                  <a:gd name="T32" fmla="*/ 45 w 58"/>
                  <a:gd name="T33" fmla="*/ 28 h 93"/>
                  <a:gd name="T34" fmla="*/ 42 w 58"/>
                  <a:gd name="T35" fmla="*/ 18 h 93"/>
                  <a:gd name="T36" fmla="*/ 39 w 58"/>
                  <a:gd name="T37" fmla="*/ 13 h 93"/>
                  <a:gd name="T38" fmla="*/ 34 w 58"/>
                  <a:gd name="T39" fmla="*/ 11 h 93"/>
                  <a:gd name="T40" fmla="*/ 29 w 58"/>
                  <a:gd name="T41" fmla="*/ 10 h 93"/>
                  <a:gd name="T42" fmla="*/ 29 w 58"/>
                  <a:gd name="T43" fmla="*/ 0 h 93"/>
                  <a:gd name="T44" fmla="*/ 36 w 58"/>
                  <a:gd name="T45" fmla="*/ 0 h 93"/>
                  <a:gd name="T46" fmla="*/ 42 w 58"/>
                  <a:gd name="T47" fmla="*/ 2 h 93"/>
                  <a:gd name="T48" fmla="*/ 47 w 58"/>
                  <a:gd name="T49" fmla="*/ 7 h 93"/>
                  <a:gd name="T50" fmla="*/ 52 w 58"/>
                  <a:gd name="T51" fmla="*/ 11 h 93"/>
                  <a:gd name="T52" fmla="*/ 55 w 58"/>
                  <a:gd name="T53" fmla="*/ 16 h 93"/>
                  <a:gd name="T54" fmla="*/ 57 w 58"/>
                  <a:gd name="T55" fmla="*/ 24 h 93"/>
                  <a:gd name="T56" fmla="*/ 58 w 58"/>
                  <a:gd name="T57" fmla="*/ 31 h 93"/>
                  <a:gd name="T58" fmla="*/ 58 w 58"/>
                  <a:gd name="T59" fmla="*/ 38 h 93"/>
                  <a:gd name="T60" fmla="*/ 58 w 58"/>
                  <a:gd name="T61" fmla="*/ 46 h 93"/>
                  <a:gd name="T62" fmla="*/ 58 w 58"/>
                  <a:gd name="T63" fmla="*/ 60 h 93"/>
                  <a:gd name="T64" fmla="*/ 55 w 58"/>
                  <a:gd name="T65" fmla="*/ 72 h 93"/>
                  <a:gd name="T66" fmla="*/ 54 w 58"/>
                  <a:gd name="T67" fmla="*/ 78 h 93"/>
                  <a:gd name="T68" fmla="*/ 50 w 58"/>
                  <a:gd name="T69" fmla="*/ 83 h 93"/>
                  <a:gd name="T70" fmla="*/ 45 w 58"/>
                  <a:gd name="T71" fmla="*/ 88 h 93"/>
                  <a:gd name="T72" fmla="*/ 41 w 58"/>
                  <a:gd name="T73" fmla="*/ 91 h 93"/>
                  <a:gd name="T74" fmla="*/ 36 w 58"/>
                  <a:gd name="T75" fmla="*/ 93 h 93"/>
                  <a:gd name="T76" fmla="*/ 29 w 58"/>
                  <a:gd name="T77" fmla="*/ 93 h 93"/>
                  <a:gd name="T78" fmla="*/ 21 w 58"/>
                  <a:gd name="T79" fmla="*/ 91 h 93"/>
                  <a:gd name="T80" fmla="*/ 15 w 58"/>
                  <a:gd name="T81" fmla="*/ 90 h 93"/>
                  <a:gd name="T82" fmla="*/ 8 w 58"/>
                  <a:gd name="T83" fmla="*/ 85 h 93"/>
                  <a:gd name="T84" fmla="*/ 2 w 58"/>
                  <a:gd name="T85" fmla="*/ 68 h 93"/>
                  <a:gd name="T86" fmla="*/ 0 w 58"/>
                  <a:gd name="T87" fmla="*/ 46 h 93"/>
                  <a:gd name="T88" fmla="*/ 0 w 58"/>
                  <a:gd name="T89" fmla="*/ 31 h 93"/>
                  <a:gd name="T90" fmla="*/ 3 w 58"/>
                  <a:gd name="T91" fmla="*/ 20 h 93"/>
                  <a:gd name="T92" fmla="*/ 5 w 58"/>
                  <a:gd name="T93" fmla="*/ 13 h 93"/>
                  <a:gd name="T94" fmla="*/ 8 w 58"/>
                  <a:gd name="T95" fmla="*/ 8 h 93"/>
                  <a:gd name="T96" fmla="*/ 13 w 58"/>
                  <a:gd name="T97" fmla="*/ 5 h 93"/>
                  <a:gd name="T98" fmla="*/ 18 w 58"/>
                  <a:gd name="T99" fmla="*/ 2 h 93"/>
                  <a:gd name="T100" fmla="*/ 23 w 58"/>
                  <a:gd name="T101" fmla="*/ 0 h 93"/>
                  <a:gd name="T102" fmla="*/ 29 w 58"/>
                  <a:gd name="T10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8" h="93">
                    <a:moveTo>
                      <a:pt x="29" y="10"/>
                    </a:moveTo>
                    <a:lnTo>
                      <a:pt x="24" y="11"/>
                    </a:lnTo>
                    <a:lnTo>
                      <a:pt x="19" y="13"/>
                    </a:lnTo>
                    <a:lnTo>
                      <a:pt x="16" y="16"/>
                    </a:lnTo>
                    <a:lnTo>
                      <a:pt x="13" y="28"/>
                    </a:lnTo>
                    <a:lnTo>
                      <a:pt x="11" y="46"/>
                    </a:lnTo>
                    <a:lnTo>
                      <a:pt x="13" y="65"/>
                    </a:lnTo>
                    <a:lnTo>
                      <a:pt x="16" y="75"/>
                    </a:lnTo>
                    <a:lnTo>
                      <a:pt x="19" y="80"/>
                    </a:lnTo>
                    <a:lnTo>
                      <a:pt x="24" y="81"/>
                    </a:lnTo>
                    <a:lnTo>
                      <a:pt x="29" y="81"/>
                    </a:lnTo>
                    <a:lnTo>
                      <a:pt x="34" y="81"/>
                    </a:lnTo>
                    <a:lnTo>
                      <a:pt x="39" y="80"/>
                    </a:lnTo>
                    <a:lnTo>
                      <a:pt x="42" y="75"/>
                    </a:lnTo>
                    <a:lnTo>
                      <a:pt x="45" y="65"/>
                    </a:lnTo>
                    <a:lnTo>
                      <a:pt x="47" y="46"/>
                    </a:lnTo>
                    <a:lnTo>
                      <a:pt x="45" y="28"/>
                    </a:lnTo>
                    <a:lnTo>
                      <a:pt x="42" y="18"/>
                    </a:lnTo>
                    <a:lnTo>
                      <a:pt x="39" y="13"/>
                    </a:lnTo>
                    <a:lnTo>
                      <a:pt x="34" y="11"/>
                    </a:lnTo>
                    <a:lnTo>
                      <a:pt x="29" y="10"/>
                    </a:lnTo>
                    <a:close/>
                    <a:moveTo>
                      <a:pt x="29" y="0"/>
                    </a:moveTo>
                    <a:lnTo>
                      <a:pt x="36" y="0"/>
                    </a:lnTo>
                    <a:lnTo>
                      <a:pt x="42" y="2"/>
                    </a:lnTo>
                    <a:lnTo>
                      <a:pt x="47" y="7"/>
                    </a:lnTo>
                    <a:lnTo>
                      <a:pt x="52" y="11"/>
                    </a:lnTo>
                    <a:lnTo>
                      <a:pt x="55" y="16"/>
                    </a:lnTo>
                    <a:lnTo>
                      <a:pt x="57" y="24"/>
                    </a:lnTo>
                    <a:lnTo>
                      <a:pt x="58" y="31"/>
                    </a:lnTo>
                    <a:lnTo>
                      <a:pt x="58" y="38"/>
                    </a:lnTo>
                    <a:lnTo>
                      <a:pt x="58" y="46"/>
                    </a:lnTo>
                    <a:lnTo>
                      <a:pt x="58" y="60"/>
                    </a:lnTo>
                    <a:lnTo>
                      <a:pt x="55" y="72"/>
                    </a:lnTo>
                    <a:lnTo>
                      <a:pt x="54" y="78"/>
                    </a:lnTo>
                    <a:lnTo>
                      <a:pt x="50" y="83"/>
                    </a:lnTo>
                    <a:lnTo>
                      <a:pt x="45" y="88"/>
                    </a:lnTo>
                    <a:lnTo>
                      <a:pt x="41" y="91"/>
                    </a:lnTo>
                    <a:lnTo>
                      <a:pt x="36" y="93"/>
                    </a:lnTo>
                    <a:lnTo>
                      <a:pt x="29" y="93"/>
                    </a:lnTo>
                    <a:lnTo>
                      <a:pt x="21" y="91"/>
                    </a:lnTo>
                    <a:lnTo>
                      <a:pt x="15" y="90"/>
                    </a:lnTo>
                    <a:lnTo>
                      <a:pt x="8" y="85"/>
                    </a:lnTo>
                    <a:lnTo>
                      <a:pt x="2" y="68"/>
                    </a:lnTo>
                    <a:lnTo>
                      <a:pt x="0" y="46"/>
                    </a:lnTo>
                    <a:lnTo>
                      <a:pt x="0" y="31"/>
                    </a:lnTo>
                    <a:lnTo>
                      <a:pt x="3" y="20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4" name="Line 145"/>
              <p:cNvSpPr>
                <a:spLocks noChangeShapeType="1"/>
              </p:cNvSpPr>
              <p:nvPr/>
            </p:nvSpPr>
            <p:spPr bwMode="auto">
              <a:xfrm>
                <a:off x="4344" y="1534"/>
                <a:ext cx="112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5" name="Line 146"/>
              <p:cNvSpPr>
                <a:spLocks noChangeShapeType="1"/>
              </p:cNvSpPr>
              <p:nvPr/>
            </p:nvSpPr>
            <p:spPr bwMode="auto">
              <a:xfrm>
                <a:off x="4344" y="2579"/>
                <a:ext cx="112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6" name="Line 147"/>
              <p:cNvSpPr>
                <a:spLocks noChangeShapeType="1"/>
              </p:cNvSpPr>
              <p:nvPr/>
            </p:nvSpPr>
            <p:spPr bwMode="auto">
              <a:xfrm flipV="1">
                <a:off x="5467" y="1534"/>
                <a:ext cx="0" cy="104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7" name="Line 148"/>
              <p:cNvSpPr>
                <a:spLocks noChangeShapeType="1"/>
              </p:cNvSpPr>
              <p:nvPr/>
            </p:nvSpPr>
            <p:spPr bwMode="auto">
              <a:xfrm flipV="1">
                <a:off x="4344" y="1534"/>
                <a:ext cx="0" cy="104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8" name="Freeform 149"/>
              <p:cNvSpPr>
                <a:spLocks/>
              </p:cNvSpPr>
              <p:nvPr/>
            </p:nvSpPr>
            <p:spPr bwMode="auto">
              <a:xfrm>
                <a:off x="4949" y="2361"/>
                <a:ext cx="93" cy="78"/>
              </a:xfrm>
              <a:custGeom>
                <a:avLst/>
                <a:gdLst>
                  <a:gd name="T0" fmla="*/ 0 w 93"/>
                  <a:gd name="T1" fmla="*/ 0 h 78"/>
                  <a:gd name="T2" fmla="*/ 93 w 93"/>
                  <a:gd name="T3" fmla="*/ 0 h 78"/>
                  <a:gd name="T4" fmla="*/ 47 w 93"/>
                  <a:gd name="T5" fmla="*/ 78 h 78"/>
                  <a:gd name="T6" fmla="*/ 47 w 93"/>
                  <a:gd name="T7" fmla="*/ 78 h 78"/>
                  <a:gd name="T8" fmla="*/ 0 w 93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78">
                    <a:moveTo>
                      <a:pt x="0" y="0"/>
                    </a:moveTo>
                    <a:lnTo>
                      <a:pt x="93" y="0"/>
                    </a:lnTo>
                    <a:lnTo>
                      <a:pt x="47" y="78"/>
                    </a:lnTo>
                    <a:lnTo>
                      <a:pt x="47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9" name="Line 150"/>
              <p:cNvSpPr>
                <a:spLocks noChangeShapeType="1"/>
              </p:cNvSpPr>
              <p:nvPr/>
            </p:nvSpPr>
            <p:spPr bwMode="auto">
              <a:xfrm flipV="1">
                <a:off x="4996" y="2361"/>
                <a:ext cx="46" cy="78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0" name="Line 151"/>
              <p:cNvSpPr>
                <a:spLocks noChangeShapeType="1"/>
              </p:cNvSpPr>
              <p:nvPr/>
            </p:nvSpPr>
            <p:spPr bwMode="auto">
              <a:xfrm flipH="1">
                <a:off x="4949" y="2361"/>
                <a:ext cx="93" cy="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1" name="Line 152"/>
              <p:cNvSpPr>
                <a:spLocks noChangeShapeType="1"/>
              </p:cNvSpPr>
              <p:nvPr/>
            </p:nvSpPr>
            <p:spPr bwMode="auto">
              <a:xfrm>
                <a:off x="4949" y="2361"/>
                <a:ext cx="47" cy="78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2" name="Line 153"/>
              <p:cNvSpPr>
                <a:spLocks noChangeShapeType="1"/>
              </p:cNvSpPr>
              <p:nvPr/>
            </p:nvSpPr>
            <p:spPr bwMode="auto">
              <a:xfrm>
                <a:off x="4996" y="243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3" name="Freeform 154"/>
              <p:cNvSpPr>
                <a:spLocks/>
              </p:cNvSpPr>
              <p:nvPr/>
            </p:nvSpPr>
            <p:spPr bwMode="auto">
              <a:xfrm>
                <a:off x="4964" y="2009"/>
                <a:ext cx="92" cy="80"/>
              </a:xfrm>
              <a:custGeom>
                <a:avLst/>
                <a:gdLst>
                  <a:gd name="T0" fmla="*/ 0 w 92"/>
                  <a:gd name="T1" fmla="*/ 0 h 80"/>
                  <a:gd name="T2" fmla="*/ 92 w 92"/>
                  <a:gd name="T3" fmla="*/ 0 h 80"/>
                  <a:gd name="T4" fmla="*/ 47 w 92"/>
                  <a:gd name="T5" fmla="*/ 80 h 80"/>
                  <a:gd name="T6" fmla="*/ 0 w 92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80">
                    <a:moveTo>
                      <a:pt x="0" y="0"/>
                    </a:moveTo>
                    <a:lnTo>
                      <a:pt x="92" y="0"/>
                    </a:lnTo>
                    <a:lnTo>
                      <a:pt x="47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4" name="Line 155"/>
              <p:cNvSpPr>
                <a:spLocks noChangeShapeType="1"/>
              </p:cNvSpPr>
              <p:nvPr/>
            </p:nvSpPr>
            <p:spPr bwMode="auto">
              <a:xfrm flipV="1">
                <a:off x="5011" y="2009"/>
                <a:ext cx="45" cy="8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5" name="Line 156"/>
              <p:cNvSpPr>
                <a:spLocks noChangeShapeType="1"/>
              </p:cNvSpPr>
              <p:nvPr/>
            </p:nvSpPr>
            <p:spPr bwMode="auto">
              <a:xfrm flipH="1">
                <a:off x="4964" y="2009"/>
                <a:ext cx="92" cy="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6" name="Line 157"/>
              <p:cNvSpPr>
                <a:spLocks noChangeShapeType="1"/>
              </p:cNvSpPr>
              <p:nvPr/>
            </p:nvSpPr>
            <p:spPr bwMode="auto">
              <a:xfrm>
                <a:off x="4964" y="2009"/>
                <a:ext cx="47" cy="8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7" name="Freeform 158"/>
              <p:cNvSpPr>
                <a:spLocks/>
              </p:cNvSpPr>
              <p:nvPr/>
            </p:nvSpPr>
            <p:spPr bwMode="auto">
              <a:xfrm>
                <a:off x="4951" y="1758"/>
                <a:ext cx="91" cy="80"/>
              </a:xfrm>
              <a:custGeom>
                <a:avLst/>
                <a:gdLst>
                  <a:gd name="T0" fmla="*/ 0 w 91"/>
                  <a:gd name="T1" fmla="*/ 0 h 80"/>
                  <a:gd name="T2" fmla="*/ 91 w 91"/>
                  <a:gd name="T3" fmla="*/ 0 h 80"/>
                  <a:gd name="T4" fmla="*/ 45 w 91"/>
                  <a:gd name="T5" fmla="*/ 80 h 80"/>
                  <a:gd name="T6" fmla="*/ 45 w 91"/>
                  <a:gd name="T7" fmla="*/ 80 h 80"/>
                  <a:gd name="T8" fmla="*/ 0 w 9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0">
                    <a:moveTo>
                      <a:pt x="0" y="0"/>
                    </a:moveTo>
                    <a:lnTo>
                      <a:pt x="91" y="0"/>
                    </a:lnTo>
                    <a:lnTo>
                      <a:pt x="45" y="80"/>
                    </a:lnTo>
                    <a:lnTo>
                      <a:pt x="45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8" name="Line 159"/>
              <p:cNvSpPr>
                <a:spLocks noChangeShapeType="1"/>
              </p:cNvSpPr>
              <p:nvPr/>
            </p:nvSpPr>
            <p:spPr bwMode="auto">
              <a:xfrm flipV="1">
                <a:off x="4996" y="1758"/>
                <a:ext cx="46" cy="8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9" name="Line 160"/>
              <p:cNvSpPr>
                <a:spLocks noChangeShapeType="1"/>
              </p:cNvSpPr>
              <p:nvPr/>
            </p:nvSpPr>
            <p:spPr bwMode="auto">
              <a:xfrm flipH="1">
                <a:off x="4951" y="1758"/>
                <a:ext cx="91" cy="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0" name="Line 161"/>
              <p:cNvSpPr>
                <a:spLocks noChangeShapeType="1"/>
              </p:cNvSpPr>
              <p:nvPr/>
            </p:nvSpPr>
            <p:spPr bwMode="auto">
              <a:xfrm>
                <a:off x="4951" y="1758"/>
                <a:ext cx="45" cy="8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1" name="Line 162"/>
              <p:cNvSpPr>
                <a:spLocks noChangeShapeType="1"/>
              </p:cNvSpPr>
              <p:nvPr/>
            </p:nvSpPr>
            <p:spPr bwMode="auto">
              <a:xfrm>
                <a:off x="4996" y="183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2" name="Freeform 163"/>
              <p:cNvSpPr>
                <a:spLocks/>
              </p:cNvSpPr>
              <p:nvPr/>
            </p:nvSpPr>
            <p:spPr bwMode="auto">
              <a:xfrm>
                <a:off x="5392" y="1625"/>
                <a:ext cx="92" cy="79"/>
              </a:xfrm>
              <a:custGeom>
                <a:avLst/>
                <a:gdLst>
                  <a:gd name="T0" fmla="*/ 92 w 92"/>
                  <a:gd name="T1" fmla="*/ 0 h 79"/>
                  <a:gd name="T2" fmla="*/ 47 w 92"/>
                  <a:gd name="T3" fmla="*/ 79 h 79"/>
                  <a:gd name="T4" fmla="*/ 47 w 92"/>
                  <a:gd name="T5" fmla="*/ 79 h 79"/>
                  <a:gd name="T6" fmla="*/ 0 w 92"/>
                  <a:gd name="T7" fmla="*/ 0 h 79"/>
                  <a:gd name="T8" fmla="*/ 92 w 92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79">
                    <a:moveTo>
                      <a:pt x="92" y="0"/>
                    </a:moveTo>
                    <a:lnTo>
                      <a:pt x="47" y="79"/>
                    </a:lnTo>
                    <a:lnTo>
                      <a:pt x="47" y="79"/>
                    </a:lnTo>
                    <a:lnTo>
                      <a:pt x="0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3" name="Line 164"/>
              <p:cNvSpPr>
                <a:spLocks noChangeShapeType="1"/>
              </p:cNvSpPr>
              <p:nvPr/>
            </p:nvSpPr>
            <p:spPr bwMode="auto">
              <a:xfrm flipV="1">
                <a:off x="5439" y="1625"/>
                <a:ext cx="45" cy="79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4" name="Line 165"/>
              <p:cNvSpPr>
                <a:spLocks noChangeShapeType="1"/>
              </p:cNvSpPr>
              <p:nvPr/>
            </p:nvSpPr>
            <p:spPr bwMode="auto">
              <a:xfrm flipH="1">
                <a:off x="5392" y="1625"/>
                <a:ext cx="92" cy="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5" name="Line 166"/>
              <p:cNvSpPr>
                <a:spLocks noChangeShapeType="1"/>
              </p:cNvSpPr>
              <p:nvPr/>
            </p:nvSpPr>
            <p:spPr bwMode="auto">
              <a:xfrm>
                <a:off x="5392" y="1625"/>
                <a:ext cx="47" cy="79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6" name="Line 167"/>
              <p:cNvSpPr>
                <a:spLocks noChangeShapeType="1"/>
              </p:cNvSpPr>
              <p:nvPr/>
            </p:nvSpPr>
            <p:spPr bwMode="auto">
              <a:xfrm>
                <a:off x="5439" y="1704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7" name="Freeform 168"/>
              <p:cNvSpPr>
                <a:spLocks/>
              </p:cNvSpPr>
              <p:nvPr/>
            </p:nvSpPr>
            <p:spPr bwMode="auto">
              <a:xfrm>
                <a:off x="4326" y="1509"/>
                <a:ext cx="93" cy="80"/>
              </a:xfrm>
              <a:custGeom>
                <a:avLst/>
                <a:gdLst>
                  <a:gd name="T0" fmla="*/ 93 w 93"/>
                  <a:gd name="T1" fmla="*/ 0 h 80"/>
                  <a:gd name="T2" fmla="*/ 45 w 93"/>
                  <a:gd name="T3" fmla="*/ 80 h 80"/>
                  <a:gd name="T4" fmla="*/ 45 w 93"/>
                  <a:gd name="T5" fmla="*/ 80 h 80"/>
                  <a:gd name="T6" fmla="*/ 0 w 93"/>
                  <a:gd name="T7" fmla="*/ 0 h 80"/>
                  <a:gd name="T8" fmla="*/ 93 w 93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0">
                    <a:moveTo>
                      <a:pt x="93" y="0"/>
                    </a:moveTo>
                    <a:lnTo>
                      <a:pt x="45" y="80"/>
                    </a:lnTo>
                    <a:lnTo>
                      <a:pt x="45" y="80"/>
                    </a:lnTo>
                    <a:lnTo>
                      <a:pt x="0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8" name="Line 169"/>
              <p:cNvSpPr>
                <a:spLocks noChangeShapeType="1"/>
              </p:cNvSpPr>
              <p:nvPr/>
            </p:nvSpPr>
            <p:spPr bwMode="auto">
              <a:xfrm flipV="1">
                <a:off x="4371" y="1509"/>
                <a:ext cx="48" cy="8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9" name="Line 170"/>
              <p:cNvSpPr>
                <a:spLocks noChangeShapeType="1"/>
              </p:cNvSpPr>
              <p:nvPr/>
            </p:nvSpPr>
            <p:spPr bwMode="auto">
              <a:xfrm flipH="1">
                <a:off x="4326" y="1509"/>
                <a:ext cx="93" cy="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0" name="Line 171"/>
              <p:cNvSpPr>
                <a:spLocks noChangeShapeType="1"/>
              </p:cNvSpPr>
              <p:nvPr/>
            </p:nvSpPr>
            <p:spPr bwMode="auto">
              <a:xfrm>
                <a:off x="4326" y="1509"/>
                <a:ext cx="45" cy="8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1" name="Line 172"/>
              <p:cNvSpPr>
                <a:spLocks noChangeShapeType="1"/>
              </p:cNvSpPr>
              <p:nvPr/>
            </p:nvSpPr>
            <p:spPr bwMode="auto">
              <a:xfrm>
                <a:off x="4371" y="1589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2" name="Freeform 173"/>
              <p:cNvSpPr>
                <a:spLocks/>
              </p:cNvSpPr>
              <p:nvPr/>
            </p:nvSpPr>
            <p:spPr bwMode="auto">
              <a:xfrm>
                <a:off x="4970" y="1602"/>
                <a:ext cx="91" cy="78"/>
              </a:xfrm>
              <a:custGeom>
                <a:avLst/>
                <a:gdLst>
                  <a:gd name="T0" fmla="*/ 0 w 91"/>
                  <a:gd name="T1" fmla="*/ 0 h 78"/>
                  <a:gd name="T2" fmla="*/ 91 w 91"/>
                  <a:gd name="T3" fmla="*/ 0 h 78"/>
                  <a:gd name="T4" fmla="*/ 46 w 91"/>
                  <a:gd name="T5" fmla="*/ 78 h 78"/>
                  <a:gd name="T6" fmla="*/ 46 w 91"/>
                  <a:gd name="T7" fmla="*/ 78 h 78"/>
                  <a:gd name="T8" fmla="*/ 0 w 9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8">
                    <a:moveTo>
                      <a:pt x="0" y="0"/>
                    </a:moveTo>
                    <a:lnTo>
                      <a:pt x="91" y="0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3" name="Line 174"/>
              <p:cNvSpPr>
                <a:spLocks noChangeShapeType="1"/>
              </p:cNvSpPr>
              <p:nvPr/>
            </p:nvSpPr>
            <p:spPr bwMode="auto">
              <a:xfrm flipV="1">
                <a:off x="5016" y="1602"/>
                <a:ext cx="45" cy="78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4" name="Line 175"/>
              <p:cNvSpPr>
                <a:spLocks noChangeShapeType="1"/>
              </p:cNvSpPr>
              <p:nvPr/>
            </p:nvSpPr>
            <p:spPr bwMode="auto">
              <a:xfrm flipH="1">
                <a:off x="4970" y="1602"/>
                <a:ext cx="91" cy="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5" name="Line 176"/>
              <p:cNvSpPr>
                <a:spLocks noChangeShapeType="1"/>
              </p:cNvSpPr>
              <p:nvPr/>
            </p:nvSpPr>
            <p:spPr bwMode="auto">
              <a:xfrm>
                <a:off x="4970" y="1602"/>
                <a:ext cx="46" cy="78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6" name="Line 177"/>
              <p:cNvSpPr>
                <a:spLocks noChangeShapeType="1"/>
              </p:cNvSpPr>
              <p:nvPr/>
            </p:nvSpPr>
            <p:spPr bwMode="auto">
              <a:xfrm>
                <a:off x="5016" y="1680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7" name="Freeform 178"/>
              <p:cNvSpPr>
                <a:spLocks/>
              </p:cNvSpPr>
              <p:nvPr/>
            </p:nvSpPr>
            <p:spPr bwMode="auto">
              <a:xfrm>
                <a:off x="4705" y="1558"/>
                <a:ext cx="91" cy="80"/>
              </a:xfrm>
              <a:custGeom>
                <a:avLst/>
                <a:gdLst>
                  <a:gd name="T0" fmla="*/ 0 w 91"/>
                  <a:gd name="T1" fmla="*/ 0 h 80"/>
                  <a:gd name="T2" fmla="*/ 91 w 91"/>
                  <a:gd name="T3" fmla="*/ 0 h 80"/>
                  <a:gd name="T4" fmla="*/ 46 w 91"/>
                  <a:gd name="T5" fmla="*/ 80 h 80"/>
                  <a:gd name="T6" fmla="*/ 46 w 91"/>
                  <a:gd name="T7" fmla="*/ 80 h 80"/>
                  <a:gd name="T8" fmla="*/ 0 w 9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0">
                    <a:moveTo>
                      <a:pt x="0" y="0"/>
                    </a:moveTo>
                    <a:lnTo>
                      <a:pt x="91" y="0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8" name="Line 179"/>
              <p:cNvSpPr>
                <a:spLocks noChangeShapeType="1"/>
              </p:cNvSpPr>
              <p:nvPr/>
            </p:nvSpPr>
            <p:spPr bwMode="auto">
              <a:xfrm flipV="1">
                <a:off x="4751" y="1558"/>
                <a:ext cx="45" cy="8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9" name="Line 180"/>
              <p:cNvSpPr>
                <a:spLocks noChangeShapeType="1"/>
              </p:cNvSpPr>
              <p:nvPr/>
            </p:nvSpPr>
            <p:spPr bwMode="auto">
              <a:xfrm flipH="1">
                <a:off x="4705" y="1558"/>
                <a:ext cx="91" cy="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0" name="Line 181"/>
              <p:cNvSpPr>
                <a:spLocks noChangeShapeType="1"/>
              </p:cNvSpPr>
              <p:nvPr/>
            </p:nvSpPr>
            <p:spPr bwMode="auto">
              <a:xfrm>
                <a:off x="4705" y="1558"/>
                <a:ext cx="46" cy="8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1" name="Line 182"/>
              <p:cNvSpPr>
                <a:spLocks noChangeShapeType="1"/>
              </p:cNvSpPr>
              <p:nvPr/>
            </p:nvSpPr>
            <p:spPr bwMode="auto">
              <a:xfrm>
                <a:off x="4751" y="1638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2" name="Freeform 183"/>
              <p:cNvSpPr>
                <a:spLocks/>
              </p:cNvSpPr>
              <p:nvPr/>
            </p:nvSpPr>
            <p:spPr bwMode="auto">
              <a:xfrm>
                <a:off x="4936" y="1558"/>
                <a:ext cx="93" cy="78"/>
              </a:xfrm>
              <a:custGeom>
                <a:avLst/>
                <a:gdLst>
                  <a:gd name="T0" fmla="*/ 0 w 93"/>
                  <a:gd name="T1" fmla="*/ 0 h 78"/>
                  <a:gd name="T2" fmla="*/ 93 w 93"/>
                  <a:gd name="T3" fmla="*/ 0 h 78"/>
                  <a:gd name="T4" fmla="*/ 47 w 93"/>
                  <a:gd name="T5" fmla="*/ 78 h 78"/>
                  <a:gd name="T6" fmla="*/ 47 w 93"/>
                  <a:gd name="T7" fmla="*/ 78 h 78"/>
                  <a:gd name="T8" fmla="*/ 0 w 93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78">
                    <a:moveTo>
                      <a:pt x="0" y="0"/>
                    </a:moveTo>
                    <a:lnTo>
                      <a:pt x="93" y="0"/>
                    </a:lnTo>
                    <a:lnTo>
                      <a:pt x="47" y="78"/>
                    </a:lnTo>
                    <a:lnTo>
                      <a:pt x="47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3" name="Line 184"/>
              <p:cNvSpPr>
                <a:spLocks noChangeShapeType="1"/>
              </p:cNvSpPr>
              <p:nvPr/>
            </p:nvSpPr>
            <p:spPr bwMode="auto">
              <a:xfrm flipV="1">
                <a:off x="4983" y="1558"/>
                <a:ext cx="46" cy="78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4" name="Line 185"/>
              <p:cNvSpPr>
                <a:spLocks noChangeShapeType="1"/>
              </p:cNvSpPr>
              <p:nvPr/>
            </p:nvSpPr>
            <p:spPr bwMode="auto">
              <a:xfrm flipH="1">
                <a:off x="4936" y="1558"/>
                <a:ext cx="93" cy="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5" name="Line 186"/>
              <p:cNvSpPr>
                <a:spLocks noChangeShapeType="1"/>
              </p:cNvSpPr>
              <p:nvPr/>
            </p:nvSpPr>
            <p:spPr bwMode="auto">
              <a:xfrm>
                <a:off x="4936" y="1558"/>
                <a:ext cx="47" cy="78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6" name="Line 187"/>
              <p:cNvSpPr>
                <a:spLocks noChangeShapeType="1"/>
              </p:cNvSpPr>
              <p:nvPr/>
            </p:nvSpPr>
            <p:spPr bwMode="auto">
              <a:xfrm>
                <a:off x="4983" y="1636"/>
                <a:ext cx="0" cy="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7" name="Rectangle 188"/>
              <p:cNvSpPr>
                <a:spLocks noChangeArrowheads="1"/>
              </p:cNvSpPr>
              <p:nvPr/>
            </p:nvSpPr>
            <p:spPr bwMode="auto">
              <a:xfrm>
                <a:off x="2539" y="1537"/>
                <a:ext cx="1118" cy="104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8" name="Line 189"/>
              <p:cNvSpPr>
                <a:spLocks noChangeShapeType="1"/>
              </p:cNvSpPr>
              <p:nvPr/>
            </p:nvSpPr>
            <p:spPr bwMode="auto">
              <a:xfrm flipV="1">
                <a:off x="2539" y="1537"/>
                <a:ext cx="0" cy="1045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9" name="Line 190"/>
              <p:cNvSpPr>
                <a:spLocks noChangeShapeType="1"/>
              </p:cNvSpPr>
              <p:nvPr/>
            </p:nvSpPr>
            <p:spPr bwMode="auto">
              <a:xfrm>
                <a:off x="2539" y="1537"/>
                <a:ext cx="1118" cy="0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0" name="Line 191"/>
              <p:cNvSpPr>
                <a:spLocks noChangeShapeType="1"/>
              </p:cNvSpPr>
              <p:nvPr/>
            </p:nvSpPr>
            <p:spPr bwMode="auto">
              <a:xfrm>
                <a:off x="3657" y="1537"/>
                <a:ext cx="0" cy="1045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1" name="Line 192"/>
              <p:cNvSpPr>
                <a:spLocks noChangeShapeType="1"/>
              </p:cNvSpPr>
              <p:nvPr/>
            </p:nvSpPr>
            <p:spPr bwMode="auto">
              <a:xfrm flipH="1">
                <a:off x="2539" y="2582"/>
                <a:ext cx="1118" cy="0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2" name="Line 193"/>
              <p:cNvSpPr>
                <a:spLocks noChangeShapeType="1"/>
              </p:cNvSpPr>
              <p:nvPr/>
            </p:nvSpPr>
            <p:spPr bwMode="auto">
              <a:xfrm>
                <a:off x="2539" y="1537"/>
                <a:ext cx="111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3" name="Line 194"/>
              <p:cNvSpPr>
                <a:spLocks noChangeShapeType="1"/>
              </p:cNvSpPr>
              <p:nvPr/>
            </p:nvSpPr>
            <p:spPr bwMode="auto">
              <a:xfrm>
                <a:off x="2539" y="2582"/>
                <a:ext cx="111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4" name="Line 195"/>
              <p:cNvSpPr>
                <a:spLocks noChangeShapeType="1"/>
              </p:cNvSpPr>
              <p:nvPr/>
            </p:nvSpPr>
            <p:spPr bwMode="auto">
              <a:xfrm flipV="1">
                <a:off x="3657" y="1537"/>
                <a:ext cx="0" cy="104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5" name="Line 196"/>
              <p:cNvSpPr>
                <a:spLocks noChangeShapeType="1"/>
              </p:cNvSpPr>
              <p:nvPr/>
            </p:nvSpPr>
            <p:spPr bwMode="auto">
              <a:xfrm flipV="1">
                <a:off x="2539" y="1537"/>
                <a:ext cx="0" cy="104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6" name="Line 197"/>
              <p:cNvSpPr>
                <a:spLocks noChangeShapeType="1"/>
              </p:cNvSpPr>
              <p:nvPr/>
            </p:nvSpPr>
            <p:spPr bwMode="auto">
              <a:xfrm>
                <a:off x="2539" y="2582"/>
                <a:ext cx="111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7" name="Line 198"/>
              <p:cNvSpPr>
                <a:spLocks noChangeShapeType="1"/>
              </p:cNvSpPr>
              <p:nvPr/>
            </p:nvSpPr>
            <p:spPr bwMode="auto">
              <a:xfrm flipV="1">
                <a:off x="2539" y="1537"/>
                <a:ext cx="0" cy="104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8" name="Line 199"/>
              <p:cNvSpPr>
                <a:spLocks noChangeShapeType="1"/>
              </p:cNvSpPr>
              <p:nvPr/>
            </p:nvSpPr>
            <p:spPr bwMode="auto">
              <a:xfrm flipV="1">
                <a:off x="2699" y="2571"/>
                <a:ext cx="0" cy="1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9" name="Line 200"/>
              <p:cNvSpPr>
                <a:spLocks noChangeShapeType="1"/>
              </p:cNvSpPr>
              <p:nvPr/>
            </p:nvSpPr>
            <p:spPr bwMode="auto">
              <a:xfrm>
                <a:off x="2699" y="1537"/>
                <a:ext cx="0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0" name="Rectangle 201"/>
              <p:cNvSpPr>
                <a:spLocks noChangeArrowheads="1"/>
              </p:cNvSpPr>
              <p:nvPr/>
            </p:nvSpPr>
            <p:spPr bwMode="auto">
              <a:xfrm>
                <a:off x="2593" y="2685"/>
                <a:ext cx="34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1" name="Freeform 202"/>
              <p:cNvSpPr>
                <a:spLocks/>
              </p:cNvSpPr>
              <p:nvPr/>
            </p:nvSpPr>
            <p:spPr bwMode="auto">
              <a:xfrm>
                <a:off x="2635" y="2631"/>
                <a:ext cx="60" cy="93"/>
              </a:xfrm>
              <a:custGeom>
                <a:avLst/>
                <a:gdLst>
                  <a:gd name="T0" fmla="*/ 31 w 60"/>
                  <a:gd name="T1" fmla="*/ 0 h 93"/>
                  <a:gd name="T2" fmla="*/ 39 w 60"/>
                  <a:gd name="T3" fmla="*/ 1 h 93"/>
                  <a:gd name="T4" fmla="*/ 46 w 60"/>
                  <a:gd name="T5" fmla="*/ 3 h 93"/>
                  <a:gd name="T6" fmla="*/ 52 w 60"/>
                  <a:gd name="T7" fmla="*/ 8 h 93"/>
                  <a:gd name="T8" fmla="*/ 56 w 60"/>
                  <a:gd name="T9" fmla="*/ 13 h 93"/>
                  <a:gd name="T10" fmla="*/ 59 w 60"/>
                  <a:gd name="T11" fmla="*/ 18 h 93"/>
                  <a:gd name="T12" fmla="*/ 59 w 60"/>
                  <a:gd name="T13" fmla="*/ 26 h 93"/>
                  <a:gd name="T14" fmla="*/ 59 w 60"/>
                  <a:gd name="T15" fmla="*/ 31 h 93"/>
                  <a:gd name="T16" fmla="*/ 57 w 60"/>
                  <a:gd name="T17" fmla="*/ 36 h 93"/>
                  <a:gd name="T18" fmla="*/ 54 w 60"/>
                  <a:gd name="T19" fmla="*/ 42 h 93"/>
                  <a:gd name="T20" fmla="*/ 51 w 60"/>
                  <a:gd name="T21" fmla="*/ 47 h 93"/>
                  <a:gd name="T22" fmla="*/ 46 w 60"/>
                  <a:gd name="T23" fmla="*/ 52 h 93"/>
                  <a:gd name="T24" fmla="*/ 41 w 60"/>
                  <a:gd name="T25" fmla="*/ 57 h 93"/>
                  <a:gd name="T26" fmla="*/ 34 w 60"/>
                  <a:gd name="T27" fmla="*/ 63 h 93"/>
                  <a:gd name="T28" fmla="*/ 28 w 60"/>
                  <a:gd name="T29" fmla="*/ 68 h 93"/>
                  <a:gd name="T30" fmla="*/ 23 w 60"/>
                  <a:gd name="T31" fmla="*/ 71 h 93"/>
                  <a:gd name="T32" fmla="*/ 21 w 60"/>
                  <a:gd name="T33" fmla="*/ 75 h 93"/>
                  <a:gd name="T34" fmla="*/ 17 w 60"/>
                  <a:gd name="T35" fmla="*/ 80 h 93"/>
                  <a:gd name="T36" fmla="*/ 60 w 60"/>
                  <a:gd name="T37" fmla="*/ 80 h 93"/>
                  <a:gd name="T38" fmla="*/ 60 w 60"/>
                  <a:gd name="T39" fmla="*/ 93 h 93"/>
                  <a:gd name="T40" fmla="*/ 0 w 60"/>
                  <a:gd name="T41" fmla="*/ 93 h 93"/>
                  <a:gd name="T42" fmla="*/ 0 w 60"/>
                  <a:gd name="T43" fmla="*/ 88 h 93"/>
                  <a:gd name="T44" fmla="*/ 2 w 60"/>
                  <a:gd name="T45" fmla="*/ 85 h 93"/>
                  <a:gd name="T46" fmla="*/ 5 w 60"/>
                  <a:gd name="T47" fmla="*/ 78 h 93"/>
                  <a:gd name="T48" fmla="*/ 8 w 60"/>
                  <a:gd name="T49" fmla="*/ 71 h 93"/>
                  <a:gd name="T50" fmla="*/ 15 w 60"/>
                  <a:gd name="T51" fmla="*/ 65 h 93"/>
                  <a:gd name="T52" fmla="*/ 23 w 60"/>
                  <a:gd name="T53" fmla="*/ 57 h 93"/>
                  <a:gd name="T54" fmla="*/ 30 w 60"/>
                  <a:gd name="T55" fmla="*/ 52 h 93"/>
                  <a:gd name="T56" fmla="*/ 34 w 60"/>
                  <a:gd name="T57" fmla="*/ 47 h 93"/>
                  <a:gd name="T58" fmla="*/ 39 w 60"/>
                  <a:gd name="T59" fmla="*/ 42 h 93"/>
                  <a:gd name="T60" fmla="*/ 43 w 60"/>
                  <a:gd name="T61" fmla="*/ 39 h 93"/>
                  <a:gd name="T62" fmla="*/ 46 w 60"/>
                  <a:gd name="T63" fmla="*/ 32 h 93"/>
                  <a:gd name="T64" fmla="*/ 47 w 60"/>
                  <a:gd name="T65" fmla="*/ 26 h 93"/>
                  <a:gd name="T66" fmla="*/ 46 w 60"/>
                  <a:gd name="T67" fmla="*/ 19 h 93"/>
                  <a:gd name="T68" fmla="*/ 43 w 60"/>
                  <a:gd name="T69" fmla="*/ 15 h 93"/>
                  <a:gd name="T70" fmla="*/ 39 w 60"/>
                  <a:gd name="T71" fmla="*/ 13 h 93"/>
                  <a:gd name="T72" fmla="*/ 36 w 60"/>
                  <a:gd name="T73" fmla="*/ 11 h 93"/>
                  <a:gd name="T74" fmla="*/ 31 w 60"/>
                  <a:gd name="T75" fmla="*/ 11 h 93"/>
                  <a:gd name="T76" fmla="*/ 26 w 60"/>
                  <a:gd name="T77" fmla="*/ 11 h 93"/>
                  <a:gd name="T78" fmla="*/ 21 w 60"/>
                  <a:gd name="T79" fmla="*/ 13 h 93"/>
                  <a:gd name="T80" fmla="*/ 18 w 60"/>
                  <a:gd name="T81" fmla="*/ 15 h 93"/>
                  <a:gd name="T82" fmla="*/ 17 w 60"/>
                  <a:gd name="T83" fmla="*/ 18 h 93"/>
                  <a:gd name="T84" fmla="*/ 15 w 60"/>
                  <a:gd name="T85" fmla="*/ 23 h 93"/>
                  <a:gd name="T86" fmla="*/ 13 w 60"/>
                  <a:gd name="T87" fmla="*/ 26 h 93"/>
                  <a:gd name="T88" fmla="*/ 2 w 60"/>
                  <a:gd name="T89" fmla="*/ 26 h 93"/>
                  <a:gd name="T90" fmla="*/ 4 w 60"/>
                  <a:gd name="T91" fmla="*/ 18 h 93"/>
                  <a:gd name="T92" fmla="*/ 7 w 60"/>
                  <a:gd name="T93" fmla="*/ 11 h 93"/>
                  <a:gd name="T94" fmla="*/ 10 w 60"/>
                  <a:gd name="T95" fmla="*/ 6 h 93"/>
                  <a:gd name="T96" fmla="*/ 17 w 60"/>
                  <a:gd name="T97" fmla="*/ 3 h 93"/>
                  <a:gd name="T98" fmla="*/ 23 w 60"/>
                  <a:gd name="T99" fmla="*/ 0 h 93"/>
                  <a:gd name="T100" fmla="*/ 31 w 60"/>
                  <a:gd name="T10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93">
                    <a:moveTo>
                      <a:pt x="31" y="0"/>
                    </a:moveTo>
                    <a:lnTo>
                      <a:pt x="39" y="1"/>
                    </a:lnTo>
                    <a:lnTo>
                      <a:pt x="46" y="3"/>
                    </a:lnTo>
                    <a:lnTo>
                      <a:pt x="52" y="8"/>
                    </a:lnTo>
                    <a:lnTo>
                      <a:pt x="56" y="13"/>
                    </a:lnTo>
                    <a:lnTo>
                      <a:pt x="59" y="18"/>
                    </a:lnTo>
                    <a:lnTo>
                      <a:pt x="59" y="26"/>
                    </a:lnTo>
                    <a:lnTo>
                      <a:pt x="59" y="31"/>
                    </a:lnTo>
                    <a:lnTo>
                      <a:pt x="57" y="36"/>
                    </a:lnTo>
                    <a:lnTo>
                      <a:pt x="54" y="42"/>
                    </a:lnTo>
                    <a:lnTo>
                      <a:pt x="51" y="47"/>
                    </a:lnTo>
                    <a:lnTo>
                      <a:pt x="46" y="52"/>
                    </a:lnTo>
                    <a:lnTo>
                      <a:pt x="41" y="57"/>
                    </a:lnTo>
                    <a:lnTo>
                      <a:pt x="34" y="63"/>
                    </a:lnTo>
                    <a:lnTo>
                      <a:pt x="28" y="68"/>
                    </a:lnTo>
                    <a:lnTo>
                      <a:pt x="23" y="71"/>
                    </a:lnTo>
                    <a:lnTo>
                      <a:pt x="21" y="75"/>
                    </a:lnTo>
                    <a:lnTo>
                      <a:pt x="17" y="80"/>
                    </a:lnTo>
                    <a:lnTo>
                      <a:pt x="60" y="80"/>
                    </a:lnTo>
                    <a:lnTo>
                      <a:pt x="60" y="93"/>
                    </a:lnTo>
                    <a:lnTo>
                      <a:pt x="0" y="93"/>
                    </a:lnTo>
                    <a:lnTo>
                      <a:pt x="0" y="88"/>
                    </a:lnTo>
                    <a:lnTo>
                      <a:pt x="2" y="85"/>
                    </a:lnTo>
                    <a:lnTo>
                      <a:pt x="5" y="78"/>
                    </a:lnTo>
                    <a:lnTo>
                      <a:pt x="8" y="71"/>
                    </a:lnTo>
                    <a:lnTo>
                      <a:pt x="15" y="65"/>
                    </a:lnTo>
                    <a:lnTo>
                      <a:pt x="23" y="57"/>
                    </a:lnTo>
                    <a:lnTo>
                      <a:pt x="30" y="52"/>
                    </a:lnTo>
                    <a:lnTo>
                      <a:pt x="34" y="47"/>
                    </a:lnTo>
                    <a:lnTo>
                      <a:pt x="39" y="42"/>
                    </a:lnTo>
                    <a:lnTo>
                      <a:pt x="43" y="39"/>
                    </a:lnTo>
                    <a:lnTo>
                      <a:pt x="46" y="32"/>
                    </a:lnTo>
                    <a:lnTo>
                      <a:pt x="47" y="26"/>
                    </a:lnTo>
                    <a:lnTo>
                      <a:pt x="46" y="19"/>
                    </a:lnTo>
                    <a:lnTo>
                      <a:pt x="43" y="15"/>
                    </a:lnTo>
                    <a:lnTo>
                      <a:pt x="39" y="13"/>
                    </a:lnTo>
                    <a:lnTo>
                      <a:pt x="36" y="11"/>
                    </a:lnTo>
                    <a:lnTo>
                      <a:pt x="31" y="11"/>
                    </a:lnTo>
                    <a:lnTo>
                      <a:pt x="26" y="11"/>
                    </a:lnTo>
                    <a:lnTo>
                      <a:pt x="21" y="13"/>
                    </a:lnTo>
                    <a:lnTo>
                      <a:pt x="18" y="15"/>
                    </a:lnTo>
                    <a:lnTo>
                      <a:pt x="17" y="18"/>
                    </a:lnTo>
                    <a:lnTo>
                      <a:pt x="15" y="23"/>
                    </a:lnTo>
                    <a:lnTo>
                      <a:pt x="13" y="26"/>
                    </a:lnTo>
                    <a:lnTo>
                      <a:pt x="2" y="26"/>
                    </a:lnTo>
                    <a:lnTo>
                      <a:pt x="4" y="18"/>
                    </a:lnTo>
                    <a:lnTo>
                      <a:pt x="7" y="11"/>
                    </a:lnTo>
                    <a:lnTo>
                      <a:pt x="10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2" name="Line 203"/>
              <p:cNvSpPr>
                <a:spLocks noChangeShapeType="1"/>
              </p:cNvSpPr>
              <p:nvPr/>
            </p:nvSpPr>
            <p:spPr bwMode="auto">
              <a:xfrm flipV="1">
                <a:off x="3018" y="2571"/>
                <a:ext cx="0" cy="1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3" name="Line 204"/>
              <p:cNvSpPr>
                <a:spLocks noChangeShapeType="1"/>
              </p:cNvSpPr>
              <p:nvPr/>
            </p:nvSpPr>
            <p:spPr bwMode="auto">
              <a:xfrm>
                <a:off x="3018" y="1537"/>
                <a:ext cx="0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" name="Freeform 206"/>
            <p:cNvSpPr>
              <a:spLocks noEditPoints="1"/>
            </p:cNvSpPr>
            <p:nvPr/>
          </p:nvSpPr>
          <p:spPr bwMode="auto">
            <a:xfrm>
              <a:off x="2987" y="2631"/>
              <a:ext cx="60" cy="93"/>
            </a:xfrm>
            <a:custGeom>
              <a:avLst/>
              <a:gdLst>
                <a:gd name="T0" fmla="*/ 31 w 60"/>
                <a:gd name="T1" fmla="*/ 11 h 93"/>
                <a:gd name="T2" fmla="*/ 26 w 60"/>
                <a:gd name="T3" fmla="*/ 11 h 93"/>
                <a:gd name="T4" fmla="*/ 21 w 60"/>
                <a:gd name="T5" fmla="*/ 13 h 93"/>
                <a:gd name="T6" fmla="*/ 18 w 60"/>
                <a:gd name="T7" fmla="*/ 16 h 93"/>
                <a:gd name="T8" fmla="*/ 14 w 60"/>
                <a:gd name="T9" fmla="*/ 29 h 93"/>
                <a:gd name="T10" fmla="*/ 13 w 60"/>
                <a:gd name="T11" fmla="*/ 47 h 93"/>
                <a:gd name="T12" fmla="*/ 14 w 60"/>
                <a:gd name="T13" fmla="*/ 65 h 93"/>
                <a:gd name="T14" fmla="*/ 18 w 60"/>
                <a:gd name="T15" fmla="*/ 76 h 93"/>
                <a:gd name="T16" fmla="*/ 21 w 60"/>
                <a:gd name="T17" fmla="*/ 80 h 93"/>
                <a:gd name="T18" fmla="*/ 26 w 60"/>
                <a:gd name="T19" fmla="*/ 81 h 93"/>
                <a:gd name="T20" fmla="*/ 31 w 60"/>
                <a:gd name="T21" fmla="*/ 83 h 93"/>
                <a:gd name="T22" fmla="*/ 36 w 60"/>
                <a:gd name="T23" fmla="*/ 81 h 93"/>
                <a:gd name="T24" fmla="*/ 40 w 60"/>
                <a:gd name="T25" fmla="*/ 80 h 93"/>
                <a:gd name="T26" fmla="*/ 44 w 60"/>
                <a:gd name="T27" fmla="*/ 76 h 93"/>
                <a:gd name="T28" fmla="*/ 47 w 60"/>
                <a:gd name="T29" fmla="*/ 65 h 93"/>
                <a:gd name="T30" fmla="*/ 49 w 60"/>
                <a:gd name="T31" fmla="*/ 47 h 93"/>
                <a:gd name="T32" fmla="*/ 47 w 60"/>
                <a:gd name="T33" fmla="*/ 29 h 93"/>
                <a:gd name="T34" fmla="*/ 44 w 60"/>
                <a:gd name="T35" fmla="*/ 18 h 93"/>
                <a:gd name="T36" fmla="*/ 40 w 60"/>
                <a:gd name="T37" fmla="*/ 15 h 93"/>
                <a:gd name="T38" fmla="*/ 36 w 60"/>
                <a:gd name="T39" fmla="*/ 11 h 93"/>
                <a:gd name="T40" fmla="*/ 31 w 60"/>
                <a:gd name="T41" fmla="*/ 11 h 93"/>
                <a:gd name="T42" fmla="*/ 31 w 60"/>
                <a:gd name="T43" fmla="*/ 0 h 93"/>
                <a:gd name="T44" fmla="*/ 37 w 60"/>
                <a:gd name="T45" fmla="*/ 1 h 93"/>
                <a:gd name="T46" fmla="*/ 44 w 60"/>
                <a:gd name="T47" fmla="*/ 3 h 93"/>
                <a:gd name="T48" fmla="*/ 49 w 60"/>
                <a:gd name="T49" fmla="*/ 6 h 93"/>
                <a:gd name="T50" fmla="*/ 53 w 60"/>
                <a:gd name="T51" fmla="*/ 11 h 93"/>
                <a:gd name="T52" fmla="*/ 57 w 60"/>
                <a:gd name="T53" fmla="*/ 18 h 93"/>
                <a:gd name="T54" fmla="*/ 58 w 60"/>
                <a:gd name="T55" fmla="*/ 24 h 93"/>
                <a:gd name="T56" fmla="*/ 60 w 60"/>
                <a:gd name="T57" fmla="*/ 31 h 93"/>
                <a:gd name="T58" fmla="*/ 60 w 60"/>
                <a:gd name="T59" fmla="*/ 39 h 93"/>
                <a:gd name="T60" fmla="*/ 60 w 60"/>
                <a:gd name="T61" fmla="*/ 47 h 93"/>
                <a:gd name="T62" fmla="*/ 60 w 60"/>
                <a:gd name="T63" fmla="*/ 62 h 93"/>
                <a:gd name="T64" fmla="*/ 57 w 60"/>
                <a:gd name="T65" fmla="*/ 73 h 93"/>
                <a:gd name="T66" fmla="*/ 55 w 60"/>
                <a:gd name="T67" fmla="*/ 80 h 93"/>
                <a:gd name="T68" fmla="*/ 52 w 60"/>
                <a:gd name="T69" fmla="*/ 85 h 93"/>
                <a:gd name="T70" fmla="*/ 47 w 60"/>
                <a:gd name="T71" fmla="*/ 88 h 93"/>
                <a:gd name="T72" fmla="*/ 42 w 60"/>
                <a:gd name="T73" fmla="*/ 91 h 93"/>
                <a:gd name="T74" fmla="*/ 37 w 60"/>
                <a:gd name="T75" fmla="*/ 93 h 93"/>
                <a:gd name="T76" fmla="*/ 31 w 60"/>
                <a:gd name="T77" fmla="*/ 93 h 93"/>
                <a:gd name="T78" fmla="*/ 22 w 60"/>
                <a:gd name="T79" fmla="*/ 93 h 93"/>
                <a:gd name="T80" fmla="*/ 16 w 60"/>
                <a:gd name="T81" fmla="*/ 89 h 93"/>
                <a:gd name="T82" fmla="*/ 9 w 60"/>
                <a:gd name="T83" fmla="*/ 85 h 93"/>
                <a:gd name="T84" fmla="*/ 3 w 60"/>
                <a:gd name="T85" fmla="*/ 68 h 93"/>
                <a:gd name="T86" fmla="*/ 0 w 60"/>
                <a:gd name="T87" fmla="*/ 47 h 93"/>
                <a:gd name="T88" fmla="*/ 1 w 60"/>
                <a:gd name="T89" fmla="*/ 32 h 93"/>
                <a:gd name="T90" fmla="*/ 5 w 60"/>
                <a:gd name="T91" fmla="*/ 21 h 93"/>
                <a:gd name="T92" fmla="*/ 6 w 60"/>
                <a:gd name="T93" fmla="*/ 15 h 93"/>
                <a:gd name="T94" fmla="*/ 9 w 60"/>
                <a:gd name="T95" fmla="*/ 10 h 93"/>
                <a:gd name="T96" fmla="*/ 14 w 60"/>
                <a:gd name="T97" fmla="*/ 5 h 93"/>
                <a:gd name="T98" fmla="*/ 19 w 60"/>
                <a:gd name="T99" fmla="*/ 1 h 93"/>
                <a:gd name="T100" fmla="*/ 24 w 60"/>
                <a:gd name="T101" fmla="*/ 0 h 93"/>
                <a:gd name="T102" fmla="*/ 31 w 60"/>
                <a:gd name="T10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93">
                  <a:moveTo>
                    <a:pt x="31" y="11"/>
                  </a:moveTo>
                  <a:lnTo>
                    <a:pt x="26" y="11"/>
                  </a:lnTo>
                  <a:lnTo>
                    <a:pt x="21" y="13"/>
                  </a:lnTo>
                  <a:lnTo>
                    <a:pt x="18" y="16"/>
                  </a:lnTo>
                  <a:lnTo>
                    <a:pt x="14" y="29"/>
                  </a:lnTo>
                  <a:lnTo>
                    <a:pt x="13" y="47"/>
                  </a:lnTo>
                  <a:lnTo>
                    <a:pt x="14" y="65"/>
                  </a:lnTo>
                  <a:lnTo>
                    <a:pt x="18" y="76"/>
                  </a:lnTo>
                  <a:lnTo>
                    <a:pt x="21" y="80"/>
                  </a:lnTo>
                  <a:lnTo>
                    <a:pt x="26" y="81"/>
                  </a:lnTo>
                  <a:lnTo>
                    <a:pt x="31" y="83"/>
                  </a:lnTo>
                  <a:lnTo>
                    <a:pt x="36" y="81"/>
                  </a:lnTo>
                  <a:lnTo>
                    <a:pt x="40" y="80"/>
                  </a:lnTo>
                  <a:lnTo>
                    <a:pt x="44" y="76"/>
                  </a:lnTo>
                  <a:lnTo>
                    <a:pt x="47" y="65"/>
                  </a:lnTo>
                  <a:lnTo>
                    <a:pt x="49" y="47"/>
                  </a:lnTo>
                  <a:lnTo>
                    <a:pt x="47" y="29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6" y="11"/>
                  </a:lnTo>
                  <a:lnTo>
                    <a:pt x="31" y="11"/>
                  </a:lnTo>
                  <a:close/>
                  <a:moveTo>
                    <a:pt x="31" y="0"/>
                  </a:moveTo>
                  <a:lnTo>
                    <a:pt x="37" y="1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1"/>
                  </a:lnTo>
                  <a:lnTo>
                    <a:pt x="57" y="18"/>
                  </a:lnTo>
                  <a:lnTo>
                    <a:pt x="58" y="24"/>
                  </a:lnTo>
                  <a:lnTo>
                    <a:pt x="60" y="31"/>
                  </a:lnTo>
                  <a:lnTo>
                    <a:pt x="60" y="39"/>
                  </a:lnTo>
                  <a:lnTo>
                    <a:pt x="60" y="47"/>
                  </a:lnTo>
                  <a:lnTo>
                    <a:pt x="60" y="62"/>
                  </a:lnTo>
                  <a:lnTo>
                    <a:pt x="57" y="73"/>
                  </a:lnTo>
                  <a:lnTo>
                    <a:pt x="55" y="80"/>
                  </a:lnTo>
                  <a:lnTo>
                    <a:pt x="52" y="85"/>
                  </a:lnTo>
                  <a:lnTo>
                    <a:pt x="47" y="88"/>
                  </a:lnTo>
                  <a:lnTo>
                    <a:pt x="42" y="91"/>
                  </a:lnTo>
                  <a:lnTo>
                    <a:pt x="37" y="93"/>
                  </a:lnTo>
                  <a:lnTo>
                    <a:pt x="31" y="93"/>
                  </a:lnTo>
                  <a:lnTo>
                    <a:pt x="22" y="93"/>
                  </a:lnTo>
                  <a:lnTo>
                    <a:pt x="16" y="89"/>
                  </a:lnTo>
                  <a:lnTo>
                    <a:pt x="9" y="85"/>
                  </a:lnTo>
                  <a:lnTo>
                    <a:pt x="3" y="68"/>
                  </a:lnTo>
                  <a:lnTo>
                    <a:pt x="0" y="47"/>
                  </a:lnTo>
                  <a:lnTo>
                    <a:pt x="1" y="32"/>
                  </a:lnTo>
                  <a:lnTo>
                    <a:pt x="5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207"/>
            <p:cNvSpPr>
              <a:spLocks noChangeShapeType="1"/>
            </p:cNvSpPr>
            <p:nvPr/>
          </p:nvSpPr>
          <p:spPr bwMode="auto">
            <a:xfrm flipV="1">
              <a:off x="3337" y="2571"/>
              <a:ext cx="0" cy="1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208"/>
            <p:cNvSpPr>
              <a:spLocks noChangeShapeType="1"/>
            </p:cNvSpPr>
            <p:nvPr/>
          </p:nvSpPr>
          <p:spPr bwMode="auto">
            <a:xfrm>
              <a:off x="3337" y="1537"/>
              <a:ext cx="0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209"/>
            <p:cNvSpPr>
              <a:spLocks/>
            </p:cNvSpPr>
            <p:nvPr/>
          </p:nvSpPr>
          <p:spPr bwMode="auto">
            <a:xfrm>
              <a:off x="3306" y="2631"/>
              <a:ext cx="60" cy="93"/>
            </a:xfrm>
            <a:custGeom>
              <a:avLst/>
              <a:gdLst>
                <a:gd name="T0" fmla="*/ 31 w 60"/>
                <a:gd name="T1" fmla="*/ 0 h 93"/>
                <a:gd name="T2" fmla="*/ 39 w 60"/>
                <a:gd name="T3" fmla="*/ 1 h 93"/>
                <a:gd name="T4" fmla="*/ 45 w 60"/>
                <a:gd name="T5" fmla="*/ 3 h 93"/>
                <a:gd name="T6" fmla="*/ 50 w 60"/>
                <a:gd name="T7" fmla="*/ 8 h 93"/>
                <a:gd name="T8" fmla="*/ 55 w 60"/>
                <a:gd name="T9" fmla="*/ 13 h 93"/>
                <a:gd name="T10" fmla="*/ 58 w 60"/>
                <a:gd name="T11" fmla="*/ 18 h 93"/>
                <a:gd name="T12" fmla="*/ 58 w 60"/>
                <a:gd name="T13" fmla="*/ 26 h 93"/>
                <a:gd name="T14" fmla="*/ 58 w 60"/>
                <a:gd name="T15" fmla="*/ 31 h 93"/>
                <a:gd name="T16" fmla="*/ 57 w 60"/>
                <a:gd name="T17" fmla="*/ 36 h 93"/>
                <a:gd name="T18" fmla="*/ 53 w 60"/>
                <a:gd name="T19" fmla="*/ 42 h 93"/>
                <a:gd name="T20" fmla="*/ 50 w 60"/>
                <a:gd name="T21" fmla="*/ 47 h 93"/>
                <a:gd name="T22" fmla="*/ 45 w 60"/>
                <a:gd name="T23" fmla="*/ 52 h 93"/>
                <a:gd name="T24" fmla="*/ 40 w 60"/>
                <a:gd name="T25" fmla="*/ 57 h 93"/>
                <a:gd name="T26" fmla="*/ 34 w 60"/>
                <a:gd name="T27" fmla="*/ 63 h 93"/>
                <a:gd name="T28" fmla="*/ 27 w 60"/>
                <a:gd name="T29" fmla="*/ 68 h 93"/>
                <a:gd name="T30" fmla="*/ 22 w 60"/>
                <a:gd name="T31" fmla="*/ 71 h 93"/>
                <a:gd name="T32" fmla="*/ 21 w 60"/>
                <a:gd name="T33" fmla="*/ 75 h 93"/>
                <a:gd name="T34" fmla="*/ 16 w 60"/>
                <a:gd name="T35" fmla="*/ 80 h 93"/>
                <a:gd name="T36" fmla="*/ 60 w 60"/>
                <a:gd name="T37" fmla="*/ 80 h 93"/>
                <a:gd name="T38" fmla="*/ 60 w 60"/>
                <a:gd name="T39" fmla="*/ 93 h 93"/>
                <a:gd name="T40" fmla="*/ 0 w 60"/>
                <a:gd name="T41" fmla="*/ 93 h 93"/>
                <a:gd name="T42" fmla="*/ 0 w 60"/>
                <a:gd name="T43" fmla="*/ 88 h 93"/>
                <a:gd name="T44" fmla="*/ 1 w 60"/>
                <a:gd name="T45" fmla="*/ 85 h 93"/>
                <a:gd name="T46" fmla="*/ 3 w 60"/>
                <a:gd name="T47" fmla="*/ 78 h 93"/>
                <a:gd name="T48" fmla="*/ 8 w 60"/>
                <a:gd name="T49" fmla="*/ 71 h 93"/>
                <a:gd name="T50" fmla="*/ 13 w 60"/>
                <a:gd name="T51" fmla="*/ 65 h 93"/>
                <a:gd name="T52" fmla="*/ 22 w 60"/>
                <a:gd name="T53" fmla="*/ 57 h 93"/>
                <a:gd name="T54" fmla="*/ 29 w 60"/>
                <a:gd name="T55" fmla="*/ 52 h 93"/>
                <a:gd name="T56" fmla="*/ 34 w 60"/>
                <a:gd name="T57" fmla="*/ 47 h 93"/>
                <a:gd name="T58" fmla="*/ 39 w 60"/>
                <a:gd name="T59" fmla="*/ 42 h 93"/>
                <a:gd name="T60" fmla="*/ 42 w 60"/>
                <a:gd name="T61" fmla="*/ 39 h 93"/>
                <a:gd name="T62" fmla="*/ 45 w 60"/>
                <a:gd name="T63" fmla="*/ 32 h 93"/>
                <a:gd name="T64" fmla="*/ 47 w 60"/>
                <a:gd name="T65" fmla="*/ 26 h 93"/>
                <a:gd name="T66" fmla="*/ 45 w 60"/>
                <a:gd name="T67" fmla="*/ 19 h 93"/>
                <a:gd name="T68" fmla="*/ 42 w 60"/>
                <a:gd name="T69" fmla="*/ 15 h 93"/>
                <a:gd name="T70" fmla="*/ 39 w 60"/>
                <a:gd name="T71" fmla="*/ 13 h 93"/>
                <a:gd name="T72" fmla="*/ 34 w 60"/>
                <a:gd name="T73" fmla="*/ 11 h 93"/>
                <a:gd name="T74" fmla="*/ 31 w 60"/>
                <a:gd name="T75" fmla="*/ 11 h 93"/>
                <a:gd name="T76" fmla="*/ 26 w 60"/>
                <a:gd name="T77" fmla="*/ 11 h 93"/>
                <a:gd name="T78" fmla="*/ 21 w 60"/>
                <a:gd name="T79" fmla="*/ 13 h 93"/>
                <a:gd name="T80" fmla="*/ 18 w 60"/>
                <a:gd name="T81" fmla="*/ 15 h 93"/>
                <a:gd name="T82" fmla="*/ 14 w 60"/>
                <a:gd name="T83" fmla="*/ 18 h 93"/>
                <a:gd name="T84" fmla="*/ 14 w 60"/>
                <a:gd name="T85" fmla="*/ 23 h 93"/>
                <a:gd name="T86" fmla="*/ 13 w 60"/>
                <a:gd name="T87" fmla="*/ 26 h 93"/>
                <a:gd name="T88" fmla="*/ 1 w 60"/>
                <a:gd name="T89" fmla="*/ 26 h 93"/>
                <a:gd name="T90" fmla="*/ 3 w 60"/>
                <a:gd name="T91" fmla="*/ 18 h 93"/>
                <a:gd name="T92" fmla="*/ 6 w 60"/>
                <a:gd name="T93" fmla="*/ 11 h 93"/>
                <a:gd name="T94" fmla="*/ 9 w 60"/>
                <a:gd name="T95" fmla="*/ 6 h 93"/>
                <a:gd name="T96" fmla="*/ 16 w 60"/>
                <a:gd name="T97" fmla="*/ 3 h 93"/>
                <a:gd name="T98" fmla="*/ 22 w 60"/>
                <a:gd name="T99" fmla="*/ 0 h 93"/>
                <a:gd name="T100" fmla="*/ 31 w 60"/>
                <a:gd name="T10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" h="93">
                  <a:moveTo>
                    <a:pt x="31" y="0"/>
                  </a:moveTo>
                  <a:lnTo>
                    <a:pt x="39" y="1"/>
                  </a:lnTo>
                  <a:lnTo>
                    <a:pt x="45" y="3"/>
                  </a:lnTo>
                  <a:lnTo>
                    <a:pt x="50" y="8"/>
                  </a:lnTo>
                  <a:lnTo>
                    <a:pt x="55" y="13"/>
                  </a:lnTo>
                  <a:lnTo>
                    <a:pt x="58" y="18"/>
                  </a:lnTo>
                  <a:lnTo>
                    <a:pt x="58" y="26"/>
                  </a:lnTo>
                  <a:lnTo>
                    <a:pt x="58" y="31"/>
                  </a:lnTo>
                  <a:lnTo>
                    <a:pt x="57" y="36"/>
                  </a:lnTo>
                  <a:lnTo>
                    <a:pt x="53" y="42"/>
                  </a:lnTo>
                  <a:lnTo>
                    <a:pt x="50" y="47"/>
                  </a:lnTo>
                  <a:lnTo>
                    <a:pt x="45" y="52"/>
                  </a:lnTo>
                  <a:lnTo>
                    <a:pt x="40" y="57"/>
                  </a:lnTo>
                  <a:lnTo>
                    <a:pt x="34" y="63"/>
                  </a:lnTo>
                  <a:lnTo>
                    <a:pt x="27" y="68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16" y="80"/>
                  </a:lnTo>
                  <a:lnTo>
                    <a:pt x="60" y="80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1" y="85"/>
                  </a:lnTo>
                  <a:lnTo>
                    <a:pt x="3" y="78"/>
                  </a:lnTo>
                  <a:lnTo>
                    <a:pt x="8" y="71"/>
                  </a:lnTo>
                  <a:lnTo>
                    <a:pt x="13" y="65"/>
                  </a:lnTo>
                  <a:lnTo>
                    <a:pt x="22" y="57"/>
                  </a:lnTo>
                  <a:lnTo>
                    <a:pt x="29" y="52"/>
                  </a:lnTo>
                  <a:lnTo>
                    <a:pt x="34" y="47"/>
                  </a:lnTo>
                  <a:lnTo>
                    <a:pt x="39" y="42"/>
                  </a:lnTo>
                  <a:lnTo>
                    <a:pt x="42" y="39"/>
                  </a:lnTo>
                  <a:lnTo>
                    <a:pt x="45" y="32"/>
                  </a:lnTo>
                  <a:lnTo>
                    <a:pt x="47" y="26"/>
                  </a:lnTo>
                  <a:lnTo>
                    <a:pt x="45" y="19"/>
                  </a:lnTo>
                  <a:lnTo>
                    <a:pt x="42" y="15"/>
                  </a:lnTo>
                  <a:lnTo>
                    <a:pt x="39" y="13"/>
                  </a:lnTo>
                  <a:lnTo>
                    <a:pt x="34" y="11"/>
                  </a:lnTo>
                  <a:lnTo>
                    <a:pt x="31" y="11"/>
                  </a:lnTo>
                  <a:lnTo>
                    <a:pt x="26" y="11"/>
                  </a:lnTo>
                  <a:lnTo>
                    <a:pt x="21" y="13"/>
                  </a:lnTo>
                  <a:lnTo>
                    <a:pt x="18" y="15"/>
                  </a:lnTo>
                  <a:lnTo>
                    <a:pt x="14" y="18"/>
                  </a:lnTo>
                  <a:lnTo>
                    <a:pt x="14" y="23"/>
                  </a:lnTo>
                  <a:lnTo>
                    <a:pt x="13" y="26"/>
                  </a:lnTo>
                  <a:lnTo>
                    <a:pt x="1" y="26"/>
                  </a:lnTo>
                  <a:lnTo>
                    <a:pt x="3" y="18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6" y="3"/>
                  </a:lnTo>
                  <a:lnTo>
                    <a:pt x="2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210"/>
            <p:cNvSpPr>
              <a:spLocks noChangeShapeType="1"/>
            </p:cNvSpPr>
            <p:nvPr/>
          </p:nvSpPr>
          <p:spPr bwMode="auto">
            <a:xfrm flipV="1">
              <a:off x="3657" y="2571"/>
              <a:ext cx="0" cy="1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211"/>
            <p:cNvSpPr>
              <a:spLocks noChangeShapeType="1"/>
            </p:cNvSpPr>
            <p:nvPr/>
          </p:nvSpPr>
          <p:spPr bwMode="auto">
            <a:xfrm>
              <a:off x="3657" y="1537"/>
              <a:ext cx="0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212"/>
            <p:cNvSpPr>
              <a:spLocks noEditPoints="1"/>
            </p:cNvSpPr>
            <p:nvPr/>
          </p:nvSpPr>
          <p:spPr bwMode="auto">
            <a:xfrm>
              <a:off x="3623" y="2632"/>
              <a:ext cx="63" cy="92"/>
            </a:xfrm>
            <a:custGeom>
              <a:avLst/>
              <a:gdLst>
                <a:gd name="T0" fmla="*/ 41 w 63"/>
                <a:gd name="T1" fmla="*/ 23 h 92"/>
                <a:gd name="T2" fmla="*/ 15 w 63"/>
                <a:gd name="T3" fmla="*/ 57 h 92"/>
                <a:gd name="T4" fmla="*/ 41 w 63"/>
                <a:gd name="T5" fmla="*/ 57 h 92"/>
                <a:gd name="T6" fmla="*/ 41 w 63"/>
                <a:gd name="T7" fmla="*/ 23 h 92"/>
                <a:gd name="T8" fmla="*/ 44 w 63"/>
                <a:gd name="T9" fmla="*/ 0 h 92"/>
                <a:gd name="T10" fmla="*/ 52 w 63"/>
                <a:gd name="T11" fmla="*/ 0 h 92"/>
                <a:gd name="T12" fmla="*/ 52 w 63"/>
                <a:gd name="T13" fmla="*/ 57 h 92"/>
                <a:gd name="T14" fmla="*/ 63 w 63"/>
                <a:gd name="T15" fmla="*/ 57 h 92"/>
                <a:gd name="T16" fmla="*/ 63 w 63"/>
                <a:gd name="T17" fmla="*/ 69 h 92"/>
                <a:gd name="T18" fmla="*/ 52 w 63"/>
                <a:gd name="T19" fmla="*/ 69 h 92"/>
                <a:gd name="T20" fmla="*/ 52 w 63"/>
                <a:gd name="T21" fmla="*/ 92 h 92"/>
                <a:gd name="T22" fmla="*/ 41 w 63"/>
                <a:gd name="T23" fmla="*/ 92 h 92"/>
                <a:gd name="T24" fmla="*/ 41 w 63"/>
                <a:gd name="T25" fmla="*/ 69 h 92"/>
                <a:gd name="T26" fmla="*/ 0 w 63"/>
                <a:gd name="T27" fmla="*/ 69 h 92"/>
                <a:gd name="T28" fmla="*/ 0 w 63"/>
                <a:gd name="T29" fmla="*/ 57 h 92"/>
                <a:gd name="T30" fmla="*/ 44 w 63"/>
                <a:gd name="T3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92">
                  <a:moveTo>
                    <a:pt x="41" y="23"/>
                  </a:moveTo>
                  <a:lnTo>
                    <a:pt x="15" y="57"/>
                  </a:lnTo>
                  <a:lnTo>
                    <a:pt x="41" y="57"/>
                  </a:lnTo>
                  <a:lnTo>
                    <a:pt x="41" y="23"/>
                  </a:lnTo>
                  <a:close/>
                  <a:moveTo>
                    <a:pt x="44" y="0"/>
                  </a:moveTo>
                  <a:lnTo>
                    <a:pt x="52" y="0"/>
                  </a:lnTo>
                  <a:lnTo>
                    <a:pt x="52" y="57"/>
                  </a:lnTo>
                  <a:lnTo>
                    <a:pt x="63" y="57"/>
                  </a:lnTo>
                  <a:lnTo>
                    <a:pt x="63" y="69"/>
                  </a:lnTo>
                  <a:lnTo>
                    <a:pt x="52" y="69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41" y="69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213"/>
            <p:cNvSpPr>
              <a:spLocks noChangeShapeType="1"/>
            </p:cNvSpPr>
            <p:nvPr/>
          </p:nvSpPr>
          <p:spPr bwMode="auto">
            <a:xfrm>
              <a:off x="2539" y="2582"/>
              <a:ext cx="12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214"/>
            <p:cNvSpPr>
              <a:spLocks noChangeShapeType="1"/>
            </p:cNvSpPr>
            <p:nvPr/>
          </p:nvSpPr>
          <p:spPr bwMode="auto">
            <a:xfrm flipH="1">
              <a:off x="3646" y="2582"/>
              <a:ext cx="11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215"/>
            <p:cNvSpPr>
              <a:spLocks noChangeArrowheads="1"/>
            </p:cNvSpPr>
            <p:nvPr/>
          </p:nvSpPr>
          <p:spPr bwMode="auto">
            <a:xfrm>
              <a:off x="2232" y="2590"/>
              <a:ext cx="34" cy="1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216"/>
            <p:cNvSpPr>
              <a:spLocks/>
            </p:cNvSpPr>
            <p:nvPr/>
          </p:nvSpPr>
          <p:spPr bwMode="auto">
            <a:xfrm>
              <a:off x="2274" y="2536"/>
              <a:ext cx="60" cy="93"/>
            </a:xfrm>
            <a:custGeom>
              <a:avLst/>
              <a:gdLst>
                <a:gd name="T0" fmla="*/ 31 w 60"/>
                <a:gd name="T1" fmla="*/ 0 h 93"/>
                <a:gd name="T2" fmla="*/ 39 w 60"/>
                <a:gd name="T3" fmla="*/ 2 h 93"/>
                <a:gd name="T4" fmla="*/ 46 w 60"/>
                <a:gd name="T5" fmla="*/ 4 h 93"/>
                <a:gd name="T6" fmla="*/ 52 w 60"/>
                <a:gd name="T7" fmla="*/ 9 h 93"/>
                <a:gd name="T8" fmla="*/ 55 w 60"/>
                <a:gd name="T9" fmla="*/ 13 h 93"/>
                <a:gd name="T10" fmla="*/ 59 w 60"/>
                <a:gd name="T11" fmla="*/ 20 h 93"/>
                <a:gd name="T12" fmla="*/ 59 w 60"/>
                <a:gd name="T13" fmla="*/ 26 h 93"/>
                <a:gd name="T14" fmla="*/ 59 w 60"/>
                <a:gd name="T15" fmla="*/ 31 h 93"/>
                <a:gd name="T16" fmla="*/ 57 w 60"/>
                <a:gd name="T17" fmla="*/ 36 h 93"/>
                <a:gd name="T18" fmla="*/ 55 w 60"/>
                <a:gd name="T19" fmla="*/ 43 h 93"/>
                <a:gd name="T20" fmla="*/ 50 w 60"/>
                <a:gd name="T21" fmla="*/ 48 h 93"/>
                <a:gd name="T22" fmla="*/ 47 w 60"/>
                <a:gd name="T23" fmla="*/ 53 h 93"/>
                <a:gd name="T24" fmla="*/ 41 w 60"/>
                <a:gd name="T25" fmla="*/ 57 h 93"/>
                <a:gd name="T26" fmla="*/ 34 w 60"/>
                <a:gd name="T27" fmla="*/ 64 h 93"/>
                <a:gd name="T28" fmla="*/ 28 w 60"/>
                <a:gd name="T29" fmla="*/ 69 h 93"/>
                <a:gd name="T30" fmla="*/ 24 w 60"/>
                <a:gd name="T31" fmla="*/ 72 h 93"/>
                <a:gd name="T32" fmla="*/ 21 w 60"/>
                <a:gd name="T33" fmla="*/ 75 h 93"/>
                <a:gd name="T34" fmla="*/ 16 w 60"/>
                <a:gd name="T35" fmla="*/ 80 h 93"/>
                <a:gd name="T36" fmla="*/ 60 w 60"/>
                <a:gd name="T37" fmla="*/ 80 h 93"/>
                <a:gd name="T38" fmla="*/ 60 w 60"/>
                <a:gd name="T39" fmla="*/ 93 h 93"/>
                <a:gd name="T40" fmla="*/ 0 w 60"/>
                <a:gd name="T41" fmla="*/ 93 h 93"/>
                <a:gd name="T42" fmla="*/ 2 w 60"/>
                <a:gd name="T43" fmla="*/ 88 h 93"/>
                <a:gd name="T44" fmla="*/ 2 w 60"/>
                <a:gd name="T45" fmla="*/ 85 h 93"/>
                <a:gd name="T46" fmla="*/ 5 w 60"/>
                <a:gd name="T47" fmla="*/ 79 h 93"/>
                <a:gd name="T48" fmla="*/ 8 w 60"/>
                <a:gd name="T49" fmla="*/ 72 h 93"/>
                <a:gd name="T50" fmla="*/ 15 w 60"/>
                <a:gd name="T51" fmla="*/ 66 h 93"/>
                <a:gd name="T52" fmla="*/ 23 w 60"/>
                <a:gd name="T53" fmla="*/ 59 h 93"/>
                <a:gd name="T54" fmla="*/ 29 w 60"/>
                <a:gd name="T55" fmla="*/ 53 h 93"/>
                <a:gd name="T56" fmla="*/ 36 w 60"/>
                <a:gd name="T57" fmla="*/ 48 h 93"/>
                <a:gd name="T58" fmla="*/ 39 w 60"/>
                <a:gd name="T59" fmla="*/ 43 h 93"/>
                <a:gd name="T60" fmla="*/ 42 w 60"/>
                <a:gd name="T61" fmla="*/ 40 h 93"/>
                <a:gd name="T62" fmla="*/ 46 w 60"/>
                <a:gd name="T63" fmla="*/ 33 h 93"/>
                <a:gd name="T64" fmla="*/ 47 w 60"/>
                <a:gd name="T65" fmla="*/ 26 h 93"/>
                <a:gd name="T66" fmla="*/ 46 w 60"/>
                <a:gd name="T67" fmla="*/ 20 h 93"/>
                <a:gd name="T68" fmla="*/ 42 w 60"/>
                <a:gd name="T69" fmla="*/ 15 h 93"/>
                <a:gd name="T70" fmla="*/ 39 w 60"/>
                <a:gd name="T71" fmla="*/ 13 h 93"/>
                <a:gd name="T72" fmla="*/ 36 w 60"/>
                <a:gd name="T73" fmla="*/ 12 h 93"/>
                <a:gd name="T74" fmla="*/ 31 w 60"/>
                <a:gd name="T75" fmla="*/ 12 h 93"/>
                <a:gd name="T76" fmla="*/ 26 w 60"/>
                <a:gd name="T77" fmla="*/ 12 h 93"/>
                <a:gd name="T78" fmla="*/ 23 w 60"/>
                <a:gd name="T79" fmla="*/ 13 h 93"/>
                <a:gd name="T80" fmla="*/ 18 w 60"/>
                <a:gd name="T81" fmla="*/ 15 h 93"/>
                <a:gd name="T82" fmla="*/ 16 w 60"/>
                <a:gd name="T83" fmla="*/ 18 h 93"/>
                <a:gd name="T84" fmla="*/ 15 w 60"/>
                <a:gd name="T85" fmla="*/ 23 h 93"/>
                <a:gd name="T86" fmla="*/ 15 w 60"/>
                <a:gd name="T87" fmla="*/ 28 h 93"/>
                <a:gd name="T88" fmla="*/ 2 w 60"/>
                <a:gd name="T89" fmla="*/ 26 h 93"/>
                <a:gd name="T90" fmla="*/ 3 w 60"/>
                <a:gd name="T91" fmla="*/ 18 h 93"/>
                <a:gd name="T92" fmla="*/ 7 w 60"/>
                <a:gd name="T93" fmla="*/ 12 h 93"/>
                <a:gd name="T94" fmla="*/ 11 w 60"/>
                <a:gd name="T95" fmla="*/ 7 h 93"/>
                <a:gd name="T96" fmla="*/ 16 w 60"/>
                <a:gd name="T97" fmla="*/ 4 h 93"/>
                <a:gd name="T98" fmla="*/ 23 w 60"/>
                <a:gd name="T99" fmla="*/ 2 h 93"/>
                <a:gd name="T100" fmla="*/ 31 w 60"/>
                <a:gd name="T10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" h="93">
                  <a:moveTo>
                    <a:pt x="31" y="0"/>
                  </a:moveTo>
                  <a:lnTo>
                    <a:pt x="39" y="2"/>
                  </a:lnTo>
                  <a:lnTo>
                    <a:pt x="46" y="4"/>
                  </a:lnTo>
                  <a:lnTo>
                    <a:pt x="52" y="9"/>
                  </a:lnTo>
                  <a:lnTo>
                    <a:pt x="55" y="13"/>
                  </a:lnTo>
                  <a:lnTo>
                    <a:pt x="59" y="20"/>
                  </a:lnTo>
                  <a:lnTo>
                    <a:pt x="59" y="26"/>
                  </a:lnTo>
                  <a:lnTo>
                    <a:pt x="59" y="31"/>
                  </a:lnTo>
                  <a:lnTo>
                    <a:pt x="57" y="36"/>
                  </a:lnTo>
                  <a:lnTo>
                    <a:pt x="55" y="43"/>
                  </a:lnTo>
                  <a:lnTo>
                    <a:pt x="50" y="48"/>
                  </a:lnTo>
                  <a:lnTo>
                    <a:pt x="47" y="53"/>
                  </a:lnTo>
                  <a:lnTo>
                    <a:pt x="41" y="57"/>
                  </a:lnTo>
                  <a:lnTo>
                    <a:pt x="34" y="64"/>
                  </a:lnTo>
                  <a:lnTo>
                    <a:pt x="28" y="69"/>
                  </a:lnTo>
                  <a:lnTo>
                    <a:pt x="24" y="72"/>
                  </a:lnTo>
                  <a:lnTo>
                    <a:pt x="21" y="75"/>
                  </a:lnTo>
                  <a:lnTo>
                    <a:pt x="16" y="80"/>
                  </a:lnTo>
                  <a:lnTo>
                    <a:pt x="60" y="80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2" y="88"/>
                  </a:lnTo>
                  <a:lnTo>
                    <a:pt x="2" y="85"/>
                  </a:lnTo>
                  <a:lnTo>
                    <a:pt x="5" y="79"/>
                  </a:lnTo>
                  <a:lnTo>
                    <a:pt x="8" y="72"/>
                  </a:lnTo>
                  <a:lnTo>
                    <a:pt x="15" y="66"/>
                  </a:lnTo>
                  <a:lnTo>
                    <a:pt x="23" y="59"/>
                  </a:lnTo>
                  <a:lnTo>
                    <a:pt x="29" y="53"/>
                  </a:lnTo>
                  <a:lnTo>
                    <a:pt x="36" y="48"/>
                  </a:lnTo>
                  <a:lnTo>
                    <a:pt x="39" y="43"/>
                  </a:lnTo>
                  <a:lnTo>
                    <a:pt x="42" y="40"/>
                  </a:lnTo>
                  <a:lnTo>
                    <a:pt x="46" y="33"/>
                  </a:lnTo>
                  <a:lnTo>
                    <a:pt x="47" y="26"/>
                  </a:lnTo>
                  <a:lnTo>
                    <a:pt x="46" y="20"/>
                  </a:lnTo>
                  <a:lnTo>
                    <a:pt x="42" y="15"/>
                  </a:lnTo>
                  <a:lnTo>
                    <a:pt x="39" y="13"/>
                  </a:lnTo>
                  <a:lnTo>
                    <a:pt x="36" y="12"/>
                  </a:lnTo>
                  <a:lnTo>
                    <a:pt x="31" y="12"/>
                  </a:lnTo>
                  <a:lnTo>
                    <a:pt x="26" y="12"/>
                  </a:lnTo>
                  <a:lnTo>
                    <a:pt x="23" y="13"/>
                  </a:lnTo>
                  <a:lnTo>
                    <a:pt x="18" y="15"/>
                  </a:lnTo>
                  <a:lnTo>
                    <a:pt x="16" y="18"/>
                  </a:lnTo>
                  <a:lnTo>
                    <a:pt x="15" y="23"/>
                  </a:lnTo>
                  <a:lnTo>
                    <a:pt x="15" y="28"/>
                  </a:lnTo>
                  <a:lnTo>
                    <a:pt x="2" y="26"/>
                  </a:lnTo>
                  <a:lnTo>
                    <a:pt x="3" y="18"/>
                  </a:lnTo>
                  <a:lnTo>
                    <a:pt x="7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217"/>
            <p:cNvSpPr>
              <a:spLocks noEditPoints="1"/>
            </p:cNvSpPr>
            <p:nvPr/>
          </p:nvSpPr>
          <p:spPr bwMode="auto">
            <a:xfrm>
              <a:off x="2347" y="2536"/>
              <a:ext cx="60" cy="95"/>
            </a:xfrm>
            <a:custGeom>
              <a:avLst/>
              <a:gdLst>
                <a:gd name="T0" fmla="*/ 30 w 60"/>
                <a:gd name="T1" fmla="*/ 12 h 95"/>
                <a:gd name="T2" fmla="*/ 25 w 60"/>
                <a:gd name="T3" fmla="*/ 12 h 95"/>
                <a:gd name="T4" fmla="*/ 21 w 60"/>
                <a:gd name="T5" fmla="*/ 15 h 95"/>
                <a:gd name="T6" fmla="*/ 17 w 60"/>
                <a:gd name="T7" fmla="*/ 18 h 95"/>
                <a:gd name="T8" fmla="*/ 13 w 60"/>
                <a:gd name="T9" fmla="*/ 30 h 95"/>
                <a:gd name="T10" fmla="*/ 12 w 60"/>
                <a:gd name="T11" fmla="*/ 48 h 95"/>
                <a:gd name="T12" fmla="*/ 13 w 60"/>
                <a:gd name="T13" fmla="*/ 66 h 95"/>
                <a:gd name="T14" fmla="*/ 17 w 60"/>
                <a:gd name="T15" fmla="*/ 77 h 95"/>
                <a:gd name="T16" fmla="*/ 20 w 60"/>
                <a:gd name="T17" fmla="*/ 80 h 95"/>
                <a:gd name="T18" fmla="*/ 25 w 60"/>
                <a:gd name="T19" fmla="*/ 83 h 95"/>
                <a:gd name="T20" fmla="*/ 30 w 60"/>
                <a:gd name="T21" fmla="*/ 83 h 95"/>
                <a:gd name="T22" fmla="*/ 34 w 60"/>
                <a:gd name="T23" fmla="*/ 83 h 95"/>
                <a:gd name="T24" fmla="*/ 39 w 60"/>
                <a:gd name="T25" fmla="*/ 80 h 95"/>
                <a:gd name="T26" fmla="*/ 43 w 60"/>
                <a:gd name="T27" fmla="*/ 77 h 95"/>
                <a:gd name="T28" fmla="*/ 46 w 60"/>
                <a:gd name="T29" fmla="*/ 66 h 95"/>
                <a:gd name="T30" fmla="*/ 47 w 60"/>
                <a:gd name="T31" fmla="*/ 48 h 95"/>
                <a:gd name="T32" fmla="*/ 46 w 60"/>
                <a:gd name="T33" fmla="*/ 30 h 95"/>
                <a:gd name="T34" fmla="*/ 43 w 60"/>
                <a:gd name="T35" fmla="*/ 18 h 95"/>
                <a:gd name="T36" fmla="*/ 39 w 60"/>
                <a:gd name="T37" fmla="*/ 15 h 95"/>
                <a:gd name="T38" fmla="*/ 34 w 60"/>
                <a:gd name="T39" fmla="*/ 12 h 95"/>
                <a:gd name="T40" fmla="*/ 30 w 60"/>
                <a:gd name="T41" fmla="*/ 12 h 95"/>
                <a:gd name="T42" fmla="*/ 30 w 60"/>
                <a:gd name="T43" fmla="*/ 0 h 95"/>
                <a:gd name="T44" fmla="*/ 36 w 60"/>
                <a:gd name="T45" fmla="*/ 2 h 95"/>
                <a:gd name="T46" fmla="*/ 43 w 60"/>
                <a:gd name="T47" fmla="*/ 4 h 95"/>
                <a:gd name="T48" fmla="*/ 49 w 60"/>
                <a:gd name="T49" fmla="*/ 7 h 95"/>
                <a:gd name="T50" fmla="*/ 52 w 60"/>
                <a:gd name="T51" fmla="*/ 12 h 95"/>
                <a:gd name="T52" fmla="*/ 56 w 60"/>
                <a:gd name="T53" fmla="*/ 18 h 95"/>
                <a:gd name="T54" fmla="*/ 57 w 60"/>
                <a:gd name="T55" fmla="*/ 26 h 95"/>
                <a:gd name="T56" fmla="*/ 59 w 60"/>
                <a:gd name="T57" fmla="*/ 31 h 95"/>
                <a:gd name="T58" fmla="*/ 59 w 60"/>
                <a:gd name="T59" fmla="*/ 40 h 95"/>
                <a:gd name="T60" fmla="*/ 60 w 60"/>
                <a:gd name="T61" fmla="*/ 48 h 95"/>
                <a:gd name="T62" fmla="*/ 59 w 60"/>
                <a:gd name="T63" fmla="*/ 62 h 95"/>
                <a:gd name="T64" fmla="*/ 56 w 60"/>
                <a:gd name="T65" fmla="*/ 74 h 95"/>
                <a:gd name="T66" fmla="*/ 54 w 60"/>
                <a:gd name="T67" fmla="*/ 80 h 95"/>
                <a:gd name="T68" fmla="*/ 51 w 60"/>
                <a:gd name="T69" fmla="*/ 85 h 95"/>
                <a:gd name="T70" fmla="*/ 46 w 60"/>
                <a:gd name="T71" fmla="*/ 90 h 95"/>
                <a:gd name="T72" fmla="*/ 41 w 60"/>
                <a:gd name="T73" fmla="*/ 92 h 95"/>
                <a:gd name="T74" fmla="*/ 36 w 60"/>
                <a:gd name="T75" fmla="*/ 93 h 95"/>
                <a:gd name="T76" fmla="*/ 30 w 60"/>
                <a:gd name="T77" fmla="*/ 95 h 95"/>
                <a:gd name="T78" fmla="*/ 21 w 60"/>
                <a:gd name="T79" fmla="*/ 93 h 95"/>
                <a:gd name="T80" fmla="*/ 15 w 60"/>
                <a:gd name="T81" fmla="*/ 90 h 95"/>
                <a:gd name="T82" fmla="*/ 8 w 60"/>
                <a:gd name="T83" fmla="*/ 85 h 95"/>
                <a:gd name="T84" fmla="*/ 2 w 60"/>
                <a:gd name="T85" fmla="*/ 70 h 95"/>
                <a:gd name="T86" fmla="*/ 0 w 60"/>
                <a:gd name="T87" fmla="*/ 48 h 95"/>
                <a:gd name="T88" fmla="*/ 0 w 60"/>
                <a:gd name="T89" fmla="*/ 33 h 95"/>
                <a:gd name="T90" fmla="*/ 3 w 60"/>
                <a:gd name="T91" fmla="*/ 22 h 95"/>
                <a:gd name="T92" fmla="*/ 5 w 60"/>
                <a:gd name="T93" fmla="*/ 15 h 95"/>
                <a:gd name="T94" fmla="*/ 8 w 60"/>
                <a:gd name="T95" fmla="*/ 10 h 95"/>
                <a:gd name="T96" fmla="*/ 13 w 60"/>
                <a:gd name="T97" fmla="*/ 5 h 95"/>
                <a:gd name="T98" fmla="*/ 18 w 60"/>
                <a:gd name="T99" fmla="*/ 4 h 95"/>
                <a:gd name="T100" fmla="*/ 23 w 60"/>
                <a:gd name="T101" fmla="*/ 2 h 95"/>
                <a:gd name="T102" fmla="*/ 30 w 60"/>
                <a:gd name="T10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95">
                  <a:moveTo>
                    <a:pt x="30" y="12"/>
                  </a:moveTo>
                  <a:lnTo>
                    <a:pt x="25" y="12"/>
                  </a:lnTo>
                  <a:lnTo>
                    <a:pt x="21" y="15"/>
                  </a:lnTo>
                  <a:lnTo>
                    <a:pt x="17" y="18"/>
                  </a:lnTo>
                  <a:lnTo>
                    <a:pt x="13" y="30"/>
                  </a:lnTo>
                  <a:lnTo>
                    <a:pt x="12" y="48"/>
                  </a:lnTo>
                  <a:lnTo>
                    <a:pt x="13" y="66"/>
                  </a:lnTo>
                  <a:lnTo>
                    <a:pt x="17" y="77"/>
                  </a:lnTo>
                  <a:lnTo>
                    <a:pt x="20" y="80"/>
                  </a:lnTo>
                  <a:lnTo>
                    <a:pt x="25" y="83"/>
                  </a:lnTo>
                  <a:lnTo>
                    <a:pt x="30" y="83"/>
                  </a:lnTo>
                  <a:lnTo>
                    <a:pt x="34" y="83"/>
                  </a:lnTo>
                  <a:lnTo>
                    <a:pt x="39" y="80"/>
                  </a:lnTo>
                  <a:lnTo>
                    <a:pt x="43" y="77"/>
                  </a:lnTo>
                  <a:lnTo>
                    <a:pt x="46" y="66"/>
                  </a:lnTo>
                  <a:lnTo>
                    <a:pt x="47" y="48"/>
                  </a:lnTo>
                  <a:lnTo>
                    <a:pt x="46" y="30"/>
                  </a:lnTo>
                  <a:lnTo>
                    <a:pt x="43" y="18"/>
                  </a:lnTo>
                  <a:lnTo>
                    <a:pt x="39" y="15"/>
                  </a:lnTo>
                  <a:lnTo>
                    <a:pt x="34" y="12"/>
                  </a:lnTo>
                  <a:lnTo>
                    <a:pt x="30" y="12"/>
                  </a:lnTo>
                  <a:close/>
                  <a:moveTo>
                    <a:pt x="30" y="0"/>
                  </a:moveTo>
                  <a:lnTo>
                    <a:pt x="36" y="2"/>
                  </a:lnTo>
                  <a:lnTo>
                    <a:pt x="43" y="4"/>
                  </a:lnTo>
                  <a:lnTo>
                    <a:pt x="49" y="7"/>
                  </a:lnTo>
                  <a:lnTo>
                    <a:pt x="52" y="12"/>
                  </a:lnTo>
                  <a:lnTo>
                    <a:pt x="56" y="18"/>
                  </a:lnTo>
                  <a:lnTo>
                    <a:pt x="57" y="26"/>
                  </a:lnTo>
                  <a:lnTo>
                    <a:pt x="59" y="31"/>
                  </a:lnTo>
                  <a:lnTo>
                    <a:pt x="59" y="40"/>
                  </a:lnTo>
                  <a:lnTo>
                    <a:pt x="60" y="48"/>
                  </a:lnTo>
                  <a:lnTo>
                    <a:pt x="59" y="62"/>
                  </a:lnTo>
                  <a:lnTo>
                    <a:pt x="56" y="74"/>
                  </a:lnTo>
                  <a:lnTo>
                    <a:pt x="54" y="80"/>
                  </a:lnTo>
                  <a:lnTo>
                    <a:pt x="51" y="85"/>
                  </a:lnTo>
                  <a:lnTo>
                    <a:pt x="46" y="90"/>
                  </a:lnTo>
                  <a:lnTo>
                    <a:pt x="41" y="92"/>
                  </a:lnTo>
                  <a:lnTo>
                    <a:pt x="36" y="93"/>
                  </a:lnTo>
                  <a:lnTo>
                    <a:pt x="30" y="95"/>
                  </a:lnTo>
                  <a:lnTo>
                    <a:pt x="21" y="93"/>
                  </a:lnTo>
                  <a:lnTo>
                    <a:pt x="15" y="90"/>
                  </a:lnTo>
                  <a:lnTo>
                    <a:pt x="8" y="85"/>
                  </a:lnTo>
                  <a:lnTo>
                    <a:pt x="2" y="70"/>
                  </a:lnTo>
                  <a:lnTo>
                    <a:pt x="0" y="48"/>
                  </a:lnTo>
                  <a:lnTo>
                    <a:pt x="0" y="33"/>
                  </a:lnTo>
                  <a:lnTo>
                    <a:pt x="3" y="22"/>
                  </a:lnTo>
                  <a:lnTo>
                    <a:pt x="5" y="15"/>
                  </a:lnTo>
                  <a:lnTo>
                    <a:pt x="8" y="10"/>
                  </a:lnTo>
                  <a:lnTo>
                    <a:pt x="13" y="5"/>
                  </a:lnTo>
                  <a:lnTo>
                    <a:pt x="18" y="4"/>
                  </a:lnTo>
                  <a:lnTo>
                    <a:pt x="2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18"/>
            <p:cNvSpPr>
              <a:spLocks noEditPoints="1"/>
            </p:cNvSpPr>
            <p:nvPr/>
          </p:nvSpPr>
          <p:spPr bwMode="auto">
            <a:xfrm>
              <a:off x="2417" y="2536"/>
              <a:ext cx="60" cy="95"/>
            </a:xfrm>
            <a:custGeom>
              <a:avLst/>
              <a:gdLst>
                <a:gd name="T0" fmla="*/ 29 w 60"/>
                <a:gd name="T1" fmla="*/ 12 h 95"/>
                <a:gd name="T2" fmla="*/ 26 w 60"/>
                <a:gd name="T3" fmla="*/ 12 h 95"/>
                <a:gd name="T4" fmla="*/ 21 w 60"/>
                <a:gd name="T5" fmla="*/ 15 h 95"/>
                <a:gd name="T6" fmla="*/ 18 w 60"/>
                <a:gd name="T7" fmla="*/ 18 h 95"/>
                <a:gd name="T8" fmla="*/ 13 w 60"/>
                <a:gd name="T9" fmla="*/ 30 h 95"/>
                <a:gd name="T10" fmla="*/ 12 w 60"/>
                <a:gd name="T11" fmla="*/ 48 h 95"/>
                <a:gd name="T12" fmla="*/ 13 w 60"/>
                <a:gd name="T13" fmla="*/ 66 h 95"/>
                <a:gd name="T14" fmla="*/ 18 w 60"/>
                <a:gd name="T15" fmla="*/ 77 h 95"/>
                <a:gd name="T16" fmla="*/ 21 w 60"/>
                <a:gd name="T17" fmla="*/ 80 h 95"/>
                <a:gd name="T18" fmla="*/ 26 w 60"/>
                <a:gd name="T19" fmla="*/ 83 h 95"/>
                <a:gd name="T20" fmla="*/ 31 w 60"/>
                <a:gd name="T21" fmla="*/ 83 h 95"/>
                <a:gd name="T22" fmla="*/ 34 w 60"/>
                <a:gd name="T23" fmla="*/ 83 h 95"/>
                <a:gd name="T24" fmla="*/ 39 w 60"/>
                <a:gd name="T25" fmla="*/ 80 h 95"/>
                <a:gd name="T26" fmla="*/ 43 w 60"/>
                <a:gd name="T27" fmla="*/ 77 h 95"/>
                <a:gd name="T28" fmla="*/ 47 w 60"/>
                <a:gd name="T29" fmla="*/ 66 h 95"/>
                <a:gd name="T30" fmla="*/ 49 w 60"/>
                <a:gd name="T31" fmla="*/ 48 h 95"/>
                <a:gd name="T32" fmla="*/ 47 w 60"/>
                <a:gd name="T33" fmla="*/ 30 h 95"/>
                <a:gd name="T34" fmla="*/ 44 w 60"/>
                <a:gd name="T35" fmla="*/ 18 h 95"/>
                <a:gd name="T36" fmla="*/ 39 w 60"/>
                <a:gd name="T37" fmla="*/ 15 h 95"/>
                <a:gd name="T38" fmla="*/ 36 w 60"/>
                <a:gd name="T39" fmla="*/ 12 h 95"/>
                <a:gd name="T40" fmla="*/ 29 w 60"/>
                <a:gd name="T41" fmla="*/ 12 h 95"/>
                <a:gd name="T42" fmla="*/ 31 w 60"/>
                <a:gd name="T43" fmla="*/ 0 h 95"/>
                <a:gd name="T44" fmla="*/ 38 w 60"/>
                <a:gd name="T45" fmla="*/ 2 h 95"/>
                <a:gd name="T46" fmla="*/ 44 w 60"/>
                <a:gd name="T47" fmla="*/ 4 h 95"/>
                <a:gd name="T48" fmla="*/ 49 w 60"/>
                <a:gd name="T49" fmla="*/ 7 h 95"/>
                <a:gd name="T50" fmla="*/ 52 w 60"/>
                <a:gd name="T51" fmla="*/ 12 h 95"/>
                <a:gd name="T52" fmla="*/ 56 w 60"/>
                <a:gd name="T53" fmla="*/ 18 h 95"/>
                <a:gd name="T54" fmla="*/ 59 w 60"/>
                <a:gd name="T55" fmla="*/ 26 h 95"/>
                <a:gd name="T56" fmla="*/ 59 w 60"/>
                <a:gd name="T57" fmla="*/ 31 h 95"/>
                <a:gd name="T58" fmla="*/ 60 w 60"/>
                <a:gd name="T59" fmla="*/ 40 h 95"/>
                <a:gd name="T60" fmla="*/ 60 w 60"/>
                <a:gd name="T61" fmla="*/ 48 h 95"/>
                <a:gd name="T62" fmla="*/ 59 w 60"/>
                <a:gd name="T63" fmla="*/ 62 h 95"/>
                <a:gd name="T64" fmla="*/ 57 w 60"/>
                <a:gd name="T65" fmla="*/ 74 h 95"/>
                <a:gd name="T66" fmla="*/ 54 w 60"/>
                <a:gd name="T67" fmla="*/ 80 h 95"/>
                <a:gd name="T68" fmla="*/ 51 w 60"/>
                <a:gd name="T69" fmla="*/ 85 h 95"/>
                <a:gd name="T70" fmla="*/ 47 w 60"/>
                <a:gd name="T71" fmla="*/ 90 h 95"/>
                <a:gd name="T72" fmla="*/ 43 w 60"/>
                <a:gd name="T73" fmla="*/ 92 h 95"/>
                <a:gd name="T74" fmla="*/ 36 w 60"/>
                <a:gd name="T75" fmla="*/ 93 h 95"/>
                <a:gd name="T76" fmla="*/ 31 w 60"/>
                <a:gd name="T77" fmla="*/ 95 h 95"/>
                <a:gd name="T78" fmla="*/ 21 w 60"/>
                <a:gd name="T79" fmla="*/ 93 h 95"/>
                <a:gd name="T80" fmla="*/ 15 w 60"/>
                <a:gd name="T81" fmla="*/ 90 h 95"/>
                <a:gd name="T82" fmla="*/ 10 w 60"/>
                <a:gd name="T83" fmla="*/ 85 h 95"/>
                <a:gd name="T84" fmla="*/ 2 w 60"/>
                <a:gd name="T85" fmla="*/ 70 h 95"/>
                <a:gd name="T86" fmla="*/ 0 w 60"/>
                <a:gd name="T87" fmla="*/ 48 h 95"/>
                <a:gd name="T88" fmla="*/ 2 w 60"/>
                <a:gd name="T89" fmla="*/ 33 h 95"/>
                <a:gd name="T90" fmla="*/ 3 w 60"/>
                <a:gd name="T91" fmla="*/ 22 h 95"/>
                <a:gd name="T92" fmla="*/ 7 w 60"/>
                <a:gd name="T93" fmla="*/ 15 h 95"/>
                <a:gd name="T94" fmla="*/ 10 w 60"/>
                <a:gd name="T95" fmla="*/ 10 h 95"/>
                <a:gd name="T96" fmla="*/ 13 w 60"/>
                <a:gd name="T97" fmla="*/ 5 h 95"/>
                <a:gd name="T98" fmla="*/ 18 w 60"/>
                <a:gd name="T99" fmla="*/ 4 h 95"/>
                <a:gd name="T100" fmla="*/ 25 w 60"/>
                <a:gd name="T101" fmla="*/ 2 h 95"/>
                <a:gd name="T102" fmla="*/ 31 w 60"/>
                <a:gd name="T10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95">
                  <a:moveTo>
                    <a:pt x="29" y="12"/>
                  </a:moveTo>
                  <a:lnTo>
                    <a:pt x="26" y="12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3" y="30"/>
                  </a:lnTo>
                  <a:lnTo>
                    <a:pt x="12" y="48"/>
                  </a:lnTo>
                  <a:lnTo>
                    <a:pt x="13" y="66"/>
                  </a:lnTo>
                  <a:lnTo>
                    <a:pt x="18" y="77"/>
                  </a:lnTo>
                  <a:lnTo>
                    <a:pt x="21" y="80"/>
                  </a:lnTo>
                  <a:lnTo>
                    <a:pt x="26" y="83"/>
                  </a:lnTo>
                  <a:lnTo>
                    <a:pt x="31" y="83"/>
                  </a:lnTo>
                  <a:lnTo>
                    <a:pt x="34" y="83"/>
                  </a:lnTo>
                  <a:lnTo>
                    <a:pt x="39" y="80"/>
                  </a:lnTo>
                  <a:lnTo>
                    <a:pt x="43" y="77"/>
                  </a:lnTo>
                  <a:lnTo>
                    <a:pt x="47" y="66"/>
                  </a:lnTo>
                  <a:lnTo>
                    <a:pt x="49" y="48"/>
                  </a:lnTo>
                  <a:lnTo>
                    <a:pt x="47" y="30"/>
                  </a:lnTo>
                  <a:lnTo>
                    <a:pt x="44" y="18"/>
                  </a:lnTo>
                  <a:lnTo>
                    <a:pt x="39" y="15"/>
                  </a:lnTo>
                  <a:lnTo>
                    <a:pt x="36" y="12"/>
                  </a:lnTo>
                  <a:lnTo>
                    <a:pt x="29" y="12"/>
                  </a:lnTo>
                  <a:close/>
                  <a:moveTo>
                    <a:pt x="31" y="0"/>
                  </a:moveTo>
                  <a:lnTo>
                    <a:pt x="38" y="2"/>
                  </a:lnTo>
                  <a:lnTo>
                    <a:pt x="44" y="4"/>
                  </a:lnTo>
                  <a:lnTo>
                    <a:pt x="49" y="7"/>
                  </a:lnTo>
                  <a:lnTo>
                    <a:pt x="52" y="12"/>
                  </a:lnTo>
                  <a:lnTo>
                    <a:pt x="56" y="18"/>
                  </a:lnTo>
                  <a:lnTo>
                    <a:pt x="59" y="26"/>
                  </a:lnTo>
                  <a:lnTo>
                    <a:pt x="59" y="31"/>
                  </a:lnTo>
                  <a:lnTo>
                    <a:pt x="60" y="40"/>
                  </a:lnTo>
                  <a:lnTo>
                    <a:pt x="60" y="48"/>
                  </a:lnTo>
                  <a:lnTo>
                    <a:pt x="59" y="62"/>
                  </a:lnTo>
                  <a:lnTo>
                    <a:pt x="57" y="74"/>
                  </a:lnTo>
                  <a:lnTo>
                    <a:pt x="54" y="80"/>
                  </a:lnTo>
                  <a:lnTo>
                    <a:pt x="51" y="85"/>
                  </a:lnTo>
                  <a:lnTo>
                    <a:pt x="47" y="90"/>
                  </a:lnTo>
                  <a:lnTo>
                    <a:pt x="43" y="92"/>
                  </a:lnTo>
                  <a:lnTo>
                    <a:pt x="36" y="93"/>
                  </a:lnTo>
                  <a:lnTo>
                    <a:pt x="31" y="95"/>
                  </a:lnTo>
                  <a:lnTo>
                    <a:pt x="21" y="93"/>
                  </a:lnTo>
                  <a:lnTo>
                    <a:pt x="15" y="90"/>
                  </a:lnTo>
                  <a:lnTo>
                    <a:pt x="10" y="85"/>
                  </a:lnTo>
                  <a:lnTo>
                    <a:pt x="2" y="70"/>
                  </a:lnTo>
                  <a:lnTo>
                    <a:pt x="0" y="48"/>
                  </a:lnTo>
                  <a:lnTo>
                    <a:pt x="2" y="33"/>
                  </a:lnTo>
                  <a:lnTo>
                    <a:pt x="3" y="22"/>
                  </a:lnTo>
                  <a:lnTo>
                    <a:pt x="7" y="15"/>
                  </a:lnTo>
                  <a:lnTo>
                    <a:pt x="10" y="10"/>
                  </a:lnTo>
                  <a:lnTo>
                    <a:pt x="13" y="5"/>
                  </a:lnTo>
                  <a:lnTo>
                    <a:pt x="18" y="4"/>
                  </a:lnTo>
                  <a:lnTo>
                    <a:pt x="25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219"/>
            <p:cNvSpPr>
              <a:spLocks noChangeShapeType="1"/>
            </p:cNvSpPr>
            <p:nvPr/>
          </p:nvSpPr>
          <p:spPr bwMode="auto">
            <a:xfrm>
              <a:off x="2539" y="2084"/>
              <a:ext cx="12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220"/>
            <p:cNvSpPr>
              <a:spLocks noChangeShapeType="1"/>
            </p:cNvSpPr>
            <p:nvPr/>
          </p:nvSpPr>
          <p:spPr bwMode="auto">
            <a:xfrm flipH="1">
              <a:off x="3646" y="2084"/>
              <a:ext cx="11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221"/>
            <p:cNvSpPr>
              <a:spLocks noChangeArrowheads="1"/>
            </p:cNvSpPr>
            <p:nvPr/>
          </p:nvSpPr>
          <p:spPr bwMode="auto">
            <a:xfrm>
              <a:off x="2232" y="2092"/>
              <a:ext cx="34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2284" y="2040"/>
              <a:ext cx="34" cy="91"/>
            </a:xfrm>
            <a:custGeom>
              <a:avLst/>
              <a:gdLst>
                <a:gd name="T0" fmla="*/ 26 w 34"/>
                <a:gd name="T1" fmla="*/ 0 h 91"/>
                <a:gd name="T2" fmla="*/ 34 w 34"/>
                <a:gd name="T3" fmla="*/ 0 h 91"/>
                <a:gd name="T4" fmla="*/ 34 w 34"/>
                <a:gd name="T5" fmla="*/ 91 h 91"/>
                <a:gd name="T6" fmla="*/ 21 w 34"/>
                <a:gd name="T7" fmla="*/ 91 h 91"/>
                <a:gd name="T8" fmla="*/ 21 w 34"/>
                <a:gd name="T9" fmla="*/ 19 h 91"/>
                <a:gd name="T10" fmla="*/ 16 w 34"/>
                <a:gd name="T11" fmla="*/ 23 h 91"/>
                <a:gd name="T12" fmla="*/ 11 w 34"/>
                <a:gd name="T13" fmla="*/ 28 h 91"/>
                <a:gd name="T14" fmla="*/ 5 w 34"/>
                <a:gd name="T15" fmla="*/ 31 h 91"/>
                <a:gd name="T16" fmla="*/ 0 w 34"/>
                <a:gd name="T17" fmla="*/ 32 h 91"/>
                <a:gd name="T18" fmla="*/ 0 w 34"/>
                <a:gd name="T19" fmla="*/ 23 h 91"/>
                <a:gd name="T20" fmla="*/ 8 w 34"/>
                <a:gd name="T21" fmla="*/ 18 h 91"/>
                <a:gd name="T22" fmla="*/ 16 w 34"/>
                <a:gd name="T23" fmla="*/ 11 h 91"/>
                <a:gd name="T24" fmla="*/ 23 w 34"/>
                <a:gd name="T25" fmla="*/ 5 h 91"/>
                <a:gd name="T26" fmla="*/ 26 w 34"/>
                <a:gd name="T2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91">
                  <a:moveTo>
                    <a:pt x="26" y="0"/>
                  </a:moveTo>
                  <a:lnTo>
                    <a:pt x="34" y="0"/>
                  </a:lnTo>
                  <a:lnTo>
                    <a:pt x="34" y="91"/>
                  </a:lnTo>
                  <a:lnTo>
                    <a:pt x="21" y="91"/>
                  </a:lnTo>
                  <a:lnTo>
                    <a:pt x="21" y="19"/>
                  </a:lnTo>
                  <a:lnTo>
                    <a:pt x="16" y="23"/>
                  </a:lnTo>
                  <a:lnTo>
                    <a:pt x="11" y="28"/>
                  </a:lnTo>
                  <a:lnTo>
                    <a:pt x="5" y="31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8" y="18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3"/>
            <p:cNvSpPr>
              <a:spLocks noEditPoints="1"/>
            </p:cNvSpPr>
            <p:nvPr/>
          </p:nvSpPr>
          <p:spPr bwMode="auto">
            <a:xfrm>
              <a:off x="2347" y="2040"/>
              <a:ext cx="60" cy="93"/>
            </a:xfrm>
            <a:custGeom>
              <a:avLst/>
              <a:gdLst>
                <a:gd name="T0" fmla="*/ 30 w 60"/>
                <a:gd name="T1" fmla="*/ 10 h 93"/>
                <a:gd name="T2" fmla="*/ 25 w 60"/>
                <a:gd name="T3" fmla="*/ 11 h 93"/>
                <a:gd name="T4" fmla="*/ 21 w 60"/>
                <a:gd name="T5" fmla="*/ 13 h 93"/>
                <a:gd name="T6" fmla="*/ 17 w 60"/>
                <a:gd name="T7" fmla="*/ 16 h 93"/>
                <a:gd name="T8" fmla="*/ 13 w 60"/>
                <a:gd name="T9" fmla="*/ 28 h 93"/>
                <a:gd name="T10" fmla="*/ 12 w 60"/>
                <a:gd name="T11" fmla="*/ 45 h 93"/>
                <a:gd name="T12" fmla="*/ 13 w 60"/>
                <a:gd name="T13" fmla="*/ 65 h 93"/>
                <a:gd name="T14" fmla="*/ 17 w 60"/>
                <a:gd name="T15" fmla="*/ 75 h 93"/>
                <a:gd name="T16" fmla="*/ 20 w 60"/>
                <a:gd name="T17" fmla="*/ 78 h 93"/>
                <a:gd name="T18" fmla="*/ 25 w 60"/>
                <a:gd name="T19" fmla="*/ 81 h 93"/>
                <a:gd name="T20" fmla="*/ 30 w 60"/>
                <a:gd name="T21" fmla="*/ 81 h 93"/>
                <a:gd name="T22" fmla="*/ 34 w 60"/>
                <a:gd name="T23" fmla="*/ 81 h 93"/>
                <a:gd name="T24" fmla="*/ 39 w 60"/>
                <a:gd name="T25" fmla="*/ 78 h 93"/>
                <a:gd name="T26" fmla="*/ 43 w 60"/>
                <a:gd name="T27" fmla="*/ 75 h 93"/>
                <a:gd name="T28" fmla="*/ 46 w 60"/>
                <a:gd name="T29" fmla="*/ 65 h 93"/>
                <a:gd name="T30" fmla="*/ 47 w 60"/>
                <a:gd name="T31" fmla="*/ 45 h 93"/>
                <a:gd name="T32" fmla="*/ 46 w 60"/>
                <a:gd name="T33" fmla="*/ 28 h 93"/>
                <a:gd name="T34" fmla="*/ 43 w 60"/>
                <a:gd name="T35" fmla="*/ 16 h 93"/>
                <a:gd name="T36" fmla="*/ 39 w 60"/>
                <a:gd name="T37" fmla="*/ 13 h 93"/>
                <a:gd name="T38" fmla="*/ 34 w 60"/>
                <a:gd name="T39" fmla="*/ 11 h 93"/>
                <a:gd name="T40" fmla="*/ 30 w 60"/>
                <a:gd name="T41" fmla="*/ 10 h 93"/>
                <a:gd name="T42" fmla="*/ 30 w 60"/>
                <a:gd name="T43" fmla="*/ 0 h 93"/>
                <a:gd name="T44" fmla="*/ 36 w 60"/>
                <a:gd name="T45" fmla="*/ 0 h 93"/>
                <a:gd name="T46" fmla="*/ 43 w 60"/>
                <a:gd name="T47" fmla="*/ 2 h 93"/>
                <a:gd name="T48" fmla="*/ 49 w 60"/>
                <a:gd name="T49" fmla="*/ 6 h 93"/>
                <a:gd name="T50" fmla="*/ 52 w 60"/>
                <a:gd name="T51" fmla="*/ 11 h 93"/>
                <a:gd name="T52" fmla="*/ 56 w 60"/>
                <a:gd name="T53" fmla="*/ 16 h 93"/>
                <a:gd name="T54" fmla="*/ 57 w 60"/>
                <a:gd name="T55" fmla="*/ 24 h 93"/>
                <a:gd name="T56" fmla="*/ 59 w 60"/>
                <a:gd name="T57" fmla="*/ 31 h 93"/>
                <a:gd name="T58" fmla="*/ 59 w 60"/>
                <a:gd name="T59" fmla="*/ 37 h 93"/>
                <a:gd name="T60" fmla="*/ 60 w 60"/>
                <a:gd name="T61" fmla="*/ 45 h 93"/>
                <a:gd name="T62" fmla="*/ 59 w 60"/>
                <a:gd name="T63" fmla="*/ 60 h 93"/>
                <a:gd name="T64" fmla="*/ 56 w 60"/>
                <a:gd name="T65" fmla="*/ 72 h 93"/>
                <a:gd name="T66" fmla="*/ 54 w 60"/>
                <a:gd name="T67" fmla="*/ 78 h 93"/>
                <a:gd name="T68" fmla="*/ 51 w 60"/>
                <a:gd name="T69" fmla="*/ 83 h 93"/>
                <a:gd name="T70" fmla="*/ 46 w 60"/>
                <a:gd name="T71" fmla="*/ 88 h 93"/>
                <a:gd name="T72" fmla="*/ 41 w 60"/>
                <a:gd name="T73" fmla="*/ 91 h 93"/>
                <a:gd name="T74" fmla="*/ 36 w 60"/>
                <a:gd name="T75" fmla="*/ 93 h 93"/>
                <a:gd name="T76" fmla="*/ 30 w 60"/>
                <a:gd name="T77" fmla="*/ 93 h 93"/>
                <a:gd name="T78" fmla="*/ 21 w 60"/>
                <a:gd name="T79" fmla="*/ 91 h 93"/>
                <a:gd name="T80" fmla="*/ 15 w 60"/>
                <a:gd name="T81" fmla="*/ 88 h 93"/>
                <a:gd name="T82" fmla="*/ 8 w 60"/>
                <a:gd name="T83" fmla="*/ 83 h 93"/>
                <a:gd name="T84" fmla="*/ 2 w 60"/>
                <a:gd name="T85" fmla="*/ 68 h 93"/>
                <a:gd name="T86" fmla="*/ 0 w 60"/>
                <a:gd name="T87" fmla="*/ 45 h 93"/>
                <a:gd name="T88" fmla="*/ 0 w 60"/>
                <a:gd name="T89" fmla="*/ 31 h 93"/>
                <a:gd name="T90" fmla="*/ 3 w 60"/>
                <a:gd name="T91" fmla="*/ 19 h 93"/>
                <a:gd name="T92" fmla="*/ 5 w 60"/>
                <a:gd name="T93" fmla="*/ 13 h 93"/>
                <a:gd name="T94" fmla="*/ 8 w 60"/>
                <a:gd name="T95" fmla="*/ 8 h 93"/>
                <a:gd name="T96" fmla="*/ 13 w 60"/>
                <a:gd name="T97" fmla="*/ 5 h 93"/>
                <a:gd name="T98" fmla="*/ 18 w 60"/>
                <a:gd name="T99" fmla="*/ 2 h 93"/>
                <a:gd name="T100" fmla="*/ 23 w 60"/>
                <a:gd name="T101" fmla="*/ 0 h 93"/>
                <a:gd name="T102" fmla="*/ 30 w 60"/>
                <a:gd name="T10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93">
                  <a:moveTo>
                    <a:pt x="30" y="10"/>
                  </a:moveTo>
                  <a:lnTo>
                    <a:pt x="25" y="11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13" y="28"/>
                  </a:lnTo>
                  <a:lnTo>
                    <a:pt x="12" y="45"/>
                  </a:lnTo>
                  <a:lnTo>
                    <a:pt x="13" y="65"/>
                  </a:lnTo>
                  <a:lnTo>
                    <a:pt x="17" y="75"/>
                  </a:lnTo>
                  <a:lnTo>
                    <a:pt x="20" y="78"/>
                  </a:lnTo>
                  <a:lnTo>
                    <a:pt x="25" y="81"/>
                  </a:lnTo>
                  <a:lnTo>
                    <a:pt x="30" y="81"/>
                  </a:lnTo>
                  <a:lnTo>
                    <a:pt x="34" y="81"/>
                  </a:lnTo>
                  <a:lnTo>
                    <a:pt x="39" y="78"/>
                  </a:lnTo>
                  <a:lnTo>
                    <a:pt x="43" y="75"/>
                  </a:lnTo>
                  <a:lnTo>
                    <a:pt x="46" y="65"/>
                  </a:lnTo>
                  <a:lnTo>
                    <a:pt x="47" y="45"/>
                  </a:lnTo>
                  <a:lnTo>
                    <a:pt x="46" y="28"/>
                  </a:lnTo>
                  <a:lnTo>
                    <a:pt x="43" y="16"/>
                  </a:lnTo>
                  <a:lnTo>
                    <a:pt x="39" y="13"/>
                  </a:lnTo>
                  <a:lnTo>
                    <a:pt x="34" y="11"/>
                  </a:lnTo>
                  <a:lnTo>
                    <a:pt x="30" y="10"/>
                  </a:lnTo>
                  <a:close/>
                  <a:moveTo>
                    <a:pt x="30" y="0"/>
                  </a:moveTo>
                  <a:lnTo>
                    <a:pt x="36" y="0"/>
                  </a:lnTo>
                  <a:lnTo>
                    <a:pt x="43" y="2"/>
                  </a:lnTo>
                  <a:lnTo>
                    <a:pt x="49" y="6"/>
                  </a:lnTo>
                  <a:lnTo>
                    <a:pt x="52" y="11"/>
                  </a:lnTo>
                  <a:lnTo>
                    <a:pt x="56" y="16"/>
                  </a:lnTo>
                  <a:lnTo>
                    <a:pt x="57" y="24"/>
                  </a:lnTo>
                  <a:lnTo>
                    <a:pt x="59" y="31"/>
                  </a:lnTo>
                  <a:lnTo>
                    <a:pt x="59" y="37"/>
                  </a:lnTo>
                  <a:lnTo>
                    <a:pt x="60" y="45"/>
                  </a:lnTo>
                  <a:lnTo>
                    <a:pt x="59" y="60"/>
                  </a:lnTo>
                  <a:lnTo>
                    <a:pt x="56" y="72"/>
                  </a:lnTo>
                  <a:lnTo>
                    <a:pt x="54" y="78"/>
                  </a:lnTo>
                  <a:lnTo>
                    <a:pt x="51" y="83"/>
                  </a:lnTo>
                  <a:lnTo>
                    <a:pt x="46" y="88"/>
                  </a:lnTo>
                  <a:lnTo>
                    <a:pt x="41" y="91"/>
                  </a:lnTo>
                  <a:lnTo>
                    <a:pt x="36" y="93"/>
                  </a:lnTo>
                  <a:lnTo>
                    <a:pt x="30" y="93"/>
                  </a:lnTo>
                  <a:lnTo>
                    <a:pt x="21" y="91"/>
                  </a:lnTo>
                  <a:lnTo>
                    <a:pt x="15" y="88"/>
                  </a:lnTo>
                  <a:lnTo>
                    <a:pt x="8" y="83"/>
                  </a:lnTo>
                  <a:lnTo>
                    <a:pt x="2" y="68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4"/>
            <p:cNvSpPr>
              <a:spLocks noEditPoints="1"/>
            </p:cNvSpPr>
            <p:nvPr/>
          </p:nvSpPr>
          <p:spPr bwMode="auto">
            <a:xfrm>
              <a:off x="2417" y="2040"/>
              <a:ext cx="60" cy="93"/>
            </a:xfrm>
            <a:custGeom>
              <a:avLst/>
              <a:gdLst>
                <a:gd name="T0" fmla="*/ 29 w 60"/>
                <a:gd name="T1" fmla="*/ 10 h 93"/>
                <a:gd name="T2" fmla="*/ 26 w 60"/>
                <a:gd name="T3" fmla="*/ 11 h 93"/>
                <a:gd name="T4" fmla="*/ 21 w 60"/>
                <a:gd name="T5" fmla="*/ 13 h 93"/>
                <a:gd name="T6" fmla="*/ 18 w 60"/>
                <a:gd name="T7" fmla="*/ 16 h 93"/>
                <a:gd name="T8" fmla="*/ 13 w 60"/>
                <a:gd name="T9" fmla="*/ 28 h 93"/>
                <a:gd name="T10" fmla="*/ 12 w 60"/>
                <a:gd name="T11" fmla="*/ 45 h 93"/>
                <a:gd name="T12" fmla="*/ 13 w 60"/>
                <a:gd name="T13" fmla="*/ 65 h 93"/>
                <a:gd name="T14" fmla="*/ 18 w 60"/>
                <a:gd name="T15" fmla="*/ 75 h 93"/>
                <a:gd name="T16" fmla="*/ 21 w 60"/>
                <a:gd name="T17" fmla="*/ 78 h 93"/>
                <a:gd name="T18" fmla="*/ 26 w 60"/>
                <a:gd name="T19" fmla="*/ 81 h 93"/>
                <a:gd name="T20" fmla="*/ 31 w 60"/>
                <a:gd name="T21" fmla="*/ 81 h 93"/>
                <a:gd name="T22" fmla="*/ 34 w 60"/>
                <a:gd name="T23" fmla="*/ 81 h 93"/>
                <a:gd name="T24" fmla="*/ 39 w 60"/>
                <a:gd name="T25" fmla="*/ 78 h 93"/>
                <a:gd name="T26" fmla="*/ 43 w 60"/>
                <a:gd name="T27" fmla="*/ 75 h 93"/>
                <a:gd name="T28" fmla="*/ 47 w 60"/>
                <a:gd name="T29" fmla="*/ 65 h 93"/>
                <a:gd name="T30" fmla="*/ 49 w 60"/>
                <a:gd name="T31" fmla="*/ 45 h 93"/>
                <a:gd name="T32" fmla="*/ 47 w 60"/>
                <a:gd name="T33" fmla="*/ 28 h 93"/>
                <a:gd name="T34" fmla="*/ 44 w 60"/>
                <a:gd name="T35" fmla="*/ 16 h 93"/>
                <a:gd name="T36" fmla="*/ 39 w 60"/>
                <a:gd name="T37" fmla="*/ 13 h 93"/>
                <a:gd name="T38" fmla="*/ 36 w 60"/>
                <a:gd name="T39" fmla="*/ 11 h 93"/>
                <a:gd name="T40" fmla="*/ 29 w 60"/>
                <a:gd name="T41" fmla="*/ 10 h 93"/>
                <a:gd name="T42" fmla="*/ 31 w 60"/>
                <a:gd name="T43" fmla="*/ 0 h 93"/>
                <a:gd name="T44" fmla="*/ 38 w 60"/>
                <a:gd name="T45" fmla="*/ 0 h 93"/>
                <a:gd name="T46" fmla="*/ 44 w 60"/>
                <a:gd name="T47" fmla="*/ 2 h 93"/>
                <a:gd name="T48" fmla="*/ 49 w 60"/>
                <a:gd name="T49" fmla="*/ 6 h 93"/>
                <a:gd name="T50" fmla="*/ 52 w 60"/>
                <a:gd name="T51" fmla="*/ 11 h 93"/>
                <a:gd name="T52" fmla="*/ 56 w 60"/>
                <a:gd name="T53" fmla="*/ 16 h 93"/>
                <a:gd name="T54" fmla="*/ 59 w 60"/>
                <a:gd name="T55" fmla="*/ 24 h 93"/>
                <a:gd name="T56" fmla="*/ 59 w 60"/>
                <a:gd name="T57" fmla="*/ 31 h 93"/>
                <a:gd name="T58" fmla="*/ 60 w 60"/>
                <a:gd name="T59" fmla="*/ 37 h 93"/>
                <a:gd name="T60" fmla="*/ 60 w 60"/>
                <a:gd name="T61" fmla="*/ 45 h 93"/>
                <a:gd name="T62" fmla="*/ 59 w 60"/>
                <a:gd name="T63" fmla="*/ 60 h 93"/>
                <a:gd name="T64" fmla="*/ 57 w 60"/>
                <a:gd name="T65" fmla="*/ 72 h 93"/>
                <a:gd name="T66" fmla="*/ 54 w 60"/>
                <a:gd name="T67" fmla="*/ 78 h 93"/>
                <a:gd name="T68" fmla="*/ 51 w 60"/>
                <a:gd name="T69" fmla="*/ 83 h 93"/>
                <a:gd name="T70" fmla="*/ 47 w 60"/>
                <a:gd name="T71" fmla="*/ 88 h 93"/>
                <a:gd name="T72" fmla="*/ 43 w 60"/>
                <a:gd name="T73" fmla="*/ 91 h 93"/>
                <a:gd name="T74" fmla="*/ 36 w 60"/>
                <a:gd name="T75" fmla="*/ 93 h 93"/>
                <a:gd name="T76" fmla="*/ 31 w 60"/>
                <a:gd name="T77" fmla="*/ 93 h 93"/>
                <a:gd name="T78" fmla="*/ 21 w 60"/>
                <a:gd name="T79" fmla="*/ 91 h 93"/>
                <a:gd name="T80" fmla="*/ 15 w 60"/>
                <a:gd name="T81" fmla="*/ 88 h 93"/>
                <a:gd name="T82" fmla="*/ 10 w 60"/>
                <a:gd name="T83" fmla="*/ 83 h 93"/>
                <a:gd name="T84" fmla="*/ 2 w 60"/>
                <a:gd name="T85" fmla="*/ 68 h 93"/>
                <a:gd name="T86" fmla="*/ 0 w 60"/>
                <a:gd name="T87" fmla="*/ 45 h 93"/>
                <a:gd name="T88" fmla="*/ 2 w 60"/>
                <a:gd name="T89" fmla="*/ 31 h 93"/>
                <a:gd name="T90" fmla="*/ 3 w 60"/>
                <a:gd name="T91" fmla="*/ 19 h 93"/>
                <a:gd name="T92" fmla="*/ 7 w 60"/>
                <a:gd name="T93" fmla="*/ 13 h 93"/>
                <a:gd name="T94" fmla="*/ 10 w 60"/>
                <a:gd name="T95" fmla="*/ 8 h 93"/>
                <a:gd name="T96" fmla="*/ 13 w 60"/>
                <a:gd name="T97" fmla="*/ 5 h 93"/>
                <a:gd name="T98" fmla="*/ 18 w 60"/>
                <a:gd name="T99" fmla="*/ 2 h 93"/>
                <a:gd name="T100" fmla="*/ 25 w 60"/>
                <a:gd name="T101" fmla="*/ 0 h 93"/>
                <a:gd name="T102" fmla="*/ 31 w 60"/>
                <a:gd name="T10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93">
                  <a:moveTo>
                    <a:pt x="29" y="10"/>
                  </a:moveTo>
                  <a:lnTo>
                    <a:pt x="26" y="11"/>
                  </a:lnTo>
                  <a:lnTo>
                    <a:pt x="21" y="13"/>
                  </a:lnTo>
                  <a:lnTo>
                    <a:pt x="18" y="16"/>
                  </a:lnTo>
                  <a:lnTo>
                    <a:pt x="13" y="28"/>
                  </a:lnTo>
                  <a:lnTo>
                    <a:pt x="12" y="45"/>
                  </a:lnTo>
                  <a:lnTo>
                    <a:pt x="13" y="65"/>
                  </a:lnTo>
                  <a:lnTo>
                    <a:pt x="18" y="75"/>
                  </a:lnTo>
                  <a:lnTo>
                    <a:pt x="21" y="78"/>
                  </a:lnTo>
                  <a:lnTo>
                    <a:pt x="26" y="81"/>
                  </a:lnTo>
                  <a:lnTo>
                    <a:pt x="31" y="81"/>
                  </a:lnTo>
                  <a:lnTo>
                    <a:pt x="34" y="81"/>
                  </a:lnTo>
                  <a:lnTo>
                    <a:pt x="39" y="78"/>
                  </a:lnTo>
                  <a:lnTo>
                    <a:pt x="43" y="75"/>
                  </a:lnTo>
                  <a:lnTo>
                    <a:pt x="47" y="65"/>
                  </a:lnTo>
                  <a:lnTo>
                    <a:pt x="49" y="45"/>
                  </a:lnTo>
                  <a:lnTo>
                    <a:pt x="47" y="28"/>
                  </a:lnTo>
                  <a:lnTo>
                    <a:pt x="44" y="16"/>
                  </a:lnTo>
                  <a:lnTo>
                    <a:pt x="39" y="13"/>
                  </a:lnTo>
                  <a:lnTo>
                    <a:pt x="36" y="11"/>
                  </a:lnTo>
                  <a:lnTo>
                    <a:pt x="29" y="10"/>
                  </a:lnTo>
                  <a:close/>
                  <a:moveTo>
                    <a:pt x="31" y="0"/>
                  </a:moveTo>
                  <a:lnTo>
                    <a:pt x="38" y="0"/>
                  </a:lnTo>
                  <a:lnTo>
                    <a:pt x="44" y="2"/>
                  </a:lnTo>
                  <a:lnTo>
                    <a:pt x="49" y="6"/>
                  </a:lnTo>
                  <a:lnTo>
                    <a:pt x="52" y="11"/>
                  </a:lnTo>
                  <a:lnTo>
                    <a:pt x="56" y="16"/>
                  </a:lnTo>
                  <a:lnTo>
                    <a:pt x="59" y="24"/>
                  </a:lnTo>
                  <a:lnTo>
                    <a:pt x="59" y="31"/>
                  </a:lnTo>
                  <a:lnTo>
                    <a:pt x="60" y="37"/>
                  </a:lnTo>
                  <a:lnTo>
                    <a:pt x="60" y="45"/>
                  </a:lnTo>
                  <a:lnTo>
                    <a:pt x="59" y="60"/>
                  </a:lnTo>
                  <a:lnTo>
                    <a:pt x="57" y="72"/>
                  </a:lnTo>
                  <a:lnTo>
                    <a:pt x="54" y="78"/>
                  </a:lnTo>
                  <a:lnTo>
                    <a:pt x="51" y="83"/>
                  </a:lnTo>
                  <a:lnTo>
                    <a:pt x="47" y="88"/>
                  </a:lnTo>
                  <a:lnTo>
                    <a:pt x="43" y="91"/>
                  </a:lnTo>
                  <a:lnTo>
                    <a:pt x="36" y="93"/>
                  </a:lnTo>
                  <a:lnTo>
                    <a:pt x="31" y="93"/>
                  </a:lnTo>
                  <a:lnTo>
                    <a:pt x="21" y="91"/>
                  </a:lnTo>
                  <a:lnTo>
                    <a:pt x="15" y="88"/>
                  </a:lnTo>
                  <a:lnTo>
                    <a:pt x="10" y="83"/>
                  </a:lnTo>
                  <a:lnTo>
                    <a:pt x="2" y="68"/>
                  </a:lnTo>
                  <a:lnTo>
                    <a:pt x="0" y="45"/>
                  </a:lnTo>
                  <a:lnTo>
                    <a:pt x="2" y="31"/>
                  </a:lnTo>
                  <a:lnTo>
                    <a:pt x="3" y="19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25"/>
            <p:cNvSpPr>
              <a:spLocks noChangeShapeType="1"/>
            </p:cNvSpPr>
            <p:nvPr/>
          </p:nvSpPr>
          <p:spPr bwMode="auto">
            <a:xfrm>
              <a:off x="2539" y="1586"/>
              <a:ext cx="12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226"/>
            <p:cNvSpPr>
              <a:spLocks noChangeShapeType="1"/>
            </p:cNvSpPr>
            <p:nvPr/>
          </p:nvSpPr>
          <p:spPr bwMode="auto">
            <a:xfrm flipH="1">
              <a:off x="3646" y="1586"/>
              <a:ext cx="11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27"/>
            <p:cNvSpPr>
              <a:spLocks noEditPoints="1"/>
            </p:cNvSpPr>
            <p:nvPr/>
          </p:nvSpPr>
          <p:spPr bwMode="auto">
            <a:xfrm>
              <a:off x="2451" y="1542"/>
              <a:ext cx="59" cy="92"/>
            </a:xfrm>
            <a:custGeom>
              <a:avLst/>
              <a:gdLst>
                <a:gd name="T0" fmla="*/ 30 w 59"/>
                <a:gd name="T1" fmla="*/ 9 h 92"/>
                <a:gd name="T2" fmla="*/ 25 w 59"/>
                <a:gd name="T3" fmla="*/ 11 h 92"/>
                <a:gd name="T4" fmla="*/ 20 w 59"/>
                <a:gd name="T5" fmla="*/ 13 h 92"/>
                <a:gd name="T6" fmla="*/ 17 w 59"/>
                <a:gd name="T7" fmla="*/ 16 h 92"/>
                <a:gd name="T8" fmla="*/ 13 w 59"/>
                <a:gd name="T9" fmla="*/ 27 h 92"/>
                <a:gd name="T10" fmla="*/ 12 w 59"/>
                <a:gd name="T11" fmla="*/ 45 h 92"/>
                <a:gd name="T12" fmla="*/ 13 w 59"/>
                <a:gd name="T13" fmla="*/ 65 h 92"/>
                <a:gd name="T14" fmla="*/ 17 w 59"/>
                <a:gd name="T15" fmla="*/ 75 h 92"/>
                <a:gd name="T16" fmla="*/ 20 w 59"/>
                <a:gd name="T17" fmla="*/ 79 h 92"/>
                <a:gd name="T18" fmla="*/ 25 w 59"/>
                <a:gd name="T19" fmla="*/ 81 h 92"/>
                <a:gd name="T20" fmla="*/ 30 w 59"/>
                <a:gd name="T21" fmla="*/ 83 h 92"/>
                <a:gd name="T22" fmla="*/ 35 w 59"/>
                <a:gd name="T23" fmla="*/ 81 h 92"/>
                <a:gd name="T24" fmla="*/ 39 w 59"/>
                <a:gd name="T25" fmla="*/ 79 h 92"/>
                <a:gd name="T26" fmla="*/ 43 w 59"/>
                <a:gd name="T27" fmla="*/ 75 h 92"/>
                <a:gd name="T28" fmla="*/ 46 w 59"/>
                <a:gd name="T29" fmla="*/ 65 h 92"/>
                <a:gd name="T30" fmla="*/ 48 w 59"/>
                <a:gd name="T31" fmla="*/ 45 h 92"/>
                <a:gd name="T32" fmla="*/ 46 w 59"/>
                <a:gd name="T33" fmla="*/ 27 h 92"/>
                <a:gd name="T34" fmla="*/ 43 w 59"/>
                <a:gd name="T35" fmla="*/ 18 h 92"/>
                <a:gd name="T36" fmla="*/ 39 w 59"/>
                <a:gd name="T37" fmla="*/ 13 h 92"/>
                <a:gd name="T38" fmla="*/ 35 w 59"/>
                <a:gd name="T39" fmla="*/ 11 h 92"/>
                <a:gd name="T40" fmla="*/ 30 w 59"/>
                <a:gd name="T41" fmla="*/ 9 h 92"/>
                <a:gd name="T42" fmla="*/ 30 w 59"/>
                <a:gd name="T43" fmla="*/ 0 h 92"/>
                <a:gd name="T44" fmla="*/ 36 w 59"/>
                <a:gd name="T45" fmla="*/ 0 h 92"/>
                <a:gd name="T46" fmla="*/ 43 w 59"/>
                <a:gd name="T47" fmla="*/ 3 h 92"/>
                <a:gd name="T48" fmla="*/ 48 w 59"/>
                <a:gd name="T49" fmla="*/ 6 h 92"/>
                <a:gd name="T50" fmla="*/ 52 w 59"/>
                <a:gd name="T51" fmla="*/ 11 h 92"/>
                <a:gd name="T52" fmla="*/ 56 w 59"/>
                <a:gd name="T53" fmla="*/ 18 h 92"/>
                <a:gd name="T54" fmla="*/ 57 w 59"/>
                <a:gd name="T55" fmla="*/ 24 h 92"/>
                <a:gd name="T56" fmla="*/ 59 w 59"/>
                <a:gd name="T57" fmla="*/ 31 h 92"/>
                <a:gd name="T58" fmla="*/ 59 w 59"/>
                <a:gd name="T59" fmla="*/ 37 h 92"/>
                <a:gd name="T60" fmla="*/ 59 w 59"/>
                <a:gd name="T61" fmla="*/ 45 h 92"/>
                <a:gd name="T62" fmla="*/ 59 w 59"/>
                <a:gd name="T63" fmla="*/ 60 h 92"/>
                <a:gd name="T64" fmla="*/ 56 w 59"/>
                <a:gd name="T65" fmla="*/ 73 h 92"/>
                <a:gd name="T66" fmla="*/ 54 w 59"/>
                <a:gd name="T67" fmla="*/ 78 h 92"/>
                <a:gd name="T68" fmla="*/ 51 w 59"/>
                <a:gd name="T69" fmla="*/ 84 h 92"/>
                <a:gd name="T70" fmla="*/ 46 w 59"/>
                <a:gd name="T71" fmla="*/ 88 h 92"/>
                <a:gd name="T72" fmla="*/ 41 w 59"/>
                <a:gd name="T73" fmla="*/ 91 h 92"/>
                <a:gd name="T74" fmla="*/ 36 w 59"/>
                <a:gd name="T75" fmla="*/ 92 h 92"/>
                <a:gd name="T76" fmla="*/ 30 w 59"/>
                <a:gd name="T77" fmla="*/ 92 h 92"/>
                <a:gd name="T78" fmla="*/ 22 w 59"/>
                <a:gd name="T79" fmla="*/ 92 h 92"/>
                <a:gd name="T80" fmla="*/ 15 w 59"/>
                <a:gd name="T81" fmla="*/ 89 h 92"/>
                <a:gd name="T82" fmla="*/ 9 w 59"/>
                <a:gd name="T83" fmla="*/ 84 h 92"/>
                <a:gd name="T84" fmla="*/ 2 w 59"/>
                <a:gd name="T85" fmla="*/ 68 h 92"/>
                <a:gd name="T86" fmla="*/ 0 w 59"/>
                <a:gd name="T87" fmla="*/ 45 h 92"/>
                <a:gd name="T88" fmla="*/ 0 w 59"/>
                <a:gd name="T89" fmla="*/ 31 h 92"/>
                <a:gd name="T90" fmla="*/ 4 w 59"/>
                <a:gd name="T91" fmla="*/ 19 h 92"/>
                <a:gd name="T92" fmla="*/ 5 w 59"/>
                <a:gd name="T93" fmla="*/ 13 h 92"/>
                <a:gd name="T94" fmla="*/ 9 w 59"/>
                <a:gd name="T95" fmla="*/ 8 h 92"/>
                <a:gd name="T96" fmla="*/ 13 w 59"/>
                <a:gd name="T97" fmla="*/ 5 h 92"/>
                <a:gd name="T98" fmla="*/ 18 w 59"/>
                <a:gd name="T99" fmla="*/ 1 h 92"/>
                <a:gd name="T100" fmla="*/ 23 w 59"/>
                <a:gd name="T101" fmla="*/ 0 h 92"/>
                <a:gd name="T102" fmla="*/ 30 w 59"/>
                <a:gd name="T10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" h="92">
                  <a:moveTo>
                    <a:pt x="30" y="9"/>
                  </a:moveTo>
                  <a:lnTo>
                    <a:pt x="25" y="11"/>
                  </a:lnTo>
                  <a:lnTo>
                    <a:pt x="20" y="13"/>
                  </a:lnTo>
                  <a:lnTo>
                    <a:pt x="17" y="16"/>
                  </a:lnTo>
                  <a:lnTo>
                    <a:pt x="13" y="27"/>
                  </a:lnTo>
                  <a:lnTo>
                    <a:pt x="12" y="45"/>
                  </a:lnTo>
                  <a:lnTo>
                    <a:pt x="13" y="65"/>
                  </a:lnTo>
                  <a:lnTo>
                    <a:pt x="17" y="75"/>
                  </a:lnTo>
                  <a:lnTo>
                    <a:pt x="20" y="79"/>
                  </a:lnTo>
                  <a:lnTo>
                    <a:pt x="25" y="81"/>
                  </a:lnTo>
                  <a:lnTo>
                    <a:pt x="30" y="83"/>
                  </a:lnTo>
                  <a:lnTo>
                    <a:pt x="35" y="81"/>
                  </a:lnTo>
                  <a:lnTo>
                    <a:pt x="39" y="79"/>
                  </a:lnTo>
                  <a:lnTo>
                    <a:pt x="43" y="75"/>
                  </a:lnTo>
                  <a:lnTo>
                    <a:pt x="46" y="65"/>
                  </a:lnTo>
                  <a:lnTo>
                    <a:pt x="48" y="45"/>
                  </a:lnTo>
                  <a:lnTo>
                    <a:pt x="46" y="27"/>
                  </a:lnTo>
                  <a:lnTo>
                    <a:pt x="43" y="18"/>
                  </a:lnTo>
                  <a:lnTo>
                    <a:pt x="39" y="13"/>
                  </a:lnTo>
                  <a:lnTo>
                    <a:pt x="35" y="11"/>
                  </a:lnTo>
                  <a:lnTo>
                    <a:pt x="30" y="9"/>
                  </a:lnTo>
                  <a:close/>
                  <a:moveTo>
                    <a:pt x="30" y="0"/>
                  </a:moveTo>
                  <a:lnTo>
                    <a:pt x="36" y="0"/>
                  </a:lnTo>
                  <a:lnTo>
                    <a:pt x="43" y="3"/>
                  </a:lnTo>
                  <a:lnTo>
                    <a:pt x="48" y="6"/>
                  </a:lnTo>
                  <a:lnTo>
                    <a:pt x="52" y="11"/>
                  </a:lnTo>
                  <a:lnTo>
                    <a:pt x="56" y="18"/>
                  </a:lnTo>
                  <a:lnTo>
                    <a:pt x="57" y="24"/>
                  </a:lnTo>
                  <a:lnTo>
                    <a:pt x="59" y="31"/>
                  </a:lnTo>
                  <a:lnTo>
                    <a:pt x="59" y="37"/>
                  </a:lnTo>
                  <a:lnTo>
                    <a:pt x="59" y="45"/>
                  </a:lnTo>
                  <a:lnTo>
                    <a:pt x="59" y="60"/>
                  </a:lnTo>
                  <a:lnTo>
                    <a:pt x="56" y="73"/>
                  </a:lnTo>
                  <a:lnTo>
                    <a:pt x="54" y="78"/>
                  </a:lnTo>
                  <a:lnTo>
                    <a:pt x="51" y="84"/>
                  </a:lnTo>
                  <a:lnTo>
                    <a:pt x="46" y="88"/>
                  </a:lnTo>
                  <a:lnTo>
                    <a:pt x="41" y="91"/>
                  </a:lnTo>
                  <a:lnTo>
                    <a:pt x="36" y="92"/>
                  </a:lnTo>
                  <a:lnTo>
                    <a:pt x="30" y="92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4"/>
                  </a:lnTo>
                  <a:lnTo>
                    <a:pt x="2" y="68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4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28"/>
            <p:cNvSpPr>
              <a:spLocks noChangeShapeType="1"/>
            </p:cNvSpPr>
            <p:nvPr/>
          </p:nvSpPr>
          <p:spPr bwMode="auto">
            <a:xfrm>
              <a:off x="2539" y="1537"/>
              <a:ext cx="111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29"/>
            <p:cNvSpPr>
              <a:spLocks noChangeShapeType="1"/>
            </p:cNvSpPr>
            <p:nvPr/>
          </p:nvSpPr>
          <p:spPr bwMode="auto">
            <a:xfrm>
              <a:off x="2539" y="2582"/>
              <a:ext cx="111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30"/>
            <p:cNvSpPr>
              <a:spLocks noChangeShapeType="1"/>
            </p:cNvSpPr>
            <p:nvPr/>
          </p:nvSpPr>
          <p:spPr bwMode="auto">
            <a:xfrm flipV="1">
              <a:off x="3657" y="1537"/>
              <a:ext cx="0" cy="104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231"/>
            <p:cNvSpPr>
              <a:spLocks noChangeShapeType="1"/>
            </p:cNvSpPr>
            <p:nvPr/>
          </p:nvSpPr>
          <p:spPr bwMode="auto">
            <a:xfrm flipV="1">
              <a:off x="2539" y="1537"/>
              <a:ext cx="0" cy="104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0" name="Freeform 232"/>
            <p:cNvSpPr>
              <a:spLocks/>
            </p:cNvSpPr>
            <p:nvPr/>
          </p:nvSpPr>
          <p:spPr bwMode="auto">
            <a:xfrm>
              <a:off x="3084" y="2367"/>
              <a:ext cx="91" cy="80"/>
            </a:xfrm>
            <a:custGeom>
              <a:avLst/>
              <a:gdLst>
                <a:gd name="T0" fmla="*/ 0 w 91"/>
                <a:gd name="T1" fmla="*/ 0 h 80"/>
                <a:gd name="T2" fmla="*/ 91 w 91"/>
                <a:gd name="T3" fmla="*/ 0 h 80"/>
                <a:gd name="T4" fmla="*/ 46 w 91"/>
                <a:gd name="T5" fmla="*/ 80 h 80"/>
                <a:gd name="T6" fmla="*/ 0 w 91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80">
                  <a:moveTo>
                    <a:pt x="0" y="0"/>
                  </a:moveTo>
                  <a:lnTo>
                    <a:pt x="91" y="0"/>
                  </a:lnTo>
                  <a:lnTo>
                    <a:pt x="46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1" name="Line 233"/>
            <p:cNvSpPr>
              <a:spLocks noChangeShapeType="1"/>
            </p:cNvSpPr>
            <p:nvPr/>
          </p:nvSpPr>
          <p:spPr bwMode="auto">
            <a:xfrm flipV="1">
              <a:off x="3130" y="2367"/>
              <a:ext cx="45" cy="8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5" name="Line 234"/>
            <p:cNvSpPr>
              <a:spLocks noChangeShapeType="1"/>
            </p:cNvSpPr>
            <p:nvPr/>
          </p:nvSpPr>
          <p:spPr bwMode="auto">
            <a:xfrm flipH="1">
              <a:off x="3084" y="2367"/>
              <a:ext cx="91" cy="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6" name="Line 235"/>
            <p:cNvSpPr>
              <a:spLocks noChangeShapeType="1"/>
            </p:cNvSpPr>
            <p:nvPr/>
          </p:nvSpPr>
          <p:spPr bwMode="auto">
            <a:xfrm>
              <a:off x="3084" y="2367"/>
              <a:ext cx="46" cy="8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7" name="Freeform 236"/>
            <p:cNvSpPr>
              <a:spLocks/>
            </p:cNvSpPr>
            <p:nvPr/>
          </p:nvSpPr>
          <p:spPr bwMode="auto">
            <a:xfrm>
              <a:off x="3096" y="2333"/>
              <a:ext cx="92" cy="80"/>
            </a:xfrm>
            <a:custGeom>
              <a:avLst/>
              <a:gdLst>
                <a:gd name="T0" fmla="*/ 0 w 92"/>
                <a:gd name="T1" fmla="*/ 0 h 80"/>
                <a:gd name="T2" fmla="*/ 92 w 92"/>
                <a:gd name="T3" fmla="*/ 0 h 80"/>
                <a:gd name="T4" fmla="*/ 47 w 92"/>
                <a:gd name="T5" fmla="*/ 80 h 80"/>
                <a:gd name="T6" fmla="*/ 0 w 92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80">
                  <a:moveTo>
                    <a:pt x="0" y="0"/>
                  </a:moveTo>
                  <a:lnTo>
                    <a:pt x="92" y="0"/>
                  </a:lnTo>
                  <a:lnTo>
                    <a:pt x="4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8" name="Line 237"/>
            <p:cNvSpPr>
              <a:spLocks noChangeShapeType="1"/>
            </p:cNvSpPr>
            <p:nvPr/>
          </p:nvSpPr>
          <p:spPr bwMode="auto">
            <a:xfrm flipV="1">
              <a:off x="3143" y="2333"/>
              <a:ext cx="45" cy="8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9" name="Line 238"/>
            <p:cNvSpPr>
              <a:spLocks noChangeShapeType="1"/>
            </p:cNvSpPr>
            <p:nvPr/>
          </p:nvSpPr>
          <p:spPr bwMode="auto">
            <a:xfrm flipH="1">
              <a:off x="3096" y="2333"/>
              <a:ext cx="92" cy="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0" name="Line 239"/>
            <p:cNvSpPr>
              <a:spLocks noChangeShapeType="1"/>
            </p:cNvSpPr>
            <p:nvPr/>
          </p:nvSpPr>
          <p:spPr bwMode="auto">
            <a:xfrm>
              <a:off x="3096" y="2333"/>
              <a:ext cx="47" cy="8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1" name="Freeform 240"/>
            <p:cNvSpPr>
              <a:spLocks/>
            </p:cNvSpPr>
            <p:nvPr/>
          </p:nvSpPr>
          <p:spPr bwMode="auto">
            <a:xfrm>
              <a:off x="3120" y="2081"/>
              <a:ext cx="93" cy="79"/>
            </a:xfrm>
            <a:custGeom>
              <a:avLst/>
              <a:gdLst>
                <a:gd name="T0" fmla="*/ 0 w 93"/>
                <a:gd name="T1" fmla="*/ 0 h 79"/>
                <a:gd name="T2" fmla="*/ 93 w 93"/>
                <a:gd name="T3" fmla="*/ 0 h 79"/>
                <a:gd name="T4" fmla="*/ 47 w 93"/>
                <a:gd name="T5" fmla="*/ 79 h 79"/>
                <a:gd name="T6" fmla="*/ 0 w 93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79">
                  <a:moveTo>
                    <a:pt x="0" y="0"/>
                  </a:moveTo>
                  <a:lnTo>
                    <a:pt x="93" y="0"/>
                  </a:lnTo>
                  <a:lnTo>
                    <a:pt x="47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2" name="Line 241"/>
            <p:cNvSpPr>
              <a:spLocks noChangeShapeType="1"/>
            </p:cNvSpPr>
            <p:nvPr/>
          </p:nvSpPr>
          <p:spPr bwMode="auto">
            <a:xfrm flipV="1">
              <a:off x="3167" y="2081"/>
              <a:ext cx="46" cy="79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3" name="Line 242"/>
            <p:cNvSpPr>
              <a:spLocks noChangeShapeType="1"/>
            </p:cNvSpPr>
            <p:nvPr/>
          </p:nvSpPr>
          <p:spPr bwMode="auto">
            <a:xfrm flipH="1">
              <a:off x="3120" y="2081"/>
              <a:ext cx="93" cy="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4" name="Line 243"/>
            <p:cNvSpPr>
              <a:spLocks noChangeShapeType="1"/>
            </p:cNvSpPr>
            <p:nvPr/>
          </p:nvSpPr>
          <p:spPr bwMode="auto">
            <a:xfrm>
              <a:off x="3120" y="2081"/>
              <a:ext cx="47" cy="79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5" name="Freeform 244"/>
            <p:cNvSpPr>
              <a:spLocks/>
            </p:cNvSpPr>
            <p:nvPr/>
          </p:nvSpPr>
          <p:spPr bwMode="auto">
            <a:xfrm>
              <a:off x="3084" y="2019"/>
              <a:ext cx="93" cy="79"/>
            </a:xfrm>
            <a:custGeom>
              <a:avLst/>
              <a:gdLst>
                <a:gd name="T0" fmla="*/ 0 w 93"/>
                <a:gd name="T1" fmla="*/ 0 h 79"/>
                <a:gd name="T2" fmla="*/ 93 w 93"/>
                <a:gd name="T3" fmla="*/ 0 h 79"/>
                <a:gd name="T4" fmla="*/ 48 w 93"/>
                <a:gd name="T5" fmla="*/ 79 h 79"/>
                <a:gd name="T6" fmla="*/ 0 w 93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79">
                  <a:moveTo>
                    <a:pt x="0" y="0"/>
                  </a:moveTo>
                  <a:lnTo>
                    <a:pt x="93" y="0"/>
                  </a:lnTo>
                  <a:lnTo>
                    <a:pt x="4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6" name="Line 245"/>
            <p:cNvSpPr>
              <a:spLocks noChangeShapeType="1"/>
            </p:cNvSpPr>
            <p:nvPr/>
          </p:nvSpPr>
          <p:spPr bwMode="auto">
            <a:xfrm flipV="1">
              <a:off x="3132" y="2019"/>
              <a:ext cx="45" cy="79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7" name="Line 246"/>
            <p:cNvSpPr>
              <a:spLocks noChangeShapeType="1"/>
            </p:cNvSpPr>
            <p:nvPr/>
          </p:nvSpPr>
          <p:spPr bwMode="auto">
            <a:xfrm flipH="1">
              <a:off x="3084" y="2019"/>
              <a:ext cx="93" cy="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8" name="Line 247"/>
            <p:cNvSpPr>
              <a:spLocks noChangeShapeType="1"/>
            </p:cNvSpPr>
            <p:nvPr/>
          </p:nvSpPr>
          <p:spPr bwMode="auto">
            <a:xfrm>
              <a:off x="3084" y="2019"/>
              <a:ext cx="48" cy="79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9" name="Freeform 248"/>
            <p:cNvSpPr>
              <a:spLocks/>
            </p:cNvSpPr>
            <p:nvPr/>
          </p:nvSpPr>
          <p:spPr bwMode="auto">
            <a:xfrm>
              <a:off x="3281" y="1928"/>
              <a:ext cx="93" cy="78"/>
            </a:xfrm>
            <a:custGeom>
              <a:avLst/>
              <a:gdLst>
                <a:gd name="T0" fmla="*/ 93 w 93"/>
                <a:gd name="T1" fmla="*/ 0 h 78"/>
                <a:gd name="T2" fmla="*/ 47 w 93"/>
                <a:gd name="T3" fmla="*/ 78 h 78"/>
                <a:gd name="T4" fmla="*/ 0 w 93"/>
                <a:gd name="T5" fmla="*/ 0 h 78"/>
                <a:gd name="T6" fmla="*/ 93 w 93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78">
                  <a:moveTo>
                    <a:pt x="93" y="0"/>
                  </a:moveTo>
                  <a:lnTo>
                    <a:pt x="47" y="78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0" name="Line 249"/>
            <p:cNvSpPr>
              <a:spLocks noChangeShapeType="1"/>
            </p:cNvSpPr>
            <p:nvPr/>
          </p:nvSpPr>
          <p:spPr bwMode="auto">
            <a:xfrm flipV="1">
              <a:off x="3328" y="1928"/>
              <a:ext cx="46" cy="78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1" name="Line 250"/>
            <p:cNvSpPr>
              <a:spLocks noChangeShapeType="1"/>
            </p:cNvSpPr>
            <p:nvPr/>
          </p:nvSpPr>
          <p:spPr bwMode="auto">
            <a:xfrm flipH="1">
              <a:off x="3281" y="1928"/>
              <a:ext cx="93" cy="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2" name="Line 251"/>
            <p:cNvSpPr>
              <a:spLocks noChangeShapeType="1"/>
            </p:cNvSpPr>
            <p:nvPr/>
          </p:nvSpPr>
          <p:spPr bwMode="auto">
            <a:xfrm>
              <a:off x="3281" y="1928"/>
              <a:ext cx="47" cy="78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3" name="Freeform 252"/>
            <p:cNvSpPr>
              <a:spLocks/>
            </p:cNvSpPr>
            <p:nvPr/>
          </p:nvSpPr>
          <p:spPr bwMode="auto">
            <a:xfrm>
              <a:off x="3084" y="1766"/>
              <a:ext cx="91" cy="80"/>
            </a:xfrm>
            <a:custGeom>
              <a:avLst/>
              <a:gdLst>
                <a:gd name="T0" fmla="*/ 91 w 91"/>
                <a:gd name="T1" fmla="*/ 0 h 80"/>
                <a:gd name="T2" fmla="*/ 46 w 91"/>
                <a:gd name="T3" fmla="*/ 80 h 80"/>
                <a:gd name="T4" fmla="*/ 46 w 91"/>
                <a:gd name="T5" fmla="*/ 80 h 80"/>
                <a:gd name="T6" fmla="*/ 0 w 91"/>
                <a:gd name="T7" fmla="*/ 0 h 80"/>
                <a:gd name="T8" fmla="*/ 91 w 9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0">
                  <a:moveTo>
                    <a:pt x="91" y="0"/>
                  </a:moveTo>
                  <a:lnTo>
                    <a:pt x="46" y="80"/>
                  </a:lnTo>
                  <a:lnTo>
                    <a:pt x="46" y="80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4" name="Line 253"/>
            <p:cNvSpPr>
              <a:spLocks noChangeShapeType="1"/>
            </p:cNvSpPr>
            <p:nvPr/>
          </p:nvSpPr>
          <p:spPr bwMode="auto">
            <a:xfrm flipV="1">
              <a:off x="3130" y="1766"/>
              <a:ext cx="45" cy="8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5" name="Line 254"/>
            <p:cNvSpPr>
              <a:spLocks noChangeShapeType="1"/>
            </p:cNvSpPr>
            <p:nvPr/>
          </p:nvSpPr>
          <p:spPr bwMode="auto">
            <a:xfrm flipH="1">
              <a:off x="3084" y="1766"/>
              <a:ext cx="91" cy="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6" name="Line 255"/>
            <p:cNvSpPr>
              <a:spLocks noChangeShapeType="1"/>
            </p:cNvSpPr>
            <p:nvPr/>
          </p:nvSpPr>
          <p:spPr bwMode="auto">
            <a:xfrm>
              <a:off x="3084" y="1766"/>
              <a:ext cx="46" cy="8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7" name="Line 256"/>
            <p:cNvSpPr>
              <a:spLocks noChangeShapeType="1"/>
            </p:cNvSpPr>
            <p:nvPr/>
          </p:nvSpPr>
          <p:spPr bwMode="auto">
            <a:xfrm>
              <a:off x="3130" y="1846"/>
              <a:ext cx="0" cy="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8" name="Freeform 257"/>
            <p:cNvSpPr>
              <a:spLocks/>
            </p:cNvSpPr>
            <p:nvPr/>
          </p:nvSpPr>
          <p:spPr bwMode="auto">
            <a:xfrm>
              <a:off x="3149" y="1612"/>
              <a:ext cx="93" cy="79"/>
            </a:xfrm>
            <a:custGeom>
              <a:avLst/>
              <a:gdLst>
                <a:gd name="T0" fmla="*/ 0 w 93"/>
                <a:gd name="T1" fmla="*/ 0 h 79"/>
                <a:gd name="T2" fmla="*/ 93 w 93"/>
                <a:gd name="T3" fmla="*/ 0 h 79"/>
                <a:gd name="T4" fmla="*/ 48 w 93"/>
                <a:gd name="T5" fmla="*/ 79 h 79"/>
                <a:gd name="T6" fmla="*/ 48 w 93"/>
                <a:gd name="T7" fmla="*/ 79 h 79"/>
                <a:gd name="T8" fmla="*/ 0 w 93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9">
                  <a:moveTo>
                    <a:pt x="0" y="0"/>
                  </a:moveTo>
                  <a:lnTo>
                    <a:pt x="93" y="0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9" name="Line 258"/>
            <p:cNvSpPr>
              <a:spLocks noChangeShapeType="1"/>
            </p:cNvSpPr>
            <p:nvPr/>
          </p:nvSpPr>
          <p:spPr bwMode="auto">
            <a:xfrm flipV="1">
              <a:off x="3197" y="1612"/>
              <a:ext cx="45" cy="79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0" name="Line 259"/>
            <p:cNvSpPr>
              <a:spLocks noChangeShapeType="1"/>
            </p:cNvSpPr>
            <p:nvPr/>
          </p:nvSpPr>
          <p:spPr bwMode="auto">
            <a:xfrm flipH="1">
              <a:off x="3149" y="1612"/>
              <a:ext cx="93" cy="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1" name="Line 260"/>
            <p:cNvSpPr>
              <a:spLocks noChangeShapeType="1"/>
            </p:cNvSpPr>
            <p:nvPr/>
          </p:nvSpPr>
          <p:spPr bwMode="auto">
            <a:xfrm>
              <a:off x="3149" y="1612"/>
              <a:ext cx="48" cy="79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2" name="Line 261"/>
            <p:cNvSpPr>
              <a:spLocks noChangeShapeType="1"/>
            </p:cNvSpPr>
            <p:nvPr/>
          </p:nvSpPr>
          <p:spPr bwMode="auto">
            <a:xfrm>
              <a:off x="3197" y="1691"/>
              <a:ext cx="0" cy="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3" name="Freeform 262"/>
            <p:cNvSpPr>
              <a:spLocks/>
            </p:cNvSpPr>
            <p:nvPr/>
          </p:nvSpPr>
          <p:spPr bwMode="auto">
            <a:xfrm>
              <a:off x="3473" y="1574"/>
              <a:ext cx="93" cy="80"/>
            </a:xfrm>
            <a:custGeom>
              <a:avLst/>
              <a:gdLst>
                <a:gd name="T0" fmla="*/ 0 w 93"/>
                <a:gd name="T1" fmla="*/ 0 h 80"/>
                <a:gd name="T2" fmla="*/ 93 w 93"/>
                <a:gd name="T3" fmla="*/ 0 h 80"/>
                <a:gd name="T4" fmla="*/ 47 w 93"/>
                <a:gd name="T5" fmla="*/ 80 h 80"/>
                <a:gd name="T6" fmla="*/ 47 w 93"/>
                <a:gd name="T7" fmla="*/ 80 h 80"/>
                <a:gd name="T8" fmla="*/ 0 w 93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80">
                  <a:moveTo>
                    <a:pt x="0" y="0"/>
                  </a:moveTo>
                  <a:lnTo>
                    <a:pt x="93" y="0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4" name="Line 263"/>
            <p:cNvSpPr>
              <a:spLocks noChangeShapeType="1"/>
            </p:cNvSpPr>
            <p:nvPr/>
          </p:nvSpPr>
          <p:spPr bwMode="auto">
            <a:xfrm flipV="1">
              <a:off x="3520" y="1574"/>
              <a:ext cx="46" cy="8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5" name="Line 264"/>
            <p:cNvSpPr>
              <a:spLocks noChangeShapeType="1"/>
            </p:cNvSpPr>
            <p:nvPr/>
          </p:nvSpPr>
          <p:spPr bwMode="auto">
            <a:xfrm flipH="1">
              <a:off x="3473" y="1574"/>
              <a:ext cx="93" cy="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6" name="Line 265"/>
            <p:cNvSpPr>
              <a:spLocks noChangeShapeType="1"/>
            </p:cNvSpPr>
            <p:nvPr/>
          </p:nvSpPr>
          <p:spPr bwMode="auto">
            <a:xfrm>
              <a:off x="3473" y="1574"/>
              <a:ext cx="47" cy="8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7" name="Line 266"/>
            <p:cNvSpPr>
              <a:spLocks noChangeShapeType="1"/>
            </p:cNvSpPr>
            <p:nvPr/>
          </p:nvSpPr>
          <p:spPr bwMode="auto">
            <a:xfrm>
              <a:off x="3520" y="1654"/>
              <a:ext cx="0" cy="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8" name="Freeform 267"/>
            <p:cNvSpPr>
              <a:spLocks/>
            </p:cNvSpPr>
            <p:nvPr/>
          </p:nvSpPr>
          <p:spPr bwMode="auto">
            <a:xfrm>
              <a:off x="2580" y="1547"/>
              <a:ext cx="93" cy="79"/>
            </a:xfrm>
            <a:custGeom>
              <a:avLst/>
              <a:gdLst>
                <a:gd name="T0" fmla="*/ 93 w 93"/>
                <a:gd name="T1" fmla="*/ 0 h 79"/>
                <a:gd name="T2" fmla="*/ 45 w 93"/>
                <a:gd name="T3" fmla="*/ 79 h 79"/>
                <a:gd name="T4" fmla="*/ 45 w 93"/>
                <a:gd name="T5" fmla="*/ 79 h 79"/>
                <a:gd name="T6" fmla="*/ 0 w 93"/>
                <a:gd name="T7" fmla="*/ 0 h 79"/>
                <a:gd name="T8" fmla="*/ 93 w 93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9">
                  <a:moveTo>
                    <a:pt x="93" y="0"/>
                  </a:moveTo>
                  <a:lnTo>
                    <a:pt x="45" y="79"/>
                  </a:lnTo>
                  <a:lnTo>
                    <a:pt x="45" y="79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9" name="Line 268"/>
            <p:cNvSpPr>
              <a:spLocks noChangeShapeType="1"/>
            </p:cNvSpPr>
            <p:nvPr/>
          </p:nvSpPr>
          <p:spPr bwMode="auto">
            <a:xfrm flipV="1">
              <a:off x="2625" y="1547"/>
              <a:ext cx="48" cy="79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0" name="Line 269"/>
            <p:cNvSpPr>
              <a:spLocks noChangeShapeType="1"/>
            </p:cNvSpPr>
            <p:nvPr/>
          </p:nvSpPr>
          <p:spPr bwMode="auto">
            <a:xfrm flipH="1">
              <a:off x="2580" y="1547"/>
              <a:ext cx="93" cy="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1" name="Line 270"/>
            <p:cNvSpPr>
              <a:spLocks noChangeShapeType="1"/>
            </p:cNvSpPr>
            <p:nvPr/>
          </p:nvSpPr>
          <p:spPr bwMode="auto">
            <a:xfrm>
              <a:off x="2580" y="1547"/>
              <a:ext cx="45" cy="79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2" name="Line 271"/>
            <p:cNvSpPr>
              <a:spLocks noChangeShapeType="1"/>
            </p:cNvSpPr>
            <p:nvPr/>
          </p:nvSpPr>
          <p:spPr bwMode="auto">
            <a:xfrm>
              <a:off x="2625" y="1626"/>
              <a:ext cx="0" cy="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3" name="Freeform 272"/>
            <p:cNvSpPr>
              <a:spLocks/>
            </p:cNvSpPr>
            <p:nvPr/>
          </p:nvSpPr>
          <p:spPr bwMode="auto">
            <a:xfrm>
              <a:off x="2871" y="1560"/>
              <a:ext cx="91" cy="79"/>
            </a:xfrm>
            <a:custGeom>
              <a:avLst/>
              <a:gdLst>
                <a:gd name="T0" fmla="*/ 0 w 91"/>
                <a:gd name="T1" fmla="*/ 0 h 79"/>
                <a:gd name="T2" fmla="*/ 91 w 91"/>
                <a:gd name="T3" fmla="*/ 0 h 79"/>
                <a:gd name="T4" fmla="*/ 46 w 91"/>
                <a:gd name="T5" fmla="*/ 79 h 79"/>
                <a:gd name="T6" fmla="*/ 46 w 91"/>
                <a:gd name="T7" fmla="*/ 79 h 79"/>
                <a:gd name="T8" fmla="*/ 0 w 9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79">
                  <a:moveTo>
                    <a:pt x="0" y="0"/>
                  </a:moveTo>
                  <a:lnTo>
                    <a:pt x="91" y="0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4" name="Line 273"/>
            <p:cNvSpPr>
              <a:spLocks noChangeShapeType="1"/>
            </p:cNvSpPr>
            <p:nvPr/>
          </p:nvSpPr>
          <p:spPr bwMode="auto">
            <a:xfrm flipV="1">
              <a:off x="2917" y="1560"/>
              <a:ext cx="45" cy="79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5" name="Line 274"/>
            <p:cNvSpPr>
              <a:spLocks noChangeShapeType="1"/>
            </p:cNvSpPr>
            <p:nvPr/>
          </p:nvSpPr>
          <p:spPr bwMode="auto">
            <a:xfrm flipH="1">
              <a:off x="2871" y="1560"/>
              <a:ext cx="91" cy="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6" name="Line 275"/>
            <p:cNvSpPr>
              <a:spLocks noChangeShapeType="1"/>
            </p:cNvSpPr>
            <p:nvPr/>
          </p:nvSpPr>
          <p:spPr bwMode="auto">
            <a:xfrm>
              <a:off x="2871" y="1560"/>
              <a:ext cx="46" cy="79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7" name="Line 276"/>
            <p:cNvSpPr>
              <a:spLocks noChangeShapeType="1"/>
            </p:cNvSpPr>
            <p:nvPr/>
          </p:nvSpPr>
          <p:spPr bwMode="auto">
            <a:xfrm>
              <a:off x="2917" y="1639"/>
              <a:ext cx="0" cy="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8" name="Freeform 277"/>
            <p:cNvSpPr>
              <a:spLocks/>
            </p:cNvSpPr>
            <p:nvPr/>
          </p:nvSpPr>
          <p:spPr bwMode="auto">
            <a:xfrm>
              <a:off x="3047" y="1560"/>
              <a:ext cx="93" cy="79"/>
            </a:xfrm>
            <a:custGeom>
              <a:avLst/>
              <a:gdLst>
                <a:gd name="T0" fmla="*/ 0 w 93"/>
                <a:gd name="T1" fmla="*/ 0 h 79"/>
                <a:gd name="T2" fmla="*/ 93 w 93"/>
                <a:gd name="T3" fmla="*/ 0 h 79"/>
                <a:gd name="T4" fmla="*/ 45 w 93"/>
                <a:gd name="T5" fmla="*/ 79 h 79"/>
                <a:gd name="T6" fmla="*/ 45 w 93"/>
                <a:gd name="T7" fmla="*/ 79 h 79"/>
                <a:gd name="T8" fmla="*/ 0 w 93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9">
                  <a:moveTo>
                    <a:pt x="0" y="0"/>
                  </a:moveTo>
                  <a:lnTo>
                    <a:pt x="93" y="0"/>
                  </a:lnTo>
                  <a:lnTo>
                    <a:pt x="45" y="79"/>
                  </a:lnTo>
                  <a:lnTo>
                    <a:pt x="45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9" name="Line 278"/>
            <p:cNvSpPr>
              <a:spLocks noChangeShapeType="1"/>
            </p:cNvSpPr>
            <p:nvPr/>
          </p:nvSpPr>
          <p:spPr bwMode="auto">
            <a:xfrm flipV="1">
              <a:off x="3092" y="1560"/>
              <a:ext cx="48" cy="79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0" name="Line 279"/>
            <p:cNvSpPr>
              <a:spLocks noChangeShapeType="1"/>
            </p:cNvSpPr>
            <p:nvPr/>
          </p:nvSpPr>
          <p:spPr bwMode="auto">
            <a:xfrm flipH="1">
              <a:off x="3047" y="1560"/>
              <a:ext cx="93" cy="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1" name="Line 280"/>
            <p:cNvSpPr>
              <a:spLocks noChangeShapeType="1"/>
            </p:cNvSpPr>
            <p:nvPr/>
          </p:nvSpPr>
          <p:spPr bwMode="auto">
            <a:xfrm>
              <a:off x="3047" y="1560"/>
              <a:ext cx="45" cy="79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2" name="Line 281"/>
            <p:cNvSpPr>
              <a:spLocks noChangeShapeType="1"/>
            </p:cNvSpPr>
            <p:nvPr/>
          </p:nvSpPr>
          <p:spPr bwMode="auto">
            <a:xfrm>
              <a:off x="3092" y="1639"/>
              <a:ext cx="0" cy="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3" name="Rectangle 282"/>
            <p:cNvSpPr>
              <a:spLocks noChangeArrowheads="1"/>
            </p:cNvSpPr>
            <p:nvPr/>
          </p:nvSpPr>
          <p:spPr bwMode="auto">
            <a:xfrm>
              <a:off x="1132" y="2748"/>
              <a:ext cx="11" cy="9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4" name="Freeform 283"/>
            <p:cNvSpPr>
              <a:spLocks/>
            </p:cNvSpPr>
            <p:nvPr/>
          </p:nvSpPr>
          <p:spPr bwMode="auto">
            <a:xfrm>
              <a:off x="1164" y="2772"/>
              <a:ext cx="91" cy="69"/>
            </a:xfrm>
            <a:custGeom>
              <a:avLst/>
              <a:gdLst>
                <a:gd name="T0" fmla="*/ 31 w 91"/>
                <a:gd name="T1" fmla="*/ 0 h 69"/>
                <a:gd name="T2" fmla="*/ 38 w 91"/>
                <a:gd name="T3" fmla="*/ 0 h 69"/>
                <a:gd name="T4" fmla="*/ 43 w 91"/>
                <a:gd name="T5" fmla="*/ 4 h 69"/>
                <a:gd name="T6" fmla="*/ 47 w 91"/>
                <a:gd name="T7" fmla="*/ 7 h 69"/>
                <a:gd name="T8" fmla="*/ 49 w 91"/>
                <a:gd name="T9" fmla="*/ 14 h 69"/>
                <a:gd name="T10" fmla="*/ 54 w 91"/>
                <a:gd name="T11" fmla="*/ 7 h 69"/>
                <a:gd name="T12" fmla="*/ 59 w 91"/>
                <a:gd name="T13" fmla="*/ 4 h 69"/>
                <a:gd name="T14" fmla="*/ 64 w 91"/>
                <a:gd name="T15" fmla="*/ 0 h 69"/>
                <a:gd name="T16" fmla="*/ 70 w 91"/>
                <a:gd name="T17" fmla="*/ 0 h 69"/>
                <a:gd name="T18" fmla="*/ 77 w 91"/>
                <a:gd name="T19" fmla="*/ 0 h 69"/>
                <a:gd name="T20" fmla="*/ 82 w 91"/>
                <a:gd name="T21" fmla="*/ 2 h 69"/>
                <a:gd name="T22" fmla="*/ 87 w 91"/>
                <a:gd name="T23" fmla="*/ 5 h 69"/>
                <a:gd name="T24" fmla="*/ 90 w 91"/>
                <a:gd name="T25" fmla="*/ 10 h 69"/>
                <a:gd name="T26" fmla="*/ 91 w 91"/>
                <a:gd name="T27" fmla="*/ 15 h 69"/>
                <a:gd name="T28" fmla="*/ 91 w 91"/>
                <a:gd name="T29" fmla="*/ 23 h 69"/>
                <a:gd name="T30" fmla="*/ 91 w 91"/>
                <a:gd name="T31" fmla="*/ 69 h 69"/>
                <a:gd name="T32" fmla="*/ 80 w 91"/>
                <a:gd name="T33" fmla="*/ 69 h 69"/>
                <a:gd name="T34" fmla="*/ 80 w 91"/>
                <a:gd name="T35" fmla="*/ 27 h 69"/>
                <a:gd name="T36" fmla="*/ 80 w 91"/>
                <a:gd name="T37" fmla="*/ 22 h 69"/>
                <a:gd name="T38" fmla="*/ 78 w 91"/>
                <a:gd name="T39" fmla="*/ 17 h 69"/>
                <a:gd name="T40" fmla="*/ 77 w 91"/>
                <a:gd name="T41" fmla="*/ 15 h 69"/>
                <a:gd name="T42" fmla="*/ 75 w 91"/>
                <a:gd name="T43" fmla="*/ 14 h 69"/>
                <a:gd name="T44" fmla="*/ 72 w 91"/>
                <a:gd name="T45" fmla="*/ 12 h 69"/>
                <a:gd name="T46" fmla="*/ 69 w 91"/>
                <a:gd name="T47" fmla="*/ 10 h 69"/>
                <a:gd name="T48" fmla="*/ 64 w 91"/>
                <a:gd name="T49" fmla="*/ 12 h 69"/>
                <a:gd name="T50" fmla="*/ 59 w 91"/>
                <a:gd name="T51" fmla="*/ 14 h 69"/>
                <a:gd name="T52" fmla="*/ 56 w 91"/>
                <a:gd name="T53" fmla="*/ 15 h 69"/>
                <a:gd name="T54" fmla="*/ 54 w 91"/>
                <a:gd name="T55" fmla="*/ 20 h 69"/>
                <a:gd name="T56" fmla="*/ 52 w 91"/>
                <a:gd name="T57" fmla="*/ 25 h 69"/>
                <a:gd name="T58" fmla="*/ 52 w 91"/>
                <a:gd name="T59" fmla="*/ 30 h 69"/>
                <a:gd name="T60" fmla="*/ 52 w 91"/>
                <a:gd name="T61" fmla="*/ 69 h 69"/>
                <a:gd name="T62" fmla="*/ 39 w 91"/>
                <a:gd name="T63" fmla="*/ 69 h 69"/>
                <a:gd name="T64" fmla="*/ 39 w 91"/>
                <a:gd name="T65" fmla="*/ 27 h 69"/>
                <a:gd name="T66" fmla="*/ 39 w 91"/>
                <a:gd name="T67" fmla="*/ 20 h 69"/>
                <a:gd name="T68" fmla="*/ 38 w 91"/>
                <a:gd name="T69" fmla="*/ 15 h 69"/>
                <a:gd name="T70" fmla="*/ 34 w 91"/>
                <a:gd name="T71" fmla="*/ 14 h 69"/>
                <a:gd name="T72" fmla="*/ 31 w 91"/>
                <a:gd name="T73" fmla="*/ 12 h 69"/>
                <a:gd name="T74" fmla="*/ 28 w 91"/>
                <a:gd name="T75" fmla="*/ 10 h 69"/>
                <a:gd name="T76" fmla="*/ 23 w 91"/>
                <a:gd name="T77" fmla="*/ 12 h 69"/>
                <a:gd name="T78" fmla="*/ 20 w 91"/>
                <a:gd name="T79" fmla="*/ 14 h 69"/>
                <a:gd name="T80" fmla="*/ 17 w 91"/>
                <a:gd name="T81" fmla="*/ 17 h 69"/>
                <a:gd name="T82" fmla="*/ 13 w 91"/>
                <a:gd name="T83" fmla="*/ 20 h 69"/>
                <a:gd name="T84" fmla="*/ 12 w 91"/>
                <a:gd name="T85" fmla="*/ 27 h 69"/>
                <a:gd name="T86" fmla="*/ 12 w 91"/>
                <a:gd name="T87" fmla="*/ 35 h 69"/>
                <a:gd name="T88" fmla="*/ 12 w 91"/>
                <a:gd name="T89" fmla="*/ 69 h 69"/>
                <a:gd name="T90" fmla="*/ 0 w 91"/>
                <a:gd name="T91" fmla="*/ 69 h 69"/>
                <a:gd name="T92" fmla="*/ 0 w 91"/>
                <a:gd name="T93" fmla="*/ 2 h 69"/>
                <a:gd name="T94" fmla="*/ 12 w 91"/>
                <a:gd name="T95" fmla="*/ 2 h 69"/>
                <a:gd name="T96" fmla="*/ 12 w 91"/>
                <a:gd name="T97" fmla="*/ 12 h 69"/>
                <a:gd name="T98" fmla="*/ 15 w 91"/>
                <a:gd name="T99" fmla="*/ 7 h 69"/>
                <a:gd name="T100" fmla="*/ 20 w 91"/>
                <a:gd name="T101" fmla="*/ 4 h 69"/>
                <a:gd name="T102" fmla="*/ 25 w 91"/>
                <a:gd name="T103" fmla="*/ 0 h 69"/>
                <a:gd name="T104" fmla="*/ 31 w 91"/>
                <a:gd name="T10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" h="69">
                  <a:moveTo>
                    <a:pt x="31" y="0"/>
                  </a:moveTo>
                  <a:lnTo>
                    <a:pt x="38" y="0"/>
                  </a:lnTo>
                  <a:lnTo>
                    <a:pt x="43" y="4"/>
                  </a:lnTo>
                  <a:lnTo>
                    <a:pt x="47" y="7"/>
                  </a:lnTo>
                  <a:lnTo>
                    <a:pt x="49" y="14"/>
                  </a:lnTo>
                  <a:lnTo>
                    <a:pt x="54" y="7"/>
                  </a:lnTo>
                  <a:lnTo>
                    <a:pt x="59" y="4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2" y="2"/>
                  </a:lnTo>
                  <a:lnTo>
                    <a:pt x="87" y="5"/>
                  </a:lnTo>
                  <a:lnTo>
                    <a:pt x="90" y="10"/>
                  </a:lnTo>
                  <a:lnTo>
                    <a:pt x="91" y="15"/>
                  </a:lnTo>
                  <a:lnTo>
                    <a:pt x="91" y="23"/>
                  </a:lnTo>
                  <a:lnTo>
                    <a:pt x="91" y="69"/>
                  </a:lnTo>
                  <a:lnTo>
                    <a:pt x="80" y="69"/>
                  </a:lnTo>
                  <a:lnTo>
                    <a:pt x="80" y="27"/>
                  </a:lnTo>
                  <a:lnTo>
                    <a:pt x="80" y="22"/>
                  </a:lnTo>
                  <a:lnTo>
                    <a:pt x="78" y="17"/>
                  </a:lnTo>
                  <a:lnTo>
                    <a:pt x="77" y="15"/>
                  </a:lnTo>
                  <a:lnTo>
                    <a:pt x="75" y="14"/>
                  </a:lnTo>
                  <a:lnTo>
                    <a:pt x="72" y="12"/>
                  </a:lnTo>
                  <a:lnTo>
                    <a:pt x="69" y="10"/>
                  </a:lnTo>
                  <a:lnTo>
                    <a:pt x="64" y="12"/>
                  </a:lnTo>
                  <a:lnTo>
                    <a:pt x="59" y="14"/>
                  </a:lnTo>
                  <a:lnTo>
                    <a:pt x="56" y="15"/>
                  </a:lnTo>
                  <a:lnTo>
                    <a:pt x="54" y="20"/>
                  </a:lnTo>
                  <a:lnTo>
                    <a:pt x="52" y="25"/>
                  </a:lnTo>
                  <a:lnTo>
                    <a:pt x="52" y="30"/>
                  </a:lnTo>
                  <a:lnTo>
                    <a:pt x="52" y="69"/>
                  </a:lnTo>
                  <a:lnTo>
                    <a:pt x="39" y="69"/>
                  </a:lnTo>
                  <a:lnTo>
                    <a:pt x="39" y="27"/>
                  </a:lnTo>
                  <a:lnTo>
                    <a:pt x="39" y="20"/>
                  </a:lnTo>
                  <a:lnTo>
                    <a:pt x="38" y="15"/>
                  </a:lnTo>
                  <a:lnTo>
                    <a:pt x="34" y="14"/>
                  </a:lnTo>
                  <a:lnTo>
                    <a:pt x="31" y="12"/>
                  </a:lnTo>
                  <a:lnTo>
                    <a:pt x="28" y="10"/>
                  </a:lnTo>
                  <a:lnTo>
                    <a:pt x="23" y="12"/>
                  </a:lnTo>
                  <a:lnTo>
                    <a:pt x="20" y="14"/>
                  </a:lnTo>
                  <a:lnTo>
                    <a:pt x="17" y="17"/>
                  </a:lnTo>
                  <a:lnTo>
                    <a:pt x="13" y="20"/>
                  </a:lnTo>
                  <a:lnTo>
                    <a:pt x="12" y="27"/>
                  </a:lnTo>
                  <a:lnTo>
                    <a:pt x="12" y="35"/>
                  </a:lnTo>
                  <a:lnTo>
                    <a:pt x="12" y="69"/>
                  </a:lnTo>
                  <a:lnTo>
                    <a:pt x="0" y="69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12"/>
                  </a:lnTo>
                  <a:lnTo>
                    <a:pt x="15" y="7"/>
                  </a:lnTo>
                  <a:lnTo>
                    <a:pt x="20" y="4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5" name="Freeform 284"/>
            <p:cNvSpPr>
              <a:spLocks/>
            </p:cNvSpPr>
            <p:nvPr/>
          </p:nvSpPr>
          <p:spPr bwMode="auto">
            <a:xfrm>
              <a:off x="1273" y="2748"/>
              <a:ext cx="31" cy="117"/>
            </a:xfrm>
            <a:custGeom>
              <a:avLst/>
              <a:gdLst>
                <a:gd name="T0" fmla="*/ 23 w 31"/>
                <a:gd name="T1" fmla="*/ 0 h 117"/>
                <a:gd name="T2" fmla="*/ 31 w 31"/>
                <a:gd name="T3" fmla="*/ 0 h 117"/>
                <a:gd name="T4" fmla="*/ 26 w 31"/>
                <a:gd name="T5" fmla="*/ 8 h 117"/>
                <a:gd name="T6" fmla="*/ 23 w 31"/>
                <a:gd name="T7" fmla="*/ 15 h 117"/>
                <a:gd name="T8" fmla="*/ 21 w 31"/>
                <a:gd name="T9" fmla="*/ 18 h 117"/>
                <a:gd name="T10" fmla="*/ 17 w 31"/>
                <a:gd name="T11" fmla="*/ 28 h 117"/>
                <a:gd name="T12" fmla="*/ 15 w 31"/>
                <a:gd name="T13" fmla="*/ 36 h 117"/>
                <a:gd name="T14" fmla="*/ 13 w 31"/>
                <a:gd name="T15" fmla="*/ 47 h 117"/>
                <a:gd name="T16" fmla="*/ 12 w 31"/>
                <a:gd name="T17" fmla="*/ 59 h 117"/>
                <a:gd name="T18" fmla="*/ 17 w 31"/>
                <a:gd name="T19" fmla="*/ 88 h 117"/>
                <a:gd name="T20" fmla="*/ 31 w 31"/>
                <a:gd name="T21" fmla="*/ 117 h 117"/>
                <a:gd name="T22" fmla="*/ 23 w 31"/>
                <a:gd name="T23" fmla="*/ 117 h 117"/>
                <a:gd name="T24" fmla="*/ 13 w 31"/>
                <a:gd name="T25" fmla="*/ 106 h 117"/>
                <a:gd name="T26" fmla="*/ 7 w 31"/>
                <a:gd name="T27" fmla="*/ 91 h 117"/>
                <a:gd name="T28" fmla="*/ 2 w 31"/>
                <a:gd name="T29" fmla="*/ 75 h 117"/>
                <a:gd name="T30" fmla="*/ 0 w 31"/>
                <a:gd name="T31" fmla="*/ 59 h 117"/>
                <a:gd name="T32" fmla="*/ 5 w 31"/>
                <a:gd name="T33" fmla="*/ 31 h 117"/>
                <a:gd name="T34" fmla="*/ 23 w 31"/>
                <a:gd name="T3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117">
                  <a:moveTo>
                    <a:pt x="23" y="0"/>
                  </a:moveTo>
                  <a:lnTo>
                    <a:pt x="31" y="0"/>
                  </a:lnTo>
                  <a:lnTo>
                    <a:pt x="26" y="8"/>
                  </a:lnTo>
                  <a:lnTo>
                    <a:pt x="23" y="15"/>
                  </a:lnTo>
                  <a:lnTo>
                    <a:pt x="21" y="18"/>
                  </a:lnTo>
                  <a:lnTo>
                    <a:pt x="17" y="28"/>
                  </a:lnTo>
                  <a:lnTo>
                    <a:pt x="15" y="36"/>
                  </a:lnTo>
                  <a:lnTo>
                    <a:pt x="13" y="47"/>
                  </a:lnTo>
                  <a:lnTo>
                    <a:pt x="12" y="59"/>
                  </a:lnTo>
                  <a:lnTo>
                    <a:pt x="17" y="88"/>
                  </a:lnTo>
                  <a:lnTo>
                    <a:pt x="31" y="117"/>
                  </a:lnTo>
                  <a:lnTo>
                    <a:pt x="23" y="117"/>
                  </a:lnTo>
                  <a:lnTo>
                    <a:pt x="13" y="106"/>
                  </a:lnTo>
                  <a:lnTo>
                    <a:pt x="7" y="91"/>
                  </a:lnTo>
                  <a:lnTo>
                    <a:pt x="2" y="75"/>
                  </a:lnTo>
                  <a:lnTo>
                    <a:pt x="0" y="59"/>
                  </a:lnTo>
                  <a:lnTo>
                    <a:pt x="5" y="3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6" name="Freeform 285"/>
            <p:cNvSpPr>
              <a:spLocks/>
            </p:cNvSpPr>
            <p:nvPr/>
          </p:nvSpPr>
          <p:spPr bwMode="auto">
            <a:xfrm>
              <a:off x="1309" y="2751"/>
              <a:ext cx="64" cy="92"/>
            </a:xfrm>
            <a:custGeom>
              <a:avLst/>
              <a:gdLst>
                <a:gd name="T0" fmla="*/ 16 w 64"/>
                <a:gd name="T1" fmla="*/ 0 h 92"/>
                <a:gd name="T2" fmla="*/ 20 w 64"/>
                <a:gd name="T3" fmla="*/ 0 h 92"/>
                <a:gd name="T4" fmla="*/ 23 w 64"/>
                <a:gd name="T5" fmla="*/ 4 h 92"/>
                <a:gd name="T6" fmla="*/ 26 w 64"/>
                <a:gd name="T7" fmla="*/ 7 h 92"/>
                <a:gd name="T8" fmla="*/ 29 w 64"/>
                <a:gd name="T9" fmla="*/ 13 h 92"/>
                <a:gd name="T10" fmla="*/ 31 w 64"/>
                <a:gd name="T11" fmla="*/ 21 h 92"/>
                <a:gd name="T12" fmla="*/ 41 w 64"/>
                <a:gd name="T13" fmla="*/ 65 h 92"/>
                <a:gd name="T14" fmla="*/ 42 w 64"/>
                <a:gd name="T15" fmla="*/ 70 h 92"/>
                <a:gd name="T16" fmla="*/ 44 w 64"/>
                <a:gd name="T17" fmla="*/ 75 h 92"/>
                <a:gd name="T18" fmla="*/ 46 w 64"/>
                <a:gd name="T19" fmla="*/ 78 h 92"/>
                <a:gd name="T20" fmla="*/ 49 w 64"/>
                <a:gd name="T21" fmla="*/ 80 h 92"/>
                <a:gd name="T22" fmla="*/ 52 w 64"/>
                <a:gd name="T23" fmla="*/ 82 h 92"/>
                <a:gd name="T24" fmla="*/ 55 w 64"/>
                <a:gd name="T25" fmla="*/ 80 h 92"/>
                <a:gd name="T26" fmla="*/ 59 w 64"/>
                <a:gd name="T27" fmla="*/ 78 h 92"/>
                <a:gd name="T28" fmla="*/ 60 w 64"/>
                <a:gd name="T29" fmla="*/ 75 h 92"/>
                <a:gd name="T30" fmla="*/ 60 w 64"/>
                <a:gd name="T31" fmla="*/ 70 h 92"/>
                <a:gd name="T32" fmla="*/ 64 w 64"/>
                <a:gd name="T33" fmla="*/ 70 h 92"/>
                <a:gd name="T34" fmla="*/ 64 w 64"/>
                <a:gd name="T35" fmla="*/ 74 h 92"/>
                <a:gd name="T36" fmla="*/ 64 w 64"/>
                <a:gd name="T37" fmla="*/ 78 h 92"/>
                <a:gd name="T38" fmla="*/ 62 w 64"/>
                <a:gd name="T39" fmla="*/ 83 h 92"/>
                <a:gd name="T40" fmla="*/ 59 w 64"/>
                <a:gd name="T41" fmla="*/ 87 h 92"/>
                <a:gd name="T42" fmla="*/ 55 w 64"/>
                <a:gd name="T43" fmla="*/ 90 h 92"/>
                <a:gd name="T44" fmla="*/ 52 w 64"/>
                <a:gd name="T45" fmla="*/ 92 h 92"/>
                <a:gd name="T46" fmla="*/ 47 w 64"/>
                <a:gd name="T47" fmla="*/ 90 h 92"/>
                <a:gd name="T48" fmla="*/ 44 w 64"/>
                <a:gd name="T49" fmla="*/ 87 h 92"/>
                <a:gd name="T50" fmla="*/ 41 w 64"/>
                <a:gd name="T51" fmla="*/ 83 h 92"/>
                <a:gd name="T52" fmla="*/ 39 w 64"/>
                <a:gd name="T53" fmla="*/ 77 h 92"/>
                <a:gd name="T54" fmla="*/ 38 w 64"/>
                <a:gd name="T55" fmla="*/ 69 h 92"/>
                <a:gd name="T56" fmla="*/ 33 w 64"/>
                <a:gd name="T57" fmla="*/ 46 h 92"/>
                <a:gd name="T58" fmla="*/ 12 w 64"/>
                <a:gd name="T59" fmla="*/ 90 h 92"/>
                <a:gd name="T60" fmla="*/ 0 w 64"/>
                <a:gd name="T61" fmla="*/ 90 h 92"/>
                <a:gd name="T62" fmla="*/ 28 w 64"/>
                <a:gd name="T63" fmla="*/ 30 h 92"/>
                <a:gd name="T64" fmla="*/ 28 w 64"/>
                <a:gd name="T65" fmla="*/ 25 h 92"/>
                <a:gd name="T66" fmla="*/ 26 w 64"/>
                <a:gd name="T67" fmla="*/ 20 h 92"/>
                <a:gd name="T68" fmla="*/ 25 w 64"/>
                <a:gd name="T69" fmla="*/ 15 h 92"/>
                <a:gd name="T70" fmla="*/ 23 w 64"/>
                <a:gd name="T71" fmla="*/ 12 h 92"/>
                <a:gd name="T72" fmla="*/ 20 w 64"/>
                <a:gd name="T73" fmla="*/ 10 h 92"/>
                <a:gd name="T74" fmla="*/ 15 w 64"/>
                <a:gd name="T75" fmla="*/ 10 h 92"/>
                <a:gd name="T76" fmla="*/ 12 w 64"/>
                <a:gd name="T77" fmla="*/ 10 h 92"/>
                <a:gd name="T78" fmla="*/ 10 w 64"/>
                <a:gd name="T79" fmla="*/ 12 h 92"/>
                <a:gd name="T80" fmla="*/ 7 w 64"/>
                <a:gd name="T81" fmla="*/ 15 h 92"/>
                <a:gd name="T82" fmla="*/ 7 w 64"/>
                <a:gd name="T83" fmla="*/ 20 h 92"/>
                <a:gd name="T84" fmla="*/ 3 w 64"/>
                <a:gd name="T85" fmla="*/ 20 h 92"/>
                <a:gd name="T86" fmla="*/ 3 w 64"/>
                <a:gd name="T87" fmla="*/ 13 h 92"/>
                <a:gd name="T88" fmla="*/ 5 w 64"/>
                <a:gd name="T89" fmla="*/ 8 h 92"/>
                <a:gd name="T90" fmla="*/ 8 w 64"/>
                <a:gd name="T91" fmla="*/ 4 h 92"/>
                <a:gd name="T92" fmla="*/ 12 w 64"/>
                <a:gd name="T93" fmla="*/ 0 h 92"/>
                <a:gd name="T94" fmla="*/ 16 w 64"/>
                <a:gd name="T9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92">
                  <a:moveTo>
                    <a:pt x="16" y="0"/>
                  </a:moveTo>
                  <a:lnTo>
                    <a:pt x="20" y="0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9" y="13"/>
                  </a:lnTo>
                  <a:lnTo>
                    <a:pt x="31" y="21"/>
                  </a:lnTo>
                  <a:lnTo>
                    <a:pt x="41" y="65"/>
                  </a:lnTo>
                  <a:lnTo>
                    <a:pt x="42" y="70"/>
                  </a:lnTo>
                  <a:lnTo>
                    <a:pt x="44" y="75"/>
                  </a:lnTo>
                  <a:lnTo>
                    <a:pt x="46" y="78"/>
                  </a:lnTo>
                  <a:lnTo>
                    <a:pt x="49" y="80"/>
                  </a:lnTo>
                  <a:lnTo>
                    <a:pt x="52" y="82"/>
                  </a:lnTo>
                  <a:lnTo>
                    <a:pt x="55" y="80"/>
                  </a:lnTo>
                  <a:lnTo>
                    <a:pt x="59" y="78"/>
                  </a:lnTo>
                  <a:lnTo>
                    <a:pt x="60" y="75"/>
                  </a:lnTo>
                  <a:lnTo>
                    <a:pt x="60" y="70"/>
                  </a:lnTo>
                  <a:lnTo>
                    <a:pt x="64" y="70"/>
                  </a:lnTo>
                  <a:lnTo>
                    <a:pt x="64" y="74"/>
                  </a:lnTo>
                  <a:lnTo>
                    <a:pt x="64" y="78"/>
                  </a:lnTo>
                  <a:lnTo>
                    <a:pt x="62" y="83"/>
                  </a:lnTo>
                  <a:lnTo>
                    <a:pt x="59" y="87"/>
                  </a:lnTo>
                  <a:lnTo>
                    <a:pt x="55" y="90"/>
                  </a:lnTo>
                  <a:lnTo>
                    <a:pt x="52" y="92"/>
                  </a:lnTo>
                  <a:lnTo>
                    <a:pt x="47" y="90"/>
                  </a:lnTo>
                  <a:lnTo>
                    <a:pt x="44" y="87"/>
                  </a:lnTo>
                  <a:lnTo>
                    <a:pt x="41" y="83"/>
                  </a:lnTo>
                  <a:lnTo>
                    <a:pt x="39" y="77"/>
                  </a:lnTo>
                  <a:lnTo>
                    <a:pt x="38" y="69"/>
                  </a:lnTo>
                  <a:lnTo>
                    <a:pt x="33" y="46"/>
                  </a:lnTo>
                  <a:lnTo>
                    <a:pt x="12" y="90"/>
                  </a:lnTo>
                  <a:lnTo>
                    <a:pt x="0" y="90"/>
                  </a:lnTo>
                  <a:lnTo>
                    <a:pt x="28" y="30"/>
                  </a:lnTo>
                  <a:lnTo>
                    <a:pt x="28" y="25"/>
                  </a:lnTo>
                  <a:lnTo>
                    <a:pt x="26" y="20"/>
                  </a:lnTo>
                  <a:lnTo>
                    <a:pt x="25" y="15"/>
                  </a:lnTo>
                  <a:lnTo>
                    <a:pt x="23" y="12"/>
                  </a:lnTo>
                  <a:lnTo>
                    <a:pt x="20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7" y="20"/>
                  </a:lnTo>
                  <a:lnTo>
                    <a:pt x="3" y="20"/>
                  </a:lnTo>
                  <a:lnTo>
                    <a:pt x="3" y="13"/>
                  </a:lnTo>
                  <a:lnTo>
                    <a:pt x="5" y="8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7" name="Freeform 286"/>
            <p:cNvSpPr>
              <a:spLocks/>
            </p:cNvSpPr>
            <p:nvPr/>
          </p:nvSpPr>
          <p:spPr bwMode="auto">
            <a:xfrm>
              <a:off x="1379" y="2748"/>
              <a:ext cx="29" cy="117"/>
            </a:xfrm>
            <a:custGeom>
              <a:avLst/>
              <a:gdLst>
                <a:gd name="T0" fmla="*/ 0 w 29"/>
                <a:gd name="T1" fmla="*/ 0 h 117"/>
                <a:gd name="T2" fmla="*/ 7 w 29"/>
                <a:gd name="T3" fmla="*/ 0 h 117"/>
                <a:gd name="T4" fmla="*/ 24 w 29"/>
                <a:gd name="T5" fmla="*/ 31 h 117"/>
                <a:gd name="T6" fmla="*/ 29 w 29"/>
                <a:gd name="T7" fmla="*/ 59 h 117"/>
                <a:gd name="T8" fmla="*/ 28 w 29"/>
                <a:gd name="T9" fmla="*/ 75 h 117"/>
                <a:gd name="T10" fmla="*/ 23 w 29"/>
                <a:gd name="T11" fmla="*/ 91 h 117"/>
                <a:gd name="T12" fmla="*/ 16 w 29"/>
                <a:gd name="T13" fmla="*/ 106 h 117"/>
                <a:gd name="T14" fmla="*/ 7 w 29"/>
                <a:gd name="T15" fmla="*/ 117 h 117"/>
                <a:gd name="T16" fmla="*/ 0 w 29"/>
                <a:gd name="T17" fmla="*/ 117 h 117"/>
                <a:gd name="T18" fmla="*/ 13 w 29"/>
                <a:gd name="T19" fmla="*/ 88 h 117"/>
                <a:gd name="T20" fmla="*/ 18 w 29"/>
                <a:gd name="T21" fmla="*/ 59 h 117"/>
                <a:gd name="T22" fmla="*/ 18 w 29"/>
                <a:gd name="T23" fmla="*/ 47 h 117"/>
                <a:gd name="T24" fmla="*/ 15 w 29"/>
                <a:gd name="T25" fmla="*/ 36 h 117"/>
                <a:gd name="T26" fmla="*/ 13 w 29"/>
                <a:gd name="T27" fmla="*/ 28 h 117"/>
                <a:gd name="T28" fmla="*/ 10 w 29"/>
                <a:gd name="T29" fmla="*/ 18 h 117"/>
                <a:gd name="T30" fmla="*/ 7 w 29"/>
                <a:gd name="T31" fmla="*/ 15 h 117"/>
                <a:gd name="T32" fmla="*/ 3 w 29"/>
                <a:gd name="T33" fmla="*/ 8 h 117"/>
                <a:gd name="T34" fmla="*/ 0 w 29"/>
                <a:gd name="T3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117">
                  <a:moveTo>
                    <a:pt x="0" y="0"/>
                  </a:moveTo>
                  <a:lnTo>
                    <a:pt x="7" y="0"/>
                  </a:lnTo>
                  <a:lnTo>
                    <a:pt x="24" y="31"/>
                  </a:lnTo>
                  <a:lnTo>
                    <a:pt x="29" y="59"/>
                  </a:lnTo>
                  <a:lnTo>
                    <a:pt x="28" y="75"/>
                  </a:lnTo>
                  <a:lnTo>
                    <a:pt x="23" y="91"/>
                  </a:lnTo>
                  <a:lnTo>
                    <a:pt x="16" y="106"/>
                  </a:lnTo>
                  <a:lnTo>
                    <a:pt x="7" y="117"/>
                  </a:lnTo>
                  <a:lnTo>
                    <a:pt x="0" y="117"/>
                  </a:lnTo>
                  <a:lnTo>
                    <a:pt x="13" y="88"/>
                  </a:lnTo>
                  <a:lnTo>
                    <a:pt x="18" y="59"/>
                  </a:lnTo>
                  <a:lnTo>
                    <a:pt x="18" y="47"/>
                  </a:lnTo>
                  <a:lnTo>
                    <a:pt x="15" y="36"/>
                  </a:lnTo>
                  <a:lnTo>
                    <a:pt x="13" y="28"/>
                  </a:lnTo>
                  <a:lnTo>
                    <a:pt x="10" y="18"/>
                  </a:lnTo>
                  <a:lnTo>
                    <a:pt x="7" y="15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8" name="Line 287"/>
            <p:cNvSpPr>
              <a:spLocks noChangeShapeType="1"/>
            </p:cNvSpPr>
            <p:nvPr/>
          </p:nvSpPr>
          <p:spPr bwMode="auto">
            <a:xfrm>
              <a:off x="793" y="1558"/>
              <a:ext cx="112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9" name="Line 288"/>
            <p:cNvSpPr>
              <a:spLocks noChangeShapeType="1"/>
            </p:cNvSpPr>
            <p:nvPr/>
          </p:nvSpPr>
          <p:spPr bwMode="auto">
            <a:xfrm flipV="1">
              <a:off x="2538" y="1586"/>
              <a:ext cx="1116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0" name="Freeform 289"/>
            <p:cNvSpPr>
              <a:spLocks noEditPoints="1"/>
            </p:cNvSpPr>
            <p:nvPr/>
          </p:nvSpPr>
          <p:spPr bwMode="auto">
            <a:xfrm>
              <a:off x="1926" y="2025"/>
              <a:ext cx="76" cy="93"/>
            </a:xfrm>
            <a:custGeom>
              <a:avLst/>
              <a:gdLst>
                <a:gd name="T0" fmla="*/ 11 w 76"/>
                <a:gd name="T1" fmla="*/ 12 h 93"/>
                <a:gd name="T2" fmla="*/ 11 w 76"/>
                <a:gd name="T3" fmla="*/ 41 h 93"/>
                <a:gd name="T4" fmla="*/ 36 w 76"/>
                <a:gd name="T5" fmla="*/ 41 h 93"/>
                <a:gd name="T6" fmla="*/ 44 w 76"/>
                <a:gd name="T7" fmla="*/ 41 h 93"/>
                <a:gd name="T8" fmla="*/ 49 w 76"/>
                <a:gd name="T9" fmla="*/ 39 h 93"/>
                <a:gd name="T10" fmla="*/ 52 w 76"/>
                <a:gd name="T11" fmla="*/ 38 h 93"/>
                <a:gd name="T12" fmla="*/ 55 w 76"/>
                <a:gd name="T13" fmla="*/ 34 h 93"/>
                <a:gd name="T14" fmla="*/ 57 w 76"/>
                <a:gd name="T15" fmla="*/ 30 h 93"/>
                <a:gd name="T16" fmla="*/ 58 w 76"/>
                <a:gd name="T17" fmla="*/ 26 h 93"/>
                <a:gd name="T18" fmla="*/ 57 w 76"/>
                <a:gd name="T19" fmla="*/ 21 h 93"/>
                <a:gd name="T20" fmla="*/ 55 w 76"/>
                <a:gd name="T21" fmla="*/ 18 h 93"/>
                <a:gd name="T22" fmla="*/ 54 w 76"/>
                <a:gd name="T23" fmla="*/ 15 h 93"/>
                <a:gd name="T24" fmla="*/ 50 w 76"/>
                <a:gd name="T25" fmla="*/ 13 h 93"/>
                <a:gd name="T26" fmla="*/ 45 w 76"/>
                <a:gd name="T27" fmla="*/ 12 h 93"/>
                <a:gd name="T28" fmla="*/ 39 w 76"/>
                <a:gd name="T29" fmla="*/ 12 h 93"/>
                <a:gd name="T30" fmla="*/ 11 w 76"/>
                <a:gd name="T31" fmla="*/ 12 h 93"/>
                <a:gd name="T32" fmla="*/ 0 w 76"/>
                <a:gd name="T33" fmla="*/ 0 h 93"/>
                <a:gd name="T34" fmla="*/ 39 w 76"/>
                <a:gd name="T35" fmla="*/ 0 h 93"/>
                <a:gd name="T36" fmla="*/ 45 w 76"/>
                <a:gd name="T37" fmla="*/ 0 h 93"/>
                <a:gd name="T38" fmla="*/ 52 w 76"/>
                <a:gd name="T39" fmla="*/ 2 h 93"/>
                <a:gd name="T40" fmla="*/ 57 w 76"/>
                <a:gd name="T41" fmla="*/ 3 h 93"/>
                <a:gd name="T42" fmla="*/ 62 w 76"/>
                <a:gd name="T43" fmla="*/ 7 h 93"/>
                <a:gd name="T44" fmla="*/ 67 w 76"/>
                <a:gd name="T45" fmla="*/ 12 h 93"/>
                <a:gd name="T46" fmla="*/ 70 w 76"/>
                <a:gd name="T47" fmla="*/ 18 h 93"/>
                <a:gd name="T48" fmla="*/ 70 w 76"/>
                <a:gd name="T49" fmla="*/ 26 h 93"/>
                <a:gd name="T50" fmla="*/ 70 w 76"/>
                <a:gd name="T51" fmla="*/ 31 h 93"/>
                <a:gd name="T52" fmla="*/ 67 w 76"/>
                <a:gd name="T53" fmla="*/ 38 h 93"/>
                <a:gd name="T54" fmla="*/ 63 w 76"/>
                <a:gd name="T55" fmla="*/ 41 h 93"/>
                <a:gd name="T56" fmla="*/ 58 w 76"/>
                <a:gd name="T57" fmla="*/ 46 h 93"/>
                <a:gd name="T58" fmla="*/ 54 w 76"/>
                <a:gd name="T59" fmla="*/ 49 h 93"/>
                <a:gd name="T60" fmla="*/ 45 w 76"/>
                <a:gd name="T61" fmla="*/ 51 h 93"/>
                <a:gd name="T62" fmla="*/ 49 w 76"/>
                <a:gd name="T63" fmla="*/ 52 h 93"/>
                <a:gd name="T64" fmla="*/ 52 w 76"/>
                <a:gd name="T65" fmla="*/ 56 h 93"/>
                <a:gd name="T66" fmla="*/ 57 w 76"/>
                <a:gd name="T67" fmla="*/ 60 h 93"/>
                <a:gd name="T68" fmla="*/ 62 w 76"/>
                <a:gd name="T69" fmla="*/ 67 h 93"/>
                <a:gd name="T70" fmla="*/ 76 w 76"/>
                <a:gd name="T71" fmla="*/ 93 h 93"/>
                <a:gd name="T72" fmla="*/ 62 w 76"/>
                <a:gd name="T73" fmla="*/ 93 h 93"/>
                <a:gd name="T74" fmla="*/ 50 w 76"/>
                <a:gd name="T75" fmla="*/ 73 h 93"/>
                <a:gd name="T76" fmla="*/ 45 w 76"/>
                <a:gd name="T77" fmla="*/ 65 h 93"/>
                <a:gd name="T78" fmla="*/ 42 w 76"/>
                <a:gd name="T79" fmla="*/ 60 h 93"/>
                <a:gd name="T80" fmla="*/ 39 w 76"/>
                <a:gd name="T81" fmla="*/ 57 h 93"/>
                <a:gd name="T82" fmla="*/ 37 w 76"/>
                <a:gd name="T83" fmla="*/ 54 h 93"/>
                <a:gd name="T84" fmla="*/ 31 w 76"/>
                <a:gd name="T85" fmla="*/ 52 h 93"/>
                <a:gd name="T86" fmla="*/ 29 w 76"/>
                <a:gd name="T87" fmla="*/ 52 h 93"/>
                <a:gd name="T88" fmla="*/ 24 w 76"/>
                <a:gd name="T89" fmla="*/ 51 h 93"/>
                <a:gd name="T90" fmla="*/ 11 w 76"/>
                <a:gd name="T91" fmla="*/ 51 h 93"/>
                <a:gd name="T92" fmla="*/ 11 w 76"/>
                <a:gd name="T93" fmla="*/ 93 h 93"/>
                <a:gd name="T94" fmla="*/ 0 w 76"/>
                <a:gd name="T95" fmla="*/ 93 h 93"/>
                <a:gd name="T96" fmla="*/ 0 w 76"/>
                <a:gd name="T9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3">
                  <a:moveTo>
                    <a:pt x="11" y="12"/>
                  </a:moveTo>
                  <a:lnTo>
                    <a:pt x="11" y="41"/>
                  </a:lnTo>
                  <a:lnTo>
                    <a:pt x="36" y="41"/>
                  </a:lnTo>
                  <a:lnTo>
                    <a:pt x="44" y="41"/>
                  </a:lnTo>
                  <a:lnTo>
                    <a:pt x="49" y="39"/>
                  </a:lnTo>
                  <a:lnTo>
                    <a:pt x="52" y="38"/>
                  </a:lnTo>
                  <a:lnTo>
                    <a:pt x="55" y="34"/>
                  </a:lnTo>
                  <a:lnTo>
                    <a:pt x="57" y="30"/>
                  </a:lnTo>
                  <a:lnTo>
                    <a:pt x="58" y="26"/>
                  </a:lnTo>
                  <a:lnTo>
                    <a:pt x="57" y="21"/>
                  </a:lnTo>
                  <a:lnTo>
                    <a:pt x="55" y="18"/>
                  </a:lnTo>
                  <a:lnTo>
                    <a:pt x="54" y="15"/>
                  </a:lnTo>
                  <a:lnTo>
                    <a:pt x="50" y="13"/>
                  </a:lnTo>
                  <a:lnTo>
                    <a:pt x="45" y="12"/>
                  </a:lnTo>
                  <a:lnTo>
                    <a:pt x="39" y="12"/>
                  </a:lnTo>
                  <a:lnTo>
                    <a:pt x="11" y="12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45" y="0"/>
                  </a:lnTo>
                  <a:lnTo>
                    <a:pt x="52" y="2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7" y="12"/>
                  </a:lnTo>
                  <a:lnTo>
                    <a:pt x="70" y="18"/>
                  </a:lnTo>
                  <a:lnTo>
                    <a:pt x="70" y="26"/>
                  </a:lnTo>
                  <a:lnTo>
                    <a:pt x="70" y="31"/>
                  </a:lnTo>
                  <a:lnTo>
                    <a:pt x="67" y="38"/>
                  </a:lnTo>
                  <a:lnTo>
                    <a:pt x="63" y="41"/>
                  </a:lnTo>
                  <a:lnTo>
                    <a:pt x="58" y="46"/>
                  </a:lnTo>
                  <a:lnTo>
                    <a:pt x="54" y="49"/>
                  </a:lnTo>
                  <a:lnTo>
                    <a:pt x="45" y="51"/>
                  </a:lnTo>
                  <a:lnTo>
                    <a:pt x="49" y="52"/>
                  </a:lnTo>
                  <a:lnTo>
                    <a:pt x="52" y="56"/>
                  </a:lnTo>
                  <a:lnTo>
                    <a:pt x="57" y="60"/>
                  </a:lnTo>
                  <a:lnTo>
                    <a:pt x="62" y="67"/>
                  </a:lnTo>
                  <a:lnTo>
                    <a:pt x="76" y="93"/>
                  </a:lnTo>
                  <a:lnTo>
                    <a:pt x="62" y="93"/>
                  </a:lnTo>
                  <a:lnTo>
                    <a:pt x="50" y="73"/>
                  </a:lnTo>
                  <a:lnTo>
                    <a:pt x="45" y="65"/>
                  </a:lnTo>
                  <a:lnTo>
                    <a:pt x="42" y="60"/>
                  </a:lnTo>
                  <a:lnTo>
                    <a:pt x="39" y="57"/>
                  </a:lnTo>
                  <a:lnTo>
                    <a:pt x="37" y="54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4" y="51"/>
                  </a:lnTo>
                  <a:lnTo>
                    <a:pt x="11" y="51"/>
                  </a:lnTo>
                  <a:lnTo>
                    <a:pt x="11" y="93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1" name="Freeform 290"/>
            <p:cNvSpPr>
              <a:spLocks noEditPoints="1"/>
            </p:cNvSpPr>
            <p:nvPr/>
          </p:nvSpPr>
          <p:spPr bwMode="auto">
            <a:xfrm>
              <a:off x="2010" y="2050"/>
              <a:ext cx="62" cy="70"/>
            </a:xfrm>
            <a:custGeom>
              <a:avLst/>
              <a:gdLst>
                <a:gd name="T0" fmla="*/ 31 w 62"/>
                <a:gd name="T1" fmla="*/ 11 h 70"/>
                <a:gd name="T2" fmla="*/ 26 w 62"/>
                <a:gd name="T3" fmla="*/ 11 h 70"/>
                <a:gd name="T4" fmla="*/ 22 w 62"/>
                <a:gd name="T5" fmla="*/ 13 h 70"/>
                <a:gd name="T6" fmla="*/ 18 w 62"/>
                <a:gd name="T7" fmla="*/ 14 h 70"/>
                <a:gd name="T8" fmla="*/ 15 w 62"/>
                <a:gd name="T9" fmla="*/ 18 h 70"/>
                <a:gd name="T10" fmla="*/ 13 w 62"/>
                <a:gd name="T11" fmla="*/ 22 h 70"/>
                <a:gd name="T12" fmla="*/ 12 w 62"/>
                <a:gd name="T13" fmla="*/ 26 h 70"/>
                <a:gd name="T14" fmla="*/ 49 w 62"/>
                <a:gd name="T15" fmla="*/ 26 h 70"/>
                <a:gd name="T16" fmla="*/ 49 w 62"/>
                <a:gd name="T17" fmla="*/ 21 h 70"/>
                <a:gd name="T18" fmla="*/ 46 w 62"/>
                <a:gd name="T19" fmla="*/ 16 h 70"/>
                <a:gd name="T20" fmla="*/ 41 w 62"/>
                <a:gd name="T21" fmla="*/ 13 h 70"/>
                <a:gd name="T22" fmla="*/ 36 w 62"/>
                <a:gd name="T23" fmla="*/ 11 h 70"/>
                <a:gd name="T24" fmla="*/ 31 w 62"/>
                <a:gd name="T25" fmla="*/ 11 h 70"/>
                <a:gd name="T26" fmla="*/ 31 w 62"/>
                <a:gd name="T27" fmla="*/ 0 h 70"/>
                <a:gd name="T28" fmla="*/ 39 w 62"/>
                <a:gd name="T29" fmla="*/ 1 h 70"/>
                <a:gd name="T30" fmla="*/ 48 w 62"/>
                <a:gd name="T31" fmla="*/ 5 h 70"/>
                <a:gd name="T32" fmla="*/ 54 w 62"/>
                <a:gd name="T33" fmla="*/ 9 h 70"/>
                <a:gd name="T34" fmla="*/ 57 w 62"/>
                <a:gd name="T35" fmla="*/ 14 h 70"/>
                <a:gd name="T36" fmla="*/ 59 w 62"/>
                <a:gd name="T37" fmla="*/ 19 h 70"/>
                <a:gd name="T38" fmla="*/ 61 w 62"/>
                <a:gd name="T39" fmla="*/ 26 h 70"/>
                <a:gd name="T40" fmla="*/ 62 w 62"/>
                <a:gd name="T41" fmla="*/ 34 h 70"/>
                <a:gd name="T42" fmla="*/ 62 w 62"/>
                <a:gd name="T43" fmla="*/ 37 h 70"/>
                <a:gd name="T44" fmla="*/ 12 w 62"/>
                <a:gd name="T45" fmla="*/ 37 h 70"/>
                <a:gd name="T46" fmla="*/ 13 w 62"/>
                <a:gd name="T47" fmla="*/ 44 h 70"/>
                <a:gd name="T48" fmla="*/ 15 w 62"/>
                <a:gd name="T49" fmla="*/ 48 h 70"/>
                <a:gd name="T50" fmla="*/ 18 w 62"/>
                <a:gd name="T51" fmla="*/ 53 h 70"/>
                <a:gd name="T52" fmla="*/ 23 w 62"/>
                <a:gd name="T53" fmla="*/ 57 h 70"/>
                <a:gd name="T54" fmla="*/ 26 w 62"/>
                <a:gd name="T55" fmla="*/ 58 h 70"/>
                <a:gd name="T56" fmla="*/ 33 w 62"/>
                <a:gd name="T57" fmla="*/ 58 h 70"/>
                <a:gd name="T58" fmla="*/ 38 w 62"/>
                <a:gd name="T59" fmla="*/ 58 h 70"/>
                <a:gd name="T60" fmla="*/ 43 w 62"/>
                <a:gd name="T61" fmla="*/ 57 h 70"/>
                <a:gd name="T62" fmla="*/ 46 w 62"/>
                <a:gd name="T63" fmla="*/ 53 h 70"/>
                <a:gd name="T64" fmla="*/ 49 w 62"/>
                <a:gd name="T65" fmla="*/ 48 h 70"/>
                <a:gd name="T66" fmla="*/ 62 w 62"/>
                <a:gd name="T67" fmla="*/ 48 h 70"/>
                <a:gd name="T68" fmla="*/ 59 w 62"/>
                <a:gd name="T69" fmla="*/ 55 h 70"/>
                <a:gd name="T70" fmla="*/ 56 w 62"/>
                <a:gd name="T71" fmla="*/ 60 h 70"/>
                <a:gd name="T72" fmla="*/ 51 w 62"/>
                <a:gd name="T73" fmla="*/ 63 h 70"/>
                <a:gd name="T74" fmla="*/ 46 w 62"/>
                <a:gd name="T75" fmla="*/ 66 h 70"/>
                <a:gd name="T76" fmla="*/ 39 w 62"/>
                <a:gd name="T77" fmla="*/ 68 h 70"/>
                <a:gd name="T78" fmla="*/ 33 w 62"/>
                <a:gd name="T79" fmla="*/ 70 h 70"/>
                <a:gd name="T80" fmla="*/ 25 w 62"/>
                <a:gd name="T81" fmla="*/ 68 h 70"/>
                <a:gd name="T82" fmla="*/ 20 w 62"/>
                <a:gd name="T83" fmla="*/ 66 h 70"/>
                <a:gd name="T84" fmla="*/ 13 w 62"/>
                <a:gd name="T85" fmla="*/ 65 h 70"/>
                <a:gd name="T86" fmla="*/ 9 w 62"/>
                <a:gd name="T87" fmla="*/ 60 h 70"/>
                <a:gd name="T88" fmla="*/ 5 w 62"/>
                <a:gd name="T89" fmla="*/ 55 h 70"/>
                <a:gd name="T90" fmla="*/ 2 w 62"/>
                <a:gd name="T91" fmla="*/ 50 h 70"/>
                <a:gd name="T92" fmla="*/ 0 w 62"/>
                <a:gd name="T93" fmla="*/ 42 h 70"/>
                <a:gd name="T94" fmla="*/ 0 w 62"/>
                <a:gd name="T95" fmla="*/ 35 h 70"/>
                <a:gd name="T96" fmla="*/ 0 w 62"/>
                <a:gd name="T97" fmla="*/ 27 h 70"/>
                <a:gd name="T98" fmla="*/ 2 w 62"/>
                <a:gd name="T99" fmla="*/ 21 h 70"/>
                <a:gd name="T100" fmla="*/ 5 w 62"/>
                <a:gd name="T101" fmla="*/ 14 h 70"/>
                <a:gd name="T102" fmla="*/ 9 w 62"/>
                <a:gd name="T103" fmla="*/ 9 h 70"/>
                <a:gd name="T104" fmla="*/ 15 w 62"/>
                <a:gd name="T105" fmla="*/ 5 h 70"/>
                <a:gd name="T106" fmla="*/ 23 w 62"/>
                <a:gd name="T107" fmla="*/ 1 h 70"/>
                <a:gd name="T108" fmla="*/ 31 w 62"/>
                <a:gd name="T10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" h="70">
                  <a:moveTo>
                    <a:pt x="31" y="11"/>
                  </a:moveTo>
                  <a:lnTo>
                    <a:pt x="26" y="11"/>
                  </a:lnTo>
                  <a:lnTo>
                    <a:pt x="22" y="13"/>
                  </a:lnTo>
                  <a:lnTo>
                    <a:pt x="18" y="14"/>
                  </a:lnTo>
                  <a:lnTo>
                    <a:pt x="15" y="18"/>
                  </a:lnTo>
                  <a:lnTo>
                    <a:pt x="13" y="22"/>
                  </a:lnTo>
                  <a:lnTo>
                    <a:pt x="12" y="26"/>
                  </a:ln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1" y="13"/>
                  </a:lnTo>
                  <a:lnTo>
                    <a:pt x="36" y="11"/>
                  </a:lnTo>
                  <a:lnTo>
                    <a:pt x="31" y="11"/>
                  </a:lnTo>
                  <a:close/>
                  <a:moveTo>
                    <a:pt x="31" y="0"/>
                  </a:moveTo>
                  <a:lnTo>
                    <a:pt x="39" y="1"/>
                  </a:lnTo>
                  <a:lnTo>
                    <a:pt x="48" y="5"/>
                  </a:lnTo>
                  <a:lnTo>
                    <a:pt x="54" y="9"/>
                  </a:lnTo>
                  <a:lnTo>
                    <a:pt x="57" y="14"/>
                  </a:lnTo>
                  <a:lnTo>
                    <a:pt x="59" y="19"/>
                  </a:lnTo>
                  <a:lnTo>
                    <a:pt x="61" y="26"/>
                  </a:lnTo>
                  <a:lnTo>
                    <a:pt x="62" y="34"/>
                  </a:lnTo>
                  <a:lnTo>
                    <a:pt x="62" y="37"/>
                  </a:lnTo>
                  <a:lnTo>
                    <a:pt x="12" y="37"/>
                  </a:lnTo>
                  <a:lnTo>
                    <a:pt x="13" y="44"/>
                  </a:lnTo>
                  <a:lnTo>
                    <a:pt x="15" y="48"/>
                  </a:lnTo>
                  <a:lnTo>
                    <a:pt x="18" y="53"/>
                  </a:lnTo>
                  <a:lnTo>
                    <a:pt x="23" y="57"/>
                  </a:lnTo>
                  <a:lnTo>
                    <a:pt x="26" y="58"/>
                  </a:lnTo>
                  <a:lnTo>
                    <a:pt x="33" y="58"/>
                  </a:lnTo>
                  <a:lnTo>
                    <a:pt x="38" y="58"/>
                  </a:lnTo>
                  <a:lnTo>
                    <a:pt x="43" y="57"/>
                  </a:lnTo>
                  <a:lnTo>
                    <a:pt x="46" y="53"/>
                  </a:lnTo>
                  <a:lnTo>
                    <a:pt x="49" y="48"/>
                  </a:lnTo>
                  <a:lnTo>
                    <a:pt x="62" y="48"/>
                  </a:lnTo>
                  <a:lnTo>
                    <a:pt x="59" y="55"/>
                  </a:lnTo>
                  <a:lnTo>
                    <a:pt x="56" y="60"/>
                  </a:lnTo>
                  <a:lnTo>
                    <a:pt x="51" y="63"/>
                  </a:lnTo>
                  <a:lnTo>
                    <a:pt x="46" y="66"/>
                  </a:lnTo>
                  <a:lnTo>
                    <a:pt x="39" y="68"/>
                  </a:lnTo>
                  <a:lnTo>
                    <a:pt x="33" y="70"/>
                  </a:lnTo>
                  <a:lnTo>
                    <a:pt x="25" y="68"/>
                  </a:lnTo>
                  <a:lnTo>
                    <a:pt x="20" y="66"/>
                  </a:lnTo>
                  <a:lnTo>
                    <a:pt x="13" y="65"/>
                  </a:lnTo>
                  <a:lnTo>
                    <a:pt x="9" y="60"/>
                  </a:lnTo>
                  <a:lnTo>
                    <a:pt x="5" y="55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3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2" name="Freeform 291"/>
            <p:cNvSpPr>
              <a:spLocks/>
            </p:cNvSpPr>
            <p:nvPr/>
          </p:nvSpPr>
          <p:spPr bwMode="auto">
            <a:xfrm>
              <a:off x="2085" y="2025"/>
              <a:ext cx="31" cy="117"/>
            </a:xfrm>
            <a:custGeom>
              <a:avLst/>
              <a:gdLst>
                <a:gd name="T0" fmla="*/ 23 w 31"/>
                <a:gd name="T1" fmla="*/ 0 h 117"/>
                <a:gd name="T2" fmla="*/ 31 w 31"/>
                <a:gd name="T3" fmla="*/ 0 h 117"/>
                <a:gd name="T4" fmla="*/ 26 w 31"/>
                <a:gd name="T5" fmla="*/ 8 h 117"/>
                <a:gd name="T6" fmla="*/ 23 w 31"/>
                <a:gd name="T7" fmla="*/ 15 h 117"/>
                <a:gd name="T8" fmla="*/ 21 w 31"/>
                <a:gd name="T9" fmla="*/ 18 h 117"/>
                <a:gd name="T10" fmla="*/ 18 w 31"/>
                <a:gd name="T11" fmla="*/ 28 h 117"/>
                <a:gd name="T12" fmla="*/ 15 w 31"/>
                <a:gd name="T13" fmla="*/ 36 h 117"/>
                <a:gd name="T14" fmla="*/ 13 w 31"/>
                <a:gd name="T15" fmla="*/ 47 h 117"/>
                <a:gd name="T16" fmla="*/ 12 w 31"/>
                <a:gd name="T17" fmla="*/ 59 h 117"/>
                <a:gd name="T18" fmla="*/ 17 w 31"/>
                <a:gd name="T19" fmla="*/ 88 h 117"/>
                <a:gd name="T20" fmla="*/ 31 w 31"/>
                <a:gd name="T21" fmla="*/ 117 h 117"/>
                <a:gd name="T22" fmla="*/ 23 w 31"/>
                <a:gd name="T23" fmla="*/ 117 h 117"/>
                <a:gd name="T24" fmla="*/ 15 w 31"/>
                <a:gd name="T25" fmla="*/ 106 h 117"/>
                <a:gd name="T26" fmla="*/ 7 w 31"/>
                <a:gd name="T27" fmla="*/ 91 h 117"/>
                <a:gd name="T28" fmla="*/ 2 w 31"/>
                <a:gd name="T29" fmla="*/ 75 h 117"/>
                <a:gd name="T30" fmla="*/ 0 w 31"/>
                <a:gd name="T31" fmla="*/ 59 h 117"/>
                <a:gd name="T32" fmla="*/ 5 w 31"/>
                <a:gd name="T33" fmla="*/ 31 h 117"/>
                <a:gd name="T34" fmla="*/ 23 w 31"/>
                <a:gd name="T3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117">
                  <a:moveTo>
                    <a:pt x="23" y="0"/>
                  </a:moveTo>
                  <a:lnTo>
                    <a:pt x="31" y="0"/>
                  </a:lnTo>
                  <a:lnTo>
                    <a:pt x="26" y="8"/>
                  </a:lnTo>
                  <a:lnTo>
                    <a:pt x="23" y="15"/>
                  </a:lnTo>
                  <a:lnTo>
                    <a:pt x="21" y="18"/>
                  </a:lnTo>
                  <a:lnTo>
                    <a:pt x="18" y="28"/>
                  </a:lnTo>
                  <a:lnTo>
                    <a:pt x="15" y="36"/>
                  </a:lnTo>
                  <a:lnTo>
                    <a:pt x="13" y="47"/>
                  </a:lnTo>
                  <a:lnTo>
                    <a:pt x="12" y="59"/>
                  </a:lnTo>
                  <a:lnTo>
                    <a:pt x="17" y="88"/>
                  </a:lnTo>
                  <a:lnTo>
                    <a:pt x="31" y="117"/>
                  </a:lnTo>
                  <a:lnTo>
                    <a:pt x="23" y="117"/>
                  </a:lnTo>
                  <a:lnTo>
                    <a:pt x="15" y="106"/>
                  </a:lnTo>
                  <a:lnTo>
                    <a:pt x="7" y="91"/>
                  </a:lnTo>
                  <a:lnTo>
                    <a:pt x="2" y="75"/>
                  </a:lnTo>
                  <a:lnTo>
                    <a:pt x="0" y="59"/>
                  </a:lnTo>
                  <a:lnTo>
                    <a:pt x="5" y="3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3" name="Freeform 292"/>
            <p:cNvSpPr>
              <a:spLocks/>
            </p:cNvSpPr>
            <p:nvPr/>
          </p:nvSpPr>
          <p:spPr bwMode="auto">
            <a:xfrm>
              <a:off x="2124" y="2028"/>
              <a:ext cx="65" cy="92"/>
            </a:xfrm>
            <a:custGeom>
              <a:avLst/>
              <a:gdLst>
                <a:gd name="T0" fmla="*/ 18 w 65"/>
                <a:gd name="T1" fmla="*/ 0 h 92"/>
                <a:gd name="T2" fmla="*/ 21 w 65"/>
                <a:gd name="T3" fmla="*/ 0 h 92"/>
                <a:gd name="T4" fmla="*/ 25 w 65"/>
                <a:gd name="T5" fmla="*/ 4 h 92"/>
                <a:gd name="T6" fmla="*/ 28 w 65"/>
                <a:gd name="T7" fmla="*/ 9 h 92"/>
                <a:gd name="T8" fmla="*/ 30 w 65"/>
                <a:gd name="T9" fmla="*/ 14 h 92"/>
                <a:gd name="T10" fmla="*/ 31 w 65"/>
                <a:gd name="T11" fmla="*/ 22 h 92"/>
                <a:gd name="T12" fmla="*/ 41 w 65"/>
                <a:gd name="T13" fmla="*/ 66 h 92"/>
                <a:gd name="T14" fmla="*/ 43 w 65"/>
                <a:gd name="T15" fmla="*/ 72 h 92"/>
                <a:gd name="T16" fmla="*/ 44 w 65"/>
                <a:gd name="T17" fmla="*/ 75 h 92"/>
                <a:gd name="T18" fmla="*/ 48 w 65"/>
                <a:gd name="T19" fmla="*/ 79 h 92"/>
                <a:gd name="T20" fmla="*/ 49 w 65"/>
                <a:gd name="T21" fmla="*/ 80 h 92"/>
                <a:gd name="T22" fmla="*/ 54 w 65"/>
                <a:gd name="T23" fmla="*/ 82 h 92"/>
                <a:gd name="T24" fmla="*/ 57 w 65"/>
                <a:gd name="T25" fmla="*/ 82 h 92"/>
                <a:gd name="T26" fmla="*/ 59 w 65"/>
                <a:gd name="T27" fmla="*/ 79 h 92"/>
                <a:gd name="T28" fmla="*/ 61 w 65"/>
                <a:gd name="T29" fmla="*/ 75 h 92"/>
                <a:gd name="T30" fmla="*/ 62 w 65"/>
                <a:gd name="T31" fmla="*/ 70 h 92"/>
                <a:gd name="T32" fmla="*/ 65 w 65"/>
                <a:gd name="T33" fmla="*/ 70 h 92"/>
                <a:gd name="T34" fmla="*/ 65 w 65"/>
                <a:gd name="T35" fmla="*/ 74 h 92"/>
                <a:gd name="T36" fmla="*/ 64 w 65"/>
                <a:gd name="T37" fmla="*/ 79 h 92"/>
                <a:gd name="T38" fmla="*/ 62 w 65"/>
                <a:gd name="T39" fmla="*/ 84 h 92"/>
                <a:gd name="T40" fmla="*/ 61 w 65"/>
                <a:gd name="T41" fmla="*/ 87 h 92"/>
                <a:gd name="T42" fmla="*/ 57 w 65"/>
                <a:gd name="T43" fmla="*/ 90 h 92"/>
                <a:gd name="T44" fmla="*/ 52 w 65"/>
                <a:gd name="T45" fmla="*/ 92 h 92"/>
                <a:gd name="T46" fmla="*/ 49 w 65"/>
                <a:gd name="T47" fmla="*/ 90 h 92"/>
                <a:gd name="T48" fmla="*/ 44 w 65"/>
                <a:gd name="T49" fmla="*/ 87 h 92"/>
                <a:gd name="T50" fmla="*/ 43 w 65"/>
                <a:gd name="T51" fmla="*/ 84 h 92"/>
                <a:gd name="T52" fmla="*/ 41 w 65"/>
                <a:gd name="T53" fmla="*/ 79 h 92"/>
                <a:gd name="T54" fmla="*/ 38 w 65"/>
                <a:gd name="T55" fmla="*/ 70 h 92"/>
                <a:gd name="T56" fmla="*/ 33 w 65"/>
                <a:gd name="T57" fmla="*/ 46 h 92"/>
                <a:gd name="T58" fmla="*/ 12 w 65"/>
                <a:gd name="T59" fmla="*/ 90 h 92"/>
                <a:gd name="T60" fmla="*/ 0 w 65"/>
                <a:gd name="T61" fmla="*/ 90 h 92"/>
                <a:gd name="T62" fmla="*/ 30 w 65"/>
                <a:gd name="T63" fmla="*/ 30 h 92"/>
                <a:gd name="T64" fmla="*/ 28 w 65"/>
                <a:gd name="T65" fmla="*/ 25 h 92"/>
                <a:gd name="T66" fmla="*/ 26 w 65"/>
                <a:gd name="T67" fmla="*/ 20 h 92"/>
                <a:gd name="T68" fmla="*/ 25 w 65"/>
                <a:gd name="T69" fmla="*/ 15 h 92"/>
                <a:gd name="T70" fmla="*/ 23 w 65"/>
                <a:gd name="T71" fmla="*/ 14 h 92"/>
                <a:gd name="T72" fmla="*/ 20 w 65"/>
                <a:gd name="T73" fmla="*/ 10 h 92"/>
                <a:gd name="T74" fmla="*/ 17 w 65"/>
                <a:gd name="T75" fmla="*/ 10 h 92"/>
                <a:gd name="T76" fmla="*/ 13 w 65"/>
                <a:gd name="T77" fmla="*/ 10 h 92"/>
                <a:gd name="T78" fmla="*/ 10 w 65"/>
                <a:gd name="T79" fmla="*/ 12 h 92"/>
                <a:gd name="T80" fmla="*/ 8 w 65"/>
                <a:gd name="T81" fmla="*/ 15 h 92"/>
                <a:gd name="T82" fmla="*/ 7 w 65"/>
                <a:gd name="T83" fmla="*/ 20 h 92"/>
                <a:gd name="T84" fmla="*/ 5 w 65"/>
                <a:gd name="T85" fmla="*/ 20 h 92"/>
                <a:gd name="T86" fmla="*/ 5 w 65"/>
                <a:gd name="T87" fmla="*/ 15 h 92"/>
                <a:gd name="T88" fmla="*/ 7 w 65"/>
                <a:gd name="T89" fmla="*/ 9 h 92"/>
                <a:gd name="T90" fmla="*/ 10 w 65"/>
                <a:gd name="T91" fmla="*/ 5 h 92"/>
                <a:gd name="T92" fmla="*/ 13 w 65"/>
                <a:gd name="T93" fmla="*/ 2 h 92"/>
                <a:gd name="T94" fmla="*/ 18 w 65"/>
                <a:gd name="T9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" h="92">
                  <a:moveTo>
                    <a:pt x="18" y="0"/>
                  </a:moveTo>
                  <a:lnTo>
                    <a:pt x="21" y="0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30" y="14"/>
                  </a:lnTo>
                  <a:lnTo>
                    <a:pt x="31" y="22"/>
                  </a:lnTo>
                  <a:lnTo>
                    <a:pt x="41" y="66"/>
                  </a:lnTo>
                  <a:lnTo>
                    <a:pt x="43" y="72"/>
                  </a:lnTo>
                  <a:lnTo>
                    <a:pt x="44" y="75"/>
                  </a:lnTo>
                  <a:lnTo>
                    <a:pt x="48" y="79"/>
                  </a:lnTo>
                  <a:lnTo>
                    <a:pt x="49" y="80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9" y="79"/>
                  </a:lnTo>
                  <a:lnTo>
                    <a:pt x="61" y="75"/>
                  </a:lnTo>
                  <a:lnTo>
                    <a:pt x="62" y="70"/>
                  </a:lnTo>
                  <a:lnTo>
                    <a:pt x="65" y="70"/>
                  </a:lnTo>
                  <a:lnTo>
                    <a:pt x="65" y="74"/>
                  </a:lnTo>
                  <a:lnTo>
                    <a:pt x="64" y="79"/>
                  </a:lnTo>
                  <a:lnTo>
                    <a:pt x="62" y="84"/>
                  </a:lnTo>
                  <a:lnTo>
                    <a:pt x="61" y="87"/>
                  </a:lnTo>
                  <a:lnTo>
                    <a:pt x="57" y="90"/>
                  </a:lnTo>
                  <a:lnTo>
                    <a:pt x="52" y="92"/>
                  </a:lnTo>
                  <a:lnTo>
                    <a:pt x="49" y="90"/>
                  </a:lnTo>
                  <a:lnTo>
                    <a:pt x="44" y="87"/>
                  </a:lnTo>
                  <a:lnTo>
                    <a:pt x="43" y="84"/>
                  </a:lnTo>
                  <a:lnTo>
                    <a:pt x="41" y="79"/>
                  </a:lnTo>
                  <a:lnTo>
                    <a:pt x="38" y="70"/>
                  </a:lnTo>
                  <a:lnTo>
                    <a:pt x="33" y="46"/>
                  </a:lnTo>
                  <a:lnTo>
                    <a:pt x="12" y="90"/>
                  </a:lnTo>
                  <a:lnTo>
                    <a:pt x="0" y="90"/>
                  </a:lnTo>
                  <a:lnTo>
                    <a:pt x="30" y="30"/>
                  </a:lnTo>
                  <a:lnTo>
                    <a:pt x="28" y="25"/>
                  </a:lnTo>
                  <a:lnTo>
                    <a:pt x="26" y="20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0"/>
                  </a:lnTo>
                  <a:lnTo>
                    <a:pt x="17" y="10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5"/>
                  </a:lnTo>
                  <a:lnTo>
                    <a:pt x="7" y="9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4" name="Freeform 293"/>
            <p:cNvSpPr>
              <a:spLocks/>
            </p:cNvSpPr>
            <p:nvPr/>
          </p:nvSpPr>
          <p:spPr bwMode="auto">
            <a:xfrm>
              <a:off x="2194" y="2025"/>
              <a:ext cx="31" cy="117"/>
            </a:xfrm>
            <a:custGeom>
              <a:avLst/>
              <a:gdLst>
                <a:gd name="T0" fmla="*/ 0 w 31"/>
                <a:gd name="T1" fmla="*/ 0 h 117"/>
                <a:gd name="T2" fmla="*/ 8 w 31"/>
                <a:gd name="T3" fmla="*/ 0 h 117"/>
                <a:gd name="T4" fmla="*/ 26 w 31"/>
                <a:gd name="T5" fmla="*/ 31 h 117"/>
                <a:gd name="T6" fmla="*/ 31 w 31"/>
                <a:gd name="T7" fmla="*/ 59 h 117"/>
                <a:gd name="T8" fmla="*/ 30 w 31"/>
                <a:gd name="T9" fmla="*/ 75 h 117"/>
                <a:gd name="T10" fmla="*/ 25 w 31"/>
                <a:gd name="T11" fmla="*/ 91 h 117"/>
                <a:gd name="T12" fmla="*/ 17 w 31"/>
                <a:gd name="T13" fmla="*/ 106 h 117"/>
                <a:gd name="T14" fmla="*/ 8 w 31"/>
                <a:gd name="T15" fmla="*/ 117 h 117"/>
                <a:gd name="T16" fmla="*/ 0 w 31"/>
                <a:gd name="T17" fmla="*/ 117 h 117"/>
                <a:gd name="T18" fmla="*/ 15 w 31"/>
                <a:gd name="T19" fmla="*/ 88 h 117"/>
                <a:gd name="T20" fmla="*/ 20 w 31"/>
                <a:gd name="T21" fmla="*/ 59 h 117"/>
                <a:gd name="T22" fmla="*/ 18 w 31"/>
                <a:gd name="T23" fmla="*/ 47 h 117"/>
                <a:gd name="T24" fmla="*/ 17 w 31"/>
                <a:gd name="T25" fmla="*/ 36 h 117"/>
                <a:gd name="T26" fmla="*/ 13 w 31"/>
                <a:gd name="T27" fmla="*/ 28 h 117"/>
                <a:gd name="T28" fmla="*/ 10 w 31"/>
                <a:gd name="T29" fmla="*/ 20 h 117"/>
                <a:gd name="T30" fmla="*/ 8 w 31"/>
                <a:gd name="T31" fmla="*/ 15 h 117"/>
                <a:gd name="T32" fmla="*/ 5 w 31"/>
                <a:gd name="T33" fmla="*/ 8 h 117"/>
                <a:gd name="T34" fmla="*/ 0 w 31"/>
                <a:gd name="T3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117">
                  <a:moveTo>
                    <a:pt x="0" y="0"/>
                  </a:moveTo>
                  <a:lnTo>
                    <a:pt x="8" y="0"/>
                  </a:lnTo>
                  <a:lnTo>
                    <a:pt x="26" y="31"/>
                  </a:lnTo>
                  <a:lnTo>
                    <a:pt x="31" y="59"/>
                  </a:lnTo>
                  <a:lnTo>
                    <a:pt x="30" y="75"/>
                  </a:lnTo>
                  <a:lnTo>
                    <a:pt x="25" y="91"/>
                  </a:lnTo>
                  <a:lnTo>
                    <a:pt x="17" y="106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15" y="88"/>
                  </a:lnTo>
                  <a:lnTo>
                    <a:pt x="20" y="59"/>
                  </a:lnTo>
                  <a:lnTo>
                    <a:pt x="18" y="47"/>
                  </a:lnTo>
                  <a:lnTo>
                    <a:pt x="17" y="36"/>
                  </a:lnTo>
                  <a:lnTo>
                    <a:pt x="13" y="28"/>
                  </a:lnTo>
                  <a:lnTo>
                    <a:pt x="10" y="20"/>
                  </a:lnTo>
                  <a:lnTo>
                    <a:pt x="8" y="15"/>
                  </a:lnTo>
                  <a:lnTo>
                    <a:pt x="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5" name="Freeform 294"/>
            <p:cNvSpPr>
              <a:spLocks/>
            </p:cNvSpPr>
            <p:nvPr/>
          </p:nvSpPr>
          <p:spPr bwMode="auto">
            <a:xfrm>
              <a:off x="2713" y="1433"/>
              <a:ext cx="59" cy="61"/>
            </a:xfrm>
            <a:custGeom>
              <a:avLst/>
              <a:gdLst>
                <a:gd name="T0" fmla="*/ 13 w 59"/>
                <a:gd name="T1" fmla="*/ 0 h 61"/>
                <a:gd name="T2" fmla="*/ 15 w 59"/>
                <a:gd name="T3" fmla="*/ 0 h 61"/>
                <a:gd name="T4" fmla="*/ 18 w 59"/>
                <a:gd name="T5" fmla="*/ 6 h 61"/>
                <a:gd name="T6" fmla="*/ 22 w 59"/>
                <a:gd name="T7" fmla="*/ 14 h 61"/>
                <a:gd name="T8" fmla="*/ 35 w 59"/>
                <a:gd name="T9" fmla="*/ 47 h 61"/>
                <a:gd name="T10" fmla="*/ 46 w 59"/>
                <a:gd name="T11" fmla="*/ 27 h 61"/>
                <a:gd name="T12" fmla="*/ 48 w 59"/>
                <a:gd name="T13" fmla="*/ 22 h 61"/>
                <a:gd name="T14" fmla="*/ 49 w 59"/>
                <a:gd name="T15" fmla="*/ 18 h 61"/>
                <a:gd name="T16" fmla="*/ 49 w 59"/>
                <a:gd name="T17" fmla="*/ 14 h 61"/>
                <a:gd name="T18" fmla="*/ 48 w 59"/>
                <a:gd name="T19" fmla="*/ 13 h 61"/>
                <a:gd name="T20" fmla="*/ 48 w 59"/>
                <a:gd name="T21" fmla="*/ 9 h 61"/>
                <a:gd name="T22" fmla="*/ 48 w 59"/>
                <a:gd name="T23" fmla="*/ 6 h 61"/>
                <a:gd name="T24" fmla="*/ 48 w 59"/>
                <a:gd name="T25" fmla="*/ 3 h 61"/>
                <a:gd name="T26" fmla="*/ 49 w 59"/>
                <a:gd name="T27" fmla="*/ 1 h 61"/>
                <a:gd name="T28" fmla="*/ 51 w 59"/>
                <a:gd name="T29" fmla="*/ 0 h 61"/>
                <a:gd name="T30" fmla="*/ 52 w 59"/>
                <a:gd name="T31" fmla="*/ 0 h 61"/>
                <a:gd name="T32" fmla="*/ 56 w 59"/>
                <a:gd name="T33" fmla="*/ 0 h 61"/>
                <a:gd name="T34" fmla="*/ 57 w 59"/>
                <a:gd name="T35" fmla="*/ 1 h 61"/>
                <a:gd name="T36" fmla="*/ 59 w 59"/>
                <a:gd name="T37" fmla="*/ 3 h 61"/>
                <a:gd name="T38" fmla="*/ 59 w 59"/>
                <a:gd name="T39" fmla="*/ 6 h 61"/>
                <a:gd name="T40" fmla="*/ 59 w 59"/>
                <a:gd name="T41" fmla="*/ 11 h 61"/>
                <a:gd name="T42" fmla="*/ 57 w 59"/>
                <a:gd name="T43" fmla="*/ 16 h 61"/>
                <a:gd name="T44" fmla="*/ 54 w 59"/>
                <a:gd name="T45" fmla="*/ 21 h 61"/>
                <a:gd name="T46" fmla="*/ 44 w 59"/>
                <a:gd name="T47" fmla="*/ 37 h 61"/>
                <a:gd name="T48" fmla="*/ 30 w 59"/>
                <a:gd name="T49" fmla="*/ 61 h 61"/>
                <a:gd name="T50" fmla="*/ 28 w 59"/>
                <a:gd name="T51" fmla="*/ 61 h 61"/>
                <a:gd name="T52" fmla="*/ 13 w 59"/>
                <a:gd name="T53" fmla="*/ 21 h 61"/>
                <a:gd name="T54" fmla="*/ 10 w 59"/>
                <a:gd name="T55" fmla="*/ 16 h 61"/>
                <a:gd name="T56" fmla="*/ 8 w 59"/>
                <a:gd name="T57" fmla="*/ 11 h 61"/>
                <a:gd name="T58" fmla="*/ 8 w 59"/>
                <a:gd name="T59" fmla="*/ 9 h 61"/>
                <a:gd name="T60" fmla="*/ 5 w 59"/>
                <a:gd name="T61" fmla="*/ 6 h 61"/>
                <a:gd name="T62" fmla="*/ 2 w 59"/>
                <a:gd name="T63" fmla="*/ 6 h 61"/>
                <a:gd name="T64" fmla="*/ 0 w 59"/>
                <a:gd name="T65" fmla="*/ 6 h 61"/>
                <a:gd name="T66" fmla="*/ 0 w 59"/>
                <a:gd name="T67" fmla="*/ 3 h 61"/>
                <a:gd name="T68" fmla="*/ 13 w 59"/>
                <a:gd name="T6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1">
                  <a:moveTo>
                    <a:pt x="13" y="0"/>
                  </a:moveTo>
                  <a:lnTo>
                    <a:pt x="15" y="0"/>
                  </a:lnTo>
                  <a:lnTo>
                    <a:pt x="18" y="6"/>
                  </a:lnTo>
                  <a:lnTo>
                    <a:pt x="22" y="14"/>
                  </a:lnTo>
                  <a:lnTo>
                    <a:pt x="35" y="47"/>
                  </a:lnTo>
                  <a:lnTo>
                    <a:pt x="46" y="27"/>
                  </a:lnTo>
                  <a:lnTo>
                    <a:pt x="48" y="22"/>
                  </a:lnTo>
                  <a:lnTo>
                    <a:pt x="49" y="18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9"/>
                  </a:lnTo>
                  <a:lnTo>
                    <a:pt x="48" y="6"/>
                  </a:lnTo>
                  <a:lnTo>
                    <a:pt x="48" y="3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7" y="1"/>
                  </a:lnTo>
                  <a:lnTo>
                    <a:pt x="59" y="3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7" y="16"/>
                  </a:lnTo>
                  <a:lnTo>
                    <a:pt x="54" y="21"/>
                  </a:lnTo>
                  <a:lnTo>
                    <a:pt x="44" y="37"/>
                  </a:lnTo>
                  <a:lnTo>
                    <a:pt x="30" y="61"/>
                  </a:lnTo>
                  <a:lnTo>
                    <a:pt x="28" y="61"/>
                  </a:lnTo>
                  <a:lnTo>
                    <a:pt x="13" y="21"/>
                  </a:lnTo>
                  <a:lnTo>
                    <a:pt x="10" y="16"/>
                  </a:lnTo>
                  <a:lnTo>
                    <a:pt x="8" y="11"/>
                  </a:lnTo>
                  <a:lnTo>
                    <a:pt x="8" y="9"/>
                  </a:lnTo>
                  <a:lnTo>
                    <a:pt x="5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6" name="Freeform 295"/>
            <p:cNvSpPr>
              <a:spLocks noEditPoints="1"/>
            </p:cNvSpPr>
            <p:nvPr/>
          </p:nvSpPr>
          <p:spPr bwMode="auto">
            <a:xfrm>
              <a:off x="2819" y="1428"/>
              <a:ext cx="60" cy="37"/>
            </a:xfrm>
            <a:custGeom>
              <a:avLst/>
              <a:gdLst>
                <a:gd name="T0" fmla="*/ 0 w 60"/>
                <a:gd name="T1" fmla="*/ 26 h 37"/>
                <a:gd name="T2" fmla="*/ 60 w 60"/>
                <a:gd name="T3" fmla="*/ 26 h 37"/>
                <a:gd name="T4" fmla="*/ 60 w 60"/>
                <a:gd name="T5" fmla="*/ 37 h 37"/>
                <a:gd name="T6" fmla="*/ 0 w 60"/>
                <a:gd name="T7" fmla="*/ 37 h 37"/>
                <a:gd name="T8" fmla="*/ 0 w 60"/>
                <a:gd name="T9" fmla="*/ 26 h 37"/>
                <a:gd name="T10" fmla="*/ 0 w 60"/>
                <a:gd name="T11" fmla="*/ 0 h 37"/>
                <a:gd name="T12" fmla="*/ 60 w 60"/>
                <a:gd name="T13" fmla="*/ 0 h 37"/>
                <a:gd name="T14" fmla="*/ 60 w 60"/>
                <a:gd name="T15" fmla="*/ 11 h 37"/>
                <a:gd name="T16" fmla="*/ 0 w 60"/>
                <a:gd name="T17" fmla="*/ 11 h 37"/>
                <a:gd name="T18" fmla="*/ 0 w 60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37">
                  <a:moveTo>
                    <a:pt x="0" y="26"/>
                  </a:moveTo>
                  <a:lnTo>
                    <a:pt x="60" y="26"/>
                  </a:lnTo>
                  <a:lnTo>
                    <a:pt x="60" y="37"/>
                  </a:lnTo>
                  <a:lnTo>
                    <a:pt x="0" y="37"/>
                  </a:lnTo>
                  <a:lnTo>
                    <a:pt x="0" y="26"/>
                  </a:lnTo>
                  <a:close/>
                  <a:moveTo>
                    <a:pt x="0" y="0"/>
                  </a:moveTo>
                  <a:lnTo>
                    <a:pt x="60" y="0"/>
                  </a:lnTo>
                  <a:lnTo>
                    <a:pt x="60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7" name="Freeform 296"/>
            <p:cNvSpPr>
              <a:spLocks noEditPoints="1"/>
            </p:cNvSpPr>
            <p:nvPr/>
          </p:nvSpPr>
          <p:spPr bwMode="auto">
            <a:xfrm>
              <a:off x="2928" y="1400"/>
              <a:ext cx="60" cy="94"/>
            </a:xfrm>
            <a:custGeom>
              <a:avLst/>
              <a:gdLst>
                <a:gd name="T0" fmla="*/ 29 w 60"/>
                <a:gd name="T1" fmla="*/ 11 h 94"/>
                <a:gd name="T2" fmla="*/ 25 w 60"/>
                <a:gd name="T3" fmla="*/ 11 h 94"/>
                <a:gd name="T4" fmla="*/ 21 w 60"/>
                <a:gd name="T5" fmla="*/ 15 h 94"/>
                <a:gd name="T6" fmla="*/ 18 w 60"/>
                <a:gd name="T7" fmla="*/ 18 h 94"/>
                <a:gd name="T8" fmla="*/ 13 w 60"/>
                <a:gd name="T9" fmla="*/ 29 h 94"/>
                <a:gd name="T10" fmla="*/ 12 w 60"/>
                <a:gd name="T11" fmla="*/ 47 h 94"/>
                <a:gd name="T12" fmla="*/ 13 w 60"/>
                <a:gd name="T13" fmla="*/ 65 h 94"/>
                <a:gd name="T14" fmla="*/ 18 w 60"/>
                <a:gd name="T15" fmla="*/ 77 h 94"/>
                <a:gd name="T16" fmla="*/ 21 w 60"/>
                <a:gd name="T17" fmla="*/ 80 h 94"/>
                <a:gd name="T18" fmla="*/ 26 w 60"/>
                <a:gd name="T19" fmla="*/ 83 h 94"/>
                <a:gd name="T20" fmla="*/ 29 w 60"/>
                <a:gd name="T21" fmla="*/ 83 h 94"/>
                <a:gd name="T22" fmla="*/ 34 w 60"/>
                <a:gd name="T23" fmla="*/ 83 h 94"/>
                <a:gd name="T24" fmla="*/ 39 w 60"/>
                <a:gd name="T25" fmla="*/ 80 h 94"/>
                <a:gd name="T26" fmla="*/ 42 w 60"/>
                <a:gd name="T27" fmla="*/ 77 h 94"/>
                <a:gd name="T28" fmla="*/ 47 w 60"/>
                <a:gd name="T29" fmla="*/ 65 h 94"/>
                <a:gd name="T30" fmla="*/ 49 w 60"/>
                <a:gd name="T31" fmla="*/ 47 h 94"/>
                <a:gd name="T32" fmla="*/ 47 w 60"/>
                <a:gd name="T33" fmla="*/ 29 h 94"/>
                <a:gd name="T34" fmla="*/ 42 w 60"/>
                <a:gd name="T35" fmla="*/ 18 h 94"/>
                <a:gd name="T36" fmla="*/ 39 w 60"/>
                <a:gd name="T37" fmla="*/ 15 h 94"/>
                <a:gd name="T38" fmla="*/ 34 w 60"/>
                <a:gd name="T39" fmla="*/ 11 h 94"/>
                <a:gd name="T40" fmla="*/ 29 w 60"/>
                <a:gd name="T41" fmla="*/ 11 h 94"/>
                <a:gd name="T42" fmla="*/ 29 w 60"/>
                <a:gd name="T43" fmla="*/ 0 h 94"/>
                <a:gd name="T44" fmla="*/ 38 w 60"/>
                <a:gd name="T45" fmla="*/ 2 h 94"/>
                <a:gd name="T46" fmla="*/ 44 w 60"/>
                <a:gd name="T47" fmla="*/ 3 h 94"/>
                <a:gd name="T48" fmla="*/ 49 w 60"/>
                <a:gd name="T49" fmla="*/ 7 h 94"/>
                <a:gd name="T50" fmla="*/ 52 w 60"/>
                <a:gd name="T51" fmla="*/ 11 h 94"/>
                <a:gd name="T52" fmla="*/ 55 w 60"/>
                <a:gd name="T53" fmla="*/ 18 h 94"/>
                <a:gd name="T54" fmla="*/ 59 w 60"/>
                <a:gd name="T55" fmla="*/ 26 h 94"/>
                <a:gd name="T56" fmla="*/ 59 w 60"/>
                <a:gd name="T57" fmla="*/ 31 h 94"/>
                <a:gd name="T58" fmla="*/ 60 w 60"/>
                <a:gd name="T59" fmla="*/ 39 h 94"/>
                <a:gd name="T60" fmla="*/ 60 w 60"/>
                <a:gd name="T61" fmla="*/ 47 h 94"/>
                <a:gd name="T62" fmla="*/ 59 w 60"/>
                <a:gd name="T63" fmla="*/ 62 h 94"/>
                <a:gd name="T64" fmla="*/ 57 w 60"/>
                <a:gd name="T65" fmla="*/ 73 h 94"/>
                <a:gd name="T66" fmla="*/ 54 w 60"/>
                <a:gd name="T67" fmla="*/ 80 h 94"/>
                <a:gd name="T68" fmla="*/ 51 w 60"/>
                <a:gd name="T69" fmla="*/ 85 h 94"/>
                <a:gd name="T70" fmla="*/ 47 w 60"/>
                <a:gd name="T71" fmla="*/ 90 h 94"/>
                <a:gd name="T72" fmla="*/ 42 w 60"/>
                <a:gd name="T73" fmla="*/ 91 h 94"/>
                <a:gd name="T74" fmla="*/ 36 w 60"/>
                <a:gd name="T75" fmla="*/ 93 h 94"/>
                <a:gd name="T76" fmla="*/ 29 w 60"/>
                <a:gd name="T77" fmla="*/ 94 h 94"/>
                <a:gd name="T78" fmla="*/ 21 w 60"/>
                <a:gd name="T79" fmla="*/ 93 h 94"/>
                <a:gd name="T80" fmla="*/ 15 w 60"/>
                <a:gd name="T81" fmla="*/ 90 h 94"/>
                <a:gd name="T82" fmla="*/ 10 w 60"/>
                <a:gd name="T83" fmla="*/ 85 h 94"/>
                <a:gd name="T84" fmla="*/ 2 w 60"/>
                <a:gd name="T85" fmla="*/ 70 h 94"/>
                <a:gd name="T86" fmla="*/ 0 w 60"/>
                <a:gd name="T87" fmla="*/ 47 h 94"/>
                <a:gd name="T88" fmla="*/ 2 w 60"/>
                <a:gd name="T89" fmla="*/ 33 h 94"/>
                <a:gd name="T90" fmla="*/ 3 w 60"/>
                <a:gd name="T91" fmla="*/ 21 h 94"/>
                <a:gd name="T92" fmla="*/ 7 w 60"/>
                <a:gd name="T93" fmla="*/ 15 h 94"/>
                <a:gd name="T94" fmla="*/ 10 w 60"/>
                <a:gd name="T95" fmla="*/ 10 h 94"/>
                <a:gd name="T96" fmla="*/ 13 w 60"/>
                <a:gd name="T97" fmla="*/ 5 h 94"/>
                <a:gd name="T98" fmla="*/ 18 w 60"/>
                <a:gd name="T99" fmla="*/ 3 h 94"/>
                <a:gd name="T100" fmla="*/ 25 w 60"/>
                <a:gd name="T101" fmla="*/ 2 h 94"/>
                <a:gd name="T102" fmla="*/ 29 w 60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94">
                  <a:moveTo>
                    <a:pt x="29" y="11"/>
                  </a:moveTo>
                  <a:lnTo>
                    <a:pt x="25" y="11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3" y="29"/>
                  </a:lnTo>
                  <a:lnTo>
                    <a:pt x="12" y="47"/>
                  </a:lnTo>
                  <a:lnTo>
                    <a:pt x="13" y="65"/>
                  </a:lnTo>
                  <a:lnTo>
                    <a:pt x="18" y="77"/>
                  </a:lnTo>
                  <a:lnTo>
                    <a:pt x="21" y="80"/>
                  </a:lnTo>
                  <a:lnTo>
                    <a:pt x="26" y="83"/>
                  </a:lnTo>
                  <a:lnTo>
                    <a:pt x="29" y="83"/>
                  </a:lnTo>
                  <a:lnTo>
                    <a:pt x="34" y="83"/>
                  </a:lnTo>
                  <a:lnTo>
                    <a:pt x="39" y="80"/>
                  </a:lnTo>
                  <a:lnTo>
                    <a:pt x="42" y="77"/>
                  </a:lnTo>
                  <a:lnTo>
                    <a:pt x="47" y="65"/>
                  </a:lnTo>
                  <a:lnTo>
                    <a:pt x="49" y="47"/>
                  </a:lnTo>
                  <a:lnTo>
                    <a:pt x="47" y="29"/>
                  </a:lnTo>
                  <a:lnTo>
                    <a:pt x="42" y="18"/>
                  </a:lnTo>
                  <a:lnTo>
                    <a:pt x="39" y="15"/>
                  </a:lnTo>
                  <a:lnTo>
                    <a:pt x="34" y="11"/>
                  </a:lnTo>
                  <a:lnTo>
                    <a:pt x="29" y="11"/>
                  </a:lnTo>
                  <a:close/>
                  <a:moveTo>
                    <a:pt x="29" y="0"/>
                  </a:moveTo>
                  <a:lnTo>
                    <a:pt x="38" y="2"/>
                  </a:lnTo>
                  <a:lnTo>
                    <a:pt x="44" y="3"/>
                  </a:lnTo>
                  <a:lnTo>
                    <a:pt x="49" y="7"/>
                  </a:lnTo>
                  <a:lnTo>
                    <a:pt x="52" y="11"/>
                  </a:lnTo>
                  <a:lnTo>
                    <a:pt x="55" y="18"/>
                  </a:lnTo>
                  <a:lnTo>
                    <a:pt x="59" y="26"/>
                  </a:lnTo>
                  <a:lnTo>
                    <a:pt x="59" y="31"/>
                  </a:lnTo>
                  <a:lnTo>
                    <a:pt x="60" y="39"/>
                  </a:lnTo>
                  <a:lnTo>
                    <a:pt x="60" y="47"/>
                  </a:lnTo>
                  <a:lnTo>
                    <a:pt x="59" y="62"/>
                  </a:lnTo>
                  <a:lnTo>
                    <a:pt x="57" y="73"/>
                  </a:lnTo>
                  <a:lnTo>
                    <a:pt x="54" y="80"/>
                  </a:lnTo>
                  <a:lnTo>
                    <a:pt x="51" y="85"/>
                  </a:lnTo>
                  <a:lnTo>
                    <a:pt x="47" y="90"/>
                  </a:lnTo>
                  <a:lnTo>
                    <a:pt x="42" y="91"/>
                  </a:lnTo>
                  <a:lnTo>
                    <a:pt x="36" y="93"/>
                  </a:lnTo>
                  <a:lnTo>
                    <a:pt x="29" y="94"/>
                  </a:lnTo>
                  <a:lnTo>
                    <a:pt x="21" y="93"/>
                  </a:lnTo>
                  <a:lnTo>
                    <a:pt x="15" y="90"/>
                  </a:lnTo>
                  <a:lnTo>
                    <a:pt x="10" y="85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2" y="33"/>
                  </a:lnTo>
                  <a:lnTo>
                    <a:pt x="3" y="21"/>
                  </a:lnTo>
                  <a:lnTo>
                    <a:pt x="7" y="15"/>
                  </a:lnTo>
                  <a:lnTo>
                    <a:pt x="10" y="10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5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8" name="Rectangle 297"/>
            <p:cNvSpPr>
              <a:spLocks noChangeArrowheads="1"/>
            </p:cNvSpPr>
            <p:nvPr/>
          </p:nvSpPr>
          <p:spPr bwMode="auto">
            <a:xfrm>
              <a:off x="3006" y="1480"/>
              <a:ext cx="12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9" name="Freeform 298"/>
            <p:cNvSpPr>
              <a:spLocks/>
            </p:cNvSpPr>
            <p:nvPr/>
          </p:nvSpPr>
          <p:spPr bwMode="auto">
            <a:xfrm>
              <a:off x="3034" y="1400"/>
              <a:ext cx="60" cy="93"/>
            </a:xfrm>
            <a:custGeom>
              <a:avLst/>
              <a:gdLst>
                <a:gd name="T0" fmla="*/ 31 w 60"/>
                <a:gd name="T1" fmla="*/ 0 h 93"/>
                <a:gd name="T2" fmla="*/ 39 w 60"/>
                <a:gd name="T3" fmla="*/ 2 h 93"/>
                <a:gd name="T4" fmla="*/ 45 w 60"/>
                <a:gd name="T5" fmla="*/ 3 h 93"/>
                <a:gd name="T6" fmla="*/ 50 w 60"/>
                <a:gd name="T7" fmla="*/ 8 h 93"/>
                <a:gd name="T8" fmla="*/ 55 w 60"/>
                <a:gd name="T9" fmla="*/ 13 h 93"/>
                <a:gd name="T10" fmla="*/ 57 w 60"/>
                <a:gd name="T11" fmla="*/ 20 h 93"/>
                <a:gd name="T12" fmla="*/ 58 w 60"/>
                <a:gd name="T13" fmla="*/ 26 h 93"/>
                <a:gd name="T14" fmla="*/ 58 w 60"/>
                <a:gd name="T15" fmla="*/ 31 h 93"/>
                <a:gd name="T16" fmla="*/ 57 w 60"/>
                <a:gd name="T17" fmla="*/ 37 h 93"/>
                <a:gd name="T18" fmla="*/ 54 w 60"/>
                <a:gd name="T19" fmla="*/ 42 h 93"/>
                <a:gd name="T20" fmla="*/ 49 w 60"/>
                <a:gd name="T21" fmla="*/ 47 h 93"/>
                <a:gd name="T22" fmla="*/ 45 w 60"/>
                <a:gd name="T23" fmla="*/ 52 h 93"/>
                <a:gd name="T24" fmla="*/ 41 w 60"/>
                <a:gd name="T25" fmla="*/ 57 h 93"/>
                <a:gd name="T26" fmla="*/ 32 w 60"/>
                <a:gd name="T27" fmla="*/ 64 h 93"/>
                <a:gd name="T28" fmla="*/ 28 w 60"/>
                <a:gd name="T29" fmla="*/ 68 h 93"/>
                <a:gd name="T30" fmla="*/ 23 w 60"/>
                <a:gd name="T31" fmla="*/ 72 h 93"/>
                <a:gd name="T32" fmla="*/ 19 w 60"/>
                <a:gd name="T33" fmla="*/ 75 h 93"/>
                <a:gd name="T34" fmla="*/ 15 w 60"/>
                <a:gd name="T35" fmla="*/ 80 h 93"/>
                <a:gd name="T36" fmla="*/ 60 w 60"/>
                <a:gd name="T37" fmla="*/ 80 h 93"/>
                <a:gd name="T38" fmla="*/ 60 w 60"/>
                <a:gd name="T39" fmla="*/ 93 h 93"/>
                <a:gd name="T40" fmla="*/ 0 w 60"/>
                <a:gd name="T41" fmla="*/ 93 h 93"/>
                <a:gd name="T42" fmla="*/ 0 w 60"/>
                <a:gd name="T43" fmla="*/ 88 h 93"/>
                <a:gd name="T44" fmla="*/ 2 w 60"/>
                <a:gd name="T45" fmla="*/ 85 h 93"/>
                <a:gd name="T46" fmla="*/ 3 w 60"/>
                <a:gd name="T47" fmla="*/ 78 h 93"/>
                <a:gd name="T48" fmla="*/ 8 w 60"/>
                <a:gd name="T49" fmla="*/ 72 h 93"/>
                <a:gd name="T50" fmla="*/ 13 w 60"/>
                <a:gd name="T51" fmla="*/ 65 h 93"/>
                <a:gd name="T52" fmla="*/ 21 w 60"/>
                <a:gd name="T53" fmla="*/ 59 h 93"/>
                <a:gd name="T54" fmla="*/ 29 w 60"/>
                <a:gd name="T55" fmla="*/ 52 h 93"/>
                <a:gd name="T56" fmla="*/ 34 w 60"/>
                <a:gd name="T57" fmla="*/ 47 h 93"/>
                <a:gd name="T58" fmla="*/ 39 w 60"/>
                <a:gd name="T59" fmla="*/ 42 h 93"/>
                <a:gd name="T60" fmla="*/ 41 w 60"/>
                <a:gd name="T61" fmla="*/ 39 h 93"/>
                <a:gd name="T62" fmla="*/ 45 w 60"/>
                <a:gd name="T63" fmla="*/ 33 h 93"/>
                <a:gd name="T64" fmla="*/ 45 w 60"/>
                <a:gd name="T65" fmla="*/ 26 h 93"/>
                <a:gd name="T66" fmla="*/ 45 w 60"/>
                <a:gd name="T67" fmla="*/ 20 h 93"/>
                <a:gd name="T68" fmla="*/ 42 w 60"/>
                <a:gd name="T69" fmla="*/ 15 h 93"/>
                <a:gd name="T70" fmla="*/ 39 w 60"/>
                <a:gd name="T71" fmla="*/ 13 h 93"/>
                <a:gd name="T72" fmla="*/ 34 w 60"/>
                <a:gd name="T73" fmla="*/ 11 h 93"/>
                <a:gd name="T74" fmla="*/ 29 w 60"/>
                <a:gd name="T75" fmla="*/ 11 h 93"/>
                <a:gd name="T76" fmla="*/ 24 w 60"/>
                <a:gd name="T77" fmla="*/ 11 h 93"/>
                <a:gd name="T78" fmla="*/ 21 w 60"/>
                <a:gd name="T79" fmla="*/ 13 h 93"/>
                <a:gd name="T80" fmla="*/ 18 w 60"/>
                <a:gd name="T81" fmla="*/ 15 h 93"/>
                <a:gd name="T82" fmla="*/ 15 w 60"/>
                <a:gd name="T83" fmla="*/ 18 h 93"/>
                <a:gd name="T84" fmla="*/ 13 w 60"/>
                <a:gd name="T85" fmla="*/ 23 h 93"/>
                <a:gd name="T86" fmla="*/ 13 w 60"/>
                <a:gd name="T87" fmla="*/ 28 h 93"/>
                <a:gd name="T88" fmla="*/ 2 w 60"/>
                <a:gd name="T89" fmla="*/ 26 h 93"/>
                <a:gd name="T90" fmla="*/ 3 w 60"/>
                <a:gd name="T91" fmla="*/ 18 h 93"/>
                <a:gd name="T92" fmla="*/ 5 w 60"/>
                <a:gd name="T93" fmla="*/ 11 h 93"/>
                <a:gd name="T94" fmla="*/ 10 w 60"/>
                <a:gd name="T95" fmla="*/ 7 h 93"/>
                <a:gd name="T96" fmla="*/ 15 w 60"/>
                <a:gd name="T97" fmla="*/ 3 h 93"/>
                <a:gd name="T98" fmla="*/ 23 w 60"/>
                <a:gd name="T99" fmla="*/ 2 h 93"/>
                <a:gd name="T100" fmla="*/ 31 w 60"/>
                <a:gd name="T10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" h="93">
                  <a:moveTo>
                    <a:pt x="31" y="0"/>
                  </a:moveTo>
                  <a:lnTo>
                    <a:pt x="39" y="2"/>
                  </a:lnTo>
                  <a:lnTo>
                    <a:pt x="45" y="3"/>
                  </a:lnTo>
                  <a:lnTo>
                    <a:pt x="50" y="8"/>
                  </a:lnTo>
                  <a:lnTo>
                    <a:pt x="55" y="13"/>
                  </a:lnTo>
                  <a:lnTo>
                    <a:pt x="57" y="20"/>
                  </a:lnTo>
                  <a:lnTo>
                    <a:pt x="58" y="26"/>
                  </a:lnTo>
                  <a:lnTo>
                    <a:pt x="58" y="31"/>
                  </a:lnTo>
                  <a:lnTo>
                    <a:pt x="57" y="37"/>
                  </a:lnTo>
                  <a:lnTo>
                    <a:pt x="54" y="42"/>
                  </a:lnTo>
                  <a:lnTo>
                    <a:pt x="49" y="47"/>
                  </a:lnTo>
                  <a:lnTo>
                    <a:pt x="45" y="52"/>
                  </a:lnTo>
                  <a:lnTo>
                    <a:pt x="41" y="57"/>
                  </a:lnTo>
                  <a:lnTo>
                    <a:pt x="32" y="64"/>
                  </a:lnTo>
                  <a:lnTo>
                    <a:pt x="28" y="68"/>
                  </a:lnTo>
                  <a:lnTo>
                    <a:pt x="23" y="72"/>
                  </a:lnTo>
                  <a:lnTo>
                    <a:pt x="19" y="75"/>
                  </a:lnTo>
                  <a:lnTo>
                    <a:pt x="15" y="80"/>
                  </a:lnTo>
                  <a:lnTo>
                    <a:pt x="60" y="80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3" y="78"/>
                  </a:lnTo>
                  <a:lnTo>
                    <a:pt x="8" y="72"/>
                  </a:lnTo>
                  <a:lnTo>
                    <a:pt x="13" y="65"/>
                  </a:lnTo>
                  <a:lnTo>
                    <a:pt x="21" y="59"/>
                  </a:lnTo>
                  <a:lnTo>
                    <a:pt x="29" y="52"/>
                  </a:lnTo>
                  <a:lnTo>
                    <a:pt x="34" y="47"/>
                  </a:lnTo>
                  <a:lnTo>
                    <a:pt x="39" y="42"/>
                  </a:lnTo>
                  <a:lnTo>
                    <a:pt x="41" y="39"/>
                  </a:lnTo>
                  <a:lnTo>
                    <a:pt x="45" y="33"/>
                  </a:lnTo>
                  <a:lnTo>
                    <a:pt x="45" y="26"/>
                  </a:lnTo>
                  <a:lnTo>
                    <a:pt x="45" y="20"/>
                  </a:lnTo>
                  <a:lnTo>
                    <a:pt x="42" y="15"/>
                  </a:lnTo>
                  <a:lnTo>
                    <a:pt x="39" y="13"/>
                  </a:lnTo>
                  <a:lnTo>
                    <a:pt x="34" y="11"/>
                  </a:lnTo>
                  <a:lnTo>
                    <a:pt x="29" y="11"/>
                  </a:lnTo>
                  <a:lnTo>
                    <a:pt x="24" y="11"/>
                  </a:lnTo>
                  <a:lnTo>
                    <a:pt x="21" y="13"/>
                  </a:lnTo>
                  <a:lnTo>
                    <a:pt x="18" y="15"/>
                  </a:lnTo>
                  <a:lnTo>
                    <a:pt x="15" y="18"/>
                  </a:lnTo>
                  <a:lnTo>
                    <a:pt x="13" y="23"/>
                  </a:lnTo>
                  <a:lnTo>
                    <a:pt x="13" y="28"/>
                  </a:lnTo>
                  <a:lnTo>
                    <a:pt x="2" y="26"/>
                  </a:lnTo>
                  <a:lnTo>
                    <a:pt x="3" y="18"/>
                  </a:lnTo>
                  <a:lnTo>
                    <a:pt x="5" y="11"/>
                  </a:lnTo>
                  <a:lnTo>
                    <a:pt x="10" y="7"/>
                  </a:lnTo>
                  <a:lnTo>
                    <a:pt x="15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0" name="Freeform 299"/>
            <p:cNvSpPr>
              <a:spLocks/>
            </p:cNvSpPr>
            <p:nvPr/>
          </p:nvSpPr>
          <p:spPr bwMode="auto">
            <a:xfrm>
              <a:off x="3112" y="1480"/>
              <a:ext cx="13" cy="31"/>
            </a:xfrm>
            <a:custGeom>
              <a:avLst/>
              <a:gdLst>
                <a:gd name="T0" fmla="*/ 0 w 13"/>
                <a:gd name="T1" fmla="*/ 0 h 31"/>
                <a:gd name="T2" fmla="*/ 13 w 13"/>
                <a:gd name="T3" fmla="*/ 0 h 31"/>
                <a:gd name="T4" fmla="*/ 13 w 13"/>
                <a:gd name="T5" fmla="*/ 13 h 31"/>
                <a:gd name="T6" fmla="*/ 11 w 13"/>
                <a:gd name="T7" fmla="*/ 19 h 31"/>
                <a:gd name="T8" fmla="*/ 10 w 13"/>
                <a:gd name="T9" fmla="*/ 24 h 31"/>
                <a:gd name="T10" fmla="*/ 7 w 13"/>
                <a:gd name="T11" fmla="*/ 29 h 31"/>
                <a:gd name="T12" fmla="*/ 3 w 13"/>
                <a:gd name="T13" fmla="*/ 31 h 31"/>
                <a:gd name="T14" fmla="*/ 0 w 13"/>
                <a:gd name="T15" fmla="*/ 28 h 31"/>
                <a:gd name="T16" fmla="*/ 3 w 13"/>
                <a:gd name="T17" fmla="*/ 26 h 31"/>
                <a:gd name="T18" fmla="*/ 5 w 13"/>
                <a:gd name="T19" fmla="*/ 23 h 31"/>
                <a:gd name="T20" fmla="*/ 7 w 13"/>
                <a:gd name="T21" fmla="*/ 18 h 31"/>
                <a:gd name="T22" fmla="*/ 7 w 13"/>
                <a:gd name="T23" fmla="*/ 13 h 31"/>
                <a:gd name="T24" fmla="*/ 0 w 13"/>
                <a:gd name="T25" fmla="*/ 13 h 31"/>
                <a:gd name="T26" fmla="*/ 0 w 13"/>
                <a:gd name="T2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1" y="19"/>
                  </a:lnTo>
                  <a:lnTo>
                    <a:pt x="10" y="24"/>
                  </a:lnTo>
                  <a:lnTo>
                    <a:pt x="7" y="29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3" y="26"/>
                  </a:lnTo>
                  <a:lnTo>
                    <a:pt x="5" y="23"/>
                  </a:lnTo>
                  <a:lnTo>
                    <a:pt x="7" y="18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1" name="Freeform 300"/>
            <p:cNvSpPr>
              <a:spLocks noEditPoints="1"/>
            </p:cNvSpPr>
            <p:nvPr/>
          </p:nvSpPr>
          <p:spPr bwMode="auto">
            <a:xfrm>
              <a:off x="3175" y="1433"/>
              <a:ext cx="74" cy="61"/>
            </a:xfrm>
            <a:custGeom>
              <a:avLst/>
              <a:gdLst>
                <a:gd name="T0" fmla="*/ 22 w 74"/>
                <a:gd name="T1" fmla="*/ 4 h 61"/>
                <a:gd name="T2" fmla="*/ 17 w 74"/>
                <a:gd name="T3" fmla="*/ 11 h 61"/>
                <a:gd name="T4" fmla="*/ 12 w 74"/>
                <a:gd name="T5" fmla="*/ 24 h 61"/>
                <a:gd name="T6" fmla="*/ 12 w 74"/>
                <a:gd name="T7" fmla="*/ 40 h 61"/>
                <a:gd name="T8" fmla="*/ 15 w 74"/>
                <a:gd name="T9" fmla="*/ 50 h 61"/>
                <a:gd name="T10" fmla="*/ 23 w 74"/>
                <a:gd name="T11" fmla="*/ 57 h 61"/>
                <a:gd name="T12" fmla="*/ 31 w 74"/>
                <a:gd name="T13" fmla="*/ 57 h 61"/>
                <a:gd name="T14" fmla="*/ 41 w 74"/>
                <a:gd name="T15" fmla="*/ 42 h 61"/>
                <a:gd name="T16" fmla="*/ 43 w 74"/>
                <a:gd name="T17" fmla="*/ 19 h 61"/>
                <a:gd name="T18" fmla="*/ 38 w 74"/>
                <a:gd name="T19" fmla="*/ 8 h 61"/>
                <a:gd name="T20" fmla="*/ 26 w 74"/>
                <a:gd name="T21" fmla="*/ 3 h 61"/>
                <a:gd name="T22" fmla="*/ 33 w 74"/>
                <a:gd name="T23" fmla="*/ 1 h 61"/>
                <a:gd name="T24" fmla="*/ 41 w 74"/>
                <a:gd name="T25" fmla="*/ 8 h 61"/>
                <a:gd name="T26" fmla="*/ 48 w 74"/>
                <a:gd name="T27" fmla="*/ 19 h 61"/>
                <a:gd name="T28" fmla="*/ 66 w 74"/>
                <a:gd name="T29" fmla="*/ 1 h 61"/>
                <a:gd name="T30" fmla="*/ 54 w 74"/>
                <a:gd name="T31" fmla="*/ 34 h 61"/>
                <a:gd name="T32" fmla="*/ 54 w 74"/>
                <a:gd name="T33" fmla="*/ 44 h 61"/>
                <a:gd name="T34" fmla="*/ 57 w 74"/>
                <a:gd name="T35" fmla="*/ 48 h 61"/>
                <a:gd name="T36" fmla="*/ 62 w 74"/>
                <a:gd name="T37" fmla="*/ 53 h 61"/>
                <a:gd name="T38" fmla="*/ 67 w 74"/>
                <a:gd name="T39" fmla="*/ 50 h 61"/>
                <a:gd name="T40" fmla="*/ 70 w 74"/>
                <a:gd name="T41" fmla="*/ 44 h 61"/>
                <a:gd name="T42" fmla="*/ 72 w 74"/>
                <a:gd name="T43" fmla="*/ 50 h 61"/>
                <a:gd name="T44" fmla="*/ 69 w 74"/>
                <a:gd name="T45" fmla="*/ 57 h 61"/>
                <a:gd name="T46" fmla="*/ 62 w 74"/>
                <a:gd name="T47" fmla="*/ 61 h 61"/>
                <a:gd name="T48" fmla="*/ 56 w 74"/>
                <a:gd name="T49" fmla="*/ 58 h 61"/>
                <a:gd name="T50" fmla="*/ 53 w 74"/>
                <a:gd name="T51" fmla="*/ 50 h 61"/>
                <a:gd name="T52" fmla="*/ 48 w 74"/>
                <a:gd name="T53" fmla="*/ 48 h 61"/>
                <a:gd name="T54" fmla="*/ 41 w 74"/>
                <a:gd name="T55" fmla="*/ 57 h 61"/>
                <a:gd name="T56" fmla="*/ 31 w 74"/>
                <a:gd name="T57" fmla="*/ 60 h 61"/>
                <a:gd name="T58" fmla="*/ 20 w 74"/>
                <a:gd name="T59" fmla="*/ 60 h 61"/>
                <a:gd name="T60" fmla="*/ 10 w 74"/>
                <a:gd name="T61" fmla="*/ 55 h 61"/>
                <a:gd name="T62" fmla="*/ 2 w 74"/>
                <a:gd name="T63" fmla="*/ 45 h 61"/>
                <a:gd name="T64" fmla="*/ 0 w 74"/>
                <a:gd name="T65" fmla="*/ 31 h 61"/>
                <a:gd name="T66" fmla="*/ 4 w 74"/>
                <a:gd name="T67" fmla="*/ 14 h 61"/>
                <a:gd name="T68" fmla="*/ 13 w 74"/>
                <a:gd name="T69" fmla="*/ 3 h 61"/>
                <a:gd name="T70" fmla="*/ 25 w 74"/>
                <a:gd name="T7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61">
                  <a:moveTo>
                    <a:pt x="26" y="3"/>
                  </a:moveTo>
                  <a:lnTo>
                    <a:pt x="22" y="4"/>
                  </a:lnTo>
                  <a:lnTo>
                    <a:pt x="18" y="6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2" y="40"/>
                  </a:lnTo>
                  <a:lnTo>
                    <a:pt x="13" y="47"/>
                  </a:lnTo>
                  <a:lnTo>
                    <a:pt x="15" y="50"/>
                  </a:lnTo>
                  <a:lnTo>
                    <a:pt x="18" y="55"/>
                  </a:lnTo>
                  <a:lnTo>
                    <a:pt x="23" y="57"/>
                  </a:lnTo>
                  <a:lnTo>
                    <a:pt x="26" y="57"/>
                  </a:lnTo>
                  <a:lnTo>
                    <a:pt x="31" y="57"/>
                  </a:lnTo>
                  <a:lnTo>
                    <a:pt x="35" y="52"/>
                  </a:lnTo>
                  <a:lnTo>
                    <a:pt x="41" y="42"/>
                  </a:lnTo>
                  <a:lnTo>
                    <a:pt x="46" y="26"/>
                  </a:lnTo>
                  <a:lnTo>
                    <a:pt x="43" y="19"/>
                  </a:lnTo>
                  <a:lnTo>
                    <a:pt x="41" y="13"/>
                  </a:lnTo>
                  <a:lnTo>
                    <a:pt x="38" y="8"/>
                  </a:lnTo>
                  <a:lnTo>
                    <a:pt x="31" y="4"/>
                  </a:lnTo>
                  <a:lnTo>
                    <a:pt x="26" y="3"/>
                  </a:lnTo>
                  <a:close/>
                  <a:moveTo>
                    <a:pt x="25" y="0"/>
                  </a:moveTo>
                  <a:lnTo>
                    <a:pt x="33" y="1"/>
                  </a:lnTo>
                  <a:lnTo>
                    <a:pt x="38" y="4"/>
                  </a:lnTo>
                  <a:lnTo>
                    <a:pt x="41" y="8"/>
                  </a:lnTo>
                  <a:lnTo>
                    <a:pt x="44" y="13"/>
                  </a:lnTo>
                  <a:lnTo>
                    <a:pt x="48" y="19"/>
                  </a:lnTo>
                  <a:lnTo>
                    <a:pt x="54" y="1"/>
                  </a:lnTo>
                  <a:lnTo>
                    <a:pt x="66" y="1"/>
                  </a:lnTo>
                  <a:lnTo>
                    <a:pt x="56" y="31"/>
                  </a:lnTo>
                  <a:lnTo>
                    <a:pt x="54" y="34"/>
                  </a:lnTo>
                  <a:lnTo>
                    <a:pt x="53" y="37"/>
                  </a:lnTo>
                  <a:lnTo>
                    <a:pt x="54" y="44"/>
                  </a:lnTo>
                  <a:lnTo>
                    <a:pt x="56" y="47"/>
                  </a:lnTo>
                  <a:lnTo>
                    <a:pt x="57" y="48"/>
                  </a:lnTo>
                  <a:lnTo>
                    <a:pt x="59" y="52"/>
                  </a:lnTo>
                  <a:lnTo>
                    <a:pt x="62" y="53"/>
                  </a:lnTo>
                  <a:lnTo>
                    <a:pt x="66" y="52"/>
                  </a:lnTo>
                  <a:lnTo>
                    <a:pt x="67" y="50"/>
                  </a:lnTo>
                  <a:lnTo>
                    <a:pt x="69" y="48"/>
                  </a:lnTo>
                  <a:lnTo>
                    <a:pt x="70" y="44"/>
                  </a:lnTo>
                  <a:lnTo>
                    <a:pt x="74" y="44"/>
                  </a:lnTo>
                  <a:lnTo>
                    <a:pt x="72" y="50"/>
                  </a:lnTo>
                  <a:lnTo>
                    <a:pt x="70" y="53"/>
                  </a:lnTo>
                  <a:lnTo>
                    <a:pt x="69" y="57"/>
                  </a:lnTo>
                  <a:lnTo>
                    <a:pt x="66" y="60"/>
                  </a:lnTo>
                  <a:lnTo>
                    <a:pt x="62" y="61"/>
                  </a:lnTo>
                  <a:lnTo>
                    <a:pt x="59" y="60"/>
                  </a:lnTo>
                  <a:lnTo>
                    <a:pt x="56" y="58"/>
                  </a:lnTo>
                  <a:lnTo>
                    <a:pt x="54" y="55"/>
                  </a:lnTo>
                  <a:lnTo>
                    <a:pt x="53" y="50"/>
                  </a:lnTo>
                  <a:lnTo>
                    <a:pt x="51" y="44"/>
                  </a:lnTo>
                  <a:lnTo>
                    <a:pt x="48" y="48"/>
                  </a:lnTo>
                  <a:lnTo>
                    <a:pt x="44" y="53"/>
                  </a:lnTo>
                  <a:lnTo>
                    <a:pt x="41" y="57"/>
                  </a:lnTo>
                  <a:lnTo>
                    <a:pt x="36" y="58"/>
                  </a:lnTo>
                  <a:lnTo>
                    <a:pt x="31" y="60"/>
                  </a:lnTo>
                  <a:lnTo>
                    <a:pt x="26" y="61"/>
                  </a:lnTo>
                  <a:lnTo>
                    <a:pt x="20" y="60"/>
                  </a:lnTo>
                  <a:lnTo>
                    <a:pt x="15" y="58"/>
                  </a:lnTo>
                  <a:lnTo>
                    <a:pt x="10" y="55"/>
                  </a:lnTo>
                  <a:lnTo>
                    <a:pt x="7" y="52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2" name="Freeform 301"/>
            <p:cNvSpPr>
              <a:spLocks noEditPoints="1"/>
            </p:cNvSpPr>
            <p:nvPr/>
          </p:nvSpPr>
          <p:spPr bwMode="auto">
            <a:xfrm>
              <a:off x="3294" y="1428"/>
              <a:ext cx="60" cy="37"/>
            </a:xfrm>
            <a:custGeom>
              <a:avLst/>
              <a:gdLst>
                <a:gd name="T0" fmla="*/ 0 w 60"/>
                <a:gd name="T1" fmla="*/ 26 h 37"/>
                <a:gd name="T2" fmla="*/ 60 w 60"/>
                <a:gd name="T3" fmla="*/ 26 h 37"/>
                <a:gd name="T4" fmla="*/ 60 w 60"/>
                <a:gd name="T5" fmla="*/ 37 h 37"/>
                <a:gd name="T6" fmla="*/ 0 w 60"/>
                <a:gd name="T7" fmla="*/ 37 h 37"/>
                <a:gd name="T8" fmla="*/ 0 w 60"/>
                <a:gd name="T9" fmla="*/ 26 h 37"/>
                <a:gd name="T10" fmla="*/ 0 w 60"/>
                <a:gd name="T11" fmla="*/ 0 h 37"/>
                <a:gd name="T12" fmla="*/ 60 w 60"/>
                <a:gd name="T13" fmla="*/ 0 h 37"/>
                <a:gd name="T14" fmla="*/ 60 w 60"/>
                <a:gd name="T15" fmla="*/ 11 h 37"/>
                <a:gd name="T16" fmla="*/ 0 w 60"/>
                <a:gd name="T17" fmla="*/ 11 h 37"/>
                <a:gd name="T18" fmla="*/ 0 w 60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37">
                  <a:moveTo>
                    <a:pt x="0" y="26"/>
                  </a:moveTo>
                  <a:lnTo>
                    <a:pt x="60" y="26"/>
                  </a:lnTo>
                  <a:lnTo>
                    <a:pt x="60" y="37"/>
                  </a:lnTo>
                  <a:lnTo>
                    <a:pt x="0" y="37"/>
                  </a:lnTo>
                  <a:lnTo>
                    <a:pt x="0" y="26"/>
                  </a:lnTo>
                  <a:close/>
                  <a:moveTo>
                    <a:pt x="0" y="0"/>
                  </a:moveTo>
                  <a:lnTo>
                    <a:pt x="60" y="0"/>
                  </a:lnTo>
                  <a:lnTo>
                    <a:pt x="60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3" name="Freeform 302"/>
            <p:cNvSpPr>
              <a:spLocks noEditPoints="1"/>
            </p:cNvSpPr>
            <p:nvPr/>
          </p:nvSpPr>
          <p:spPr bwMode="auto">
            <a:xfrm>
              <a:off x="3403" y="1400"/>
              <a:ext cx="60" cy="94"/>
            </a:xfrm>
            <a:custGeom>
              <a:avLst/>
              <a:gdLst>
                <a:gd name="T0" fmla="*/ 31 w 60"/>
                <a:gd name="T1" fmla="*/ 11 h 94"/>
                <a:gd name="T2" fmla="*/ 26 w 60"/>
                <a:gd name="T3" fmla="*/ 11 h 94"/>
                <a:gd name="T4" fmla="*/ 21 w 60"/>
                <a:gd name="T5" fmla="*/ 15 h 94"/>
                <a:gd name="T6" fmla="*/ 18 w 60"/>
                <a:gd name="T7" fmla="*/ 18 h 94"/>
                <a:gd name="T8" fmla="*/ 13 w 60"/>
                <a:gd name="T9" fmla="*/ 29 h 94"/>
                <a:gd name="T10" fmla="*/ 13 w 60"/>
                <a:gd name="T11" fmla="*/ 47 h 94"/>
                <a:gd name="T12" fmla="*/ 13 w 60"/>
                <a:gd name="T13" fmla="*/ 65 h 94"/>
                <a:gd name="T14" fmla="*/ 18 w 60"/>
                <a:gd name="T15" fmla="*/ 77 h 94"/>
                <a:gd name="T16" fmla="*/ 21 w 60"/>
                <a:gd name="T17" fmla="*/ 80 h 94"/>
                <a:gd name="T18" fmla="*/ 26 w 60"/>
                <a:gd name="T19" fmla="*/ 83 h 94"/>
                <a:gd name="T20" fmla="*/ 31 w 60"/>
                <a:gd name="T21" fmla="*/ 83 h 94"/>
                <a:gd name="T22" fmla="*/ 36 w 60"/>
                <a:gd name="T23" fmla="*/ 83 h 94"/>
                <a:gd name="T24" fmla="*/ 39 w 60"/>
                <a:gd name="T25" fmla="*/ 80 h 94"/>
                <a:gd name="T26" fmla="*/ 44 w 60"/>
                <a:gd name="T27" fmla="*/ 77 h 94"/>
                <a:gd name="T28" fmla="*/ 47 w 60"/>
                <a:gd name="T29" fmla="*/ 65 h 94"/>
                <a:gd name="T30" fmla="*/ 49 w 60"/>
                <a:gd name="T31" fmla="*/ 47 h 94"/>
                <a:gd name="T32" fmla="*/ 47 w 60"/>
                <a:gd name="T33" fmla="*/ 29 h 94"/>
                <a:gd name="T34" fmla="*/ 44 w 60"/>
                <a:gd name="T35" fmla="*/ 18 h 94"/>
                <a:gd name="T36" fmla="*/ 39 w 60"/>
                <a:gd name="T37" fmla="*/ 15 h 94"/>
                <a:gd name="T38" fmla="*/ 36 w 60"/>
                <a:gd name="T39" fmla="*/ 11 h 94"/>
                <a:gd name="T40" fmla="*/ 31 w 60"/>
                <a:gd name="T41" fmla="*/ 11 h 94"/>
                <a:gd name="T42" fmla="*/ 31 w 60"/>
                <a:gd name="T43" fmla="*/ 0 h 94"/>
                <a:gd name="T44" fmla="*/ 38 w 60"/>
                <a:gd name="T45" fmla="*/ 2 h 94"/>
                <a:gd name="T46" fmla="*/ 44 w 60"/>
                <a:gd name="T47" fmla="*/ 3 h 94"/>
                <a:gd name="T48" fmla="*/ 49 w 60"/>
                <a:gd name="T49" fmla="*/ 7 h 94"/>
                <a:gd name="T50" fmla="*/ 54 w 60"/>
                <a:gd name="T51" fmla="*/ 11 h 94"/>
                <a:gd name="T52" fmla="*/ 56 w 60"/>
                <a:gd name="T53" fmla="*/ 18 h 94"/>
                <a:gd name="T54" fmla="*/ 59 w 60"/>
                <a:gd name="T55" fmla="*/ 26 h 94"/>
                <a:gd name="T56" fmla="*/ 60 w 60"/>
                <a:gd name="T57" fmla="*/ 31 h 94"/>
                <a:gd name="T58" fmla="*/ 60 w 60"/>
                <a:gd name="T59" fmla="*/ 39 h 94"/>
                <a:gd name="T60" fmla="*/ 60 w 60"/>
                <a:gd name="T61" fmla="*/ 47 h 94"/>
                <a:gd name="T62" fmla="*/ 60 w 60"/>
                <a:gd name="T63" fmla="*/ 62 h 94"/>
                <a:gd name="T64" fmla="*/ 57 w 60"/>
                <a:gd name="T65" fmla="*/ 73 h 94"/>
                <a:gd name="T66" fmla="*/ 54 w 60"/>
                <a:gd name="T67" fmla="*/ 80 h 94"/>
                <a:gd name="T68" fmla="*/ 51 w 60"/>
                <a:gd name="T69" fmla="*/ 85 h 94"/>
                <a:gd name="T70" fmla="*/ 47 w 60"/>
                <a:gd name="T71" fmla="*/ 90 h 94"/>
                <a:gd name="T72" fmla="*/ 43 w 60"/>
                <a:gd name="T73" fmla="*/ 91 h 94"/>
                <a:gd name="T74" fmla="*/ 38 w 60"/>
                <a:gd name="T75" fmla="*/ 93 h 94"/>
                <a:gd name="T76" fmla="*/ 31 w 60"/>
                <a:gd name="T77" fmla="*/ 94 h 94"/>
                <a:gd name="T78" fmla="*/ 23 w 60"/>
                <a:gd name="T79" fmla="*/ 93 h 94"/>
                <a:gd name="T80" fmla="*/ 15 w 60"/>
                <a:gd name="T81" fmla="*/ 90 h 94"/>
                <a:gd name="T82" fmla="*/ 10 w 60"/>
                <a:gd name="T83" fmla="*/ 85 h 94"/>
                <a:gd name="T84" fmla="*/ 4 w 60"/>
                <a:gd name="T85" fmla="*/ 70 h 94"/>
                <a:gd name="T86" fmla="*/ 0 w 60"/>
                <a:gd name="T87" fmla="*/ 47 h 94"/>
                <a:gd name="T88" fmla="*/ 2 w 60"/>
                <a:gd name="T89" fmla="*/ 33 h 94"/>
                <a:gd name="T90" fmla="*/ 4 w 60"/>
                <a:gd name="T91" fmla="*/ 21 h 94"/>
                <a:gd name="T92" fmla="*/ 7 w 60"/>
                <a:gd name="T93" fmla="*/ 15 h 94"/>
                <a:gd name="T94" fmla="*/ 10 w 60"/>
                <a:gd name="T95" fmla="*/ 10 h 94"/>
                <a:gd name="T96" fmla="*/ 13 w 60"/>
                <a:gd name="T97" fmla="*/ 5 h 94"/>
                <a:gd name="T98" fmla="*/ 18 w 60"/>
                <a:gd name="T99" fmla="*/ 3 h 94"/>
                <a:gd name="T100" fmla="*/ 25 w 60"/>
                <a:gd name="T101" fmla="*/ 2 h 94"/>
                <a:gd name="T102" fmla="*/ 31 w 60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94">
                  <a:moveTo>
                    <a:pt x="31" y="11"/>
                  </a:moveTo>
                  <a:lnTo>
                    <a:pt x="26" y="11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3" y="29"/>
                  </a:lnTo>
                  <a:lnTo>
                    <a:pt x="13" y="47"/>
                  </a:lnTo>
                  <a:lnTo>
                    <a:pt x="13" y="65"/>
                  </a:lnTo>
                  <a:lnTo>
                    <a:pt x="18" y="77"/>
                  </a:lnTo>
                  <a:lnTo>
                    <a:pt x="21" y="80"/>
                  </a:lnTo>
                  <a:lnTo>
                    <a:pt x="26" y="83"/>
                  </a:lnTo>
                  <a:lnTo>
                    <a:pt x="31" y="83"/>
                  </a:lnTo>
                  <a:lnTo>
                    <a:pt x="36" y="83"/>
                  </a:lnTo>
                  <a:lnTo>
                    <a:pt x="39" y="80"/>
                  </a:lnTo>
                  <a:lnTo>
                    <a:pt x="44" y="77"/>
                  </a:lnTo>
                  <a:lnTo>
                    <a:pt x="47" y="65"/>
                  </a:lnTo>
                  <a:lnTo>
                    <a:pt x="49" y="47"/>
                  </a:lnTo>
                  <a:lnTo>
                    <a:pt x="47" y="29"/>
                  </a:lnTo>
                  <a:lnTo>
                    <a:pt x="44" y="18"/>
                  </a:lnTo>
                  <a:lnTo>
                    <a:pt x="39" y="15"/>
                  </a:lnTo>
                  <a:lnTo>
                    <a:pt x="36" y="11"/>
                  </a:lnTo>
                  <a:lnTo>
                    <a:pt x="31" y="11"/>
                  </a:lnTo>
                  <a:close/>
                  <a:moveTo>
                    <a:pt x="31" y="0"/>
                  </a:moveTo>
                  <a:lnTo>
                    <a:pt x="38" y="2"/>
                  </a:lnTo>
                  <a:lnTo>
                    <a:pt x="44" y="3"/>
                  </a:lnTo>
                  <a:lnTo>
                    <a:pt x="49" y="7"/>
                  </a:lnTo>
                  <a:lnTo>
                    <a:pt x="54" y="11"/>
                  </a:lnTo>
                  <a:lnTo>
                    <a:pt x="56" y="18"/>
                  </a:lnTo>
                  <a:lnTo>
                    <a:pt x="59" y="26"/>
                  </a:lnTo>
                  <a:lnTo>
                    <a:pt x="60" y="31"/>
                  </a:lnTo>
                  <a:lnTo>
                    <a:pt x="60" y="39"/>
                  </a:lnTo>
                  <a:lnTo>
                    <a:pt x="60" y="47"/>
                  </a:lnTo>
                  <a:lnTo>
                    <a:pt x="60" y="62"/>
                  </a:lnTo>
                  <a:lnTo>
                    <a:pt x="57" y="73"/>
                  </a:lnTo>
                  <a:lnTo>
                    <a:pt x="54" y="80"/>
                  </a:lnTo>
                  <a:lnTo>
                    <a:pt x="51" y="85"/>
                  </a:lnTo>
                  <a:lnTo>
                    <a:pt x="47" y="90"/>
                  </a:lnTo>
                  <a:lnTo>
                    <a:pt x="43" y="91"/>
                  </a:lnTo>
                  <a:lnTo>
                    <a:pt x="38" y="93"/>
                  </a:lnTo>
                  <a:lnTo>
                    <a:pt x="31" y="94"/>
                  </a:lnTo>
                  <a:lnTo>
                    <a:pt x="23" y="93"/>
                  </a:lnTo>
                  <a:lnTo>
                    <a:pt x="15" y="90"/>
                  </a:lnTo>
                  <a:lnTo>
                    <a:pt x="10" y="85"/>
                  </a:lnTo>
                  <a:lnTo>
                    <a:pt x="4" y="70"/>
                  </a:lnTo>
                  <a:lnTo>
                    <a:pt x="0" y="47"/>
                  </a:lnTo>
                  <a:lnTo>
                    <a:pt x="2" y="33"/>
                  </a:lnTo>
                  <a:lnTo>
                    <a:pt x="4" y="21"/>
                  </a:lnTo>
                  <a:lnTo>
                    <a:pt x="7" y="15"/>
                  </a:lnTo>
                  <a:lnTo>
                    <a:pt x="10" y="10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5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4" name="Rectangle 303"/>
            <p:cNvSpPr>
              <a:spLocks noChangeArrowheads="1"/>
            </p:cNvSpPr>
            <p:nvPr/>
          </p:nvSpPr>
          <p:spPr bwMode="auto">
            <a:xfrm>
              <a:off x="3481" y="1480"/>
              <a:ext cx="12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5" name="Freeform 304"/>
            <p:cNvSpPr>
              <a:spLocks/>
            </p:cNvSpPr>
            <p:nvPr/>
          </p:nvSpPr>
          <p:spPr bwMode="auto">
            <a:xfrm>
              <a:off x="3519" y="1400"/>
              <a:ext cx="32" cy="93"/>
            </a:xfrm>
            <a:custGeom>
              <a:avLst/>
              <a:gdLst>
                <a:gd name="T0" fmla="*/ 24 w 32"/>
                <a:gd name="T1" fmla="*/ 0 h 93"/>
                <a:gd name="T2" fmla="*/ 32 w 32"/>
                <a:gd name="T3" fmla="*/ 0 h 93"/>
                <a:gd name="T4" fmla="*/ 32 w 32"/>
                <a:gd name="T5" fmla="*/ 93 h 93"/>
                <a:gd name="T6" fmla="*/ 21 w 32"/>
                <a:gd name="T7" fmla="*/ 93 h 93"/>
                <a:gd name="T8" fmla="*/ 21 w 32"/>
                <a:gd name="T9" fmla="*/ 21 h 93"/>
                <a:gd name="T10" fmla="*/ 16 w 32"/>
                <a:gd name="T11" fmla="*/ 24 h 93"/>
                <a:gd name="T12" fmla="*/ 11 w 32"/>
                <a:gd name="T13" fmla="*/ 29 h 93"/>
                <a:gd name="T14" fmla="*/ 5 w 32"/>
                <a:gd name="T15" fmla="*/ 33 h 93"/>
                <a:gd name="T16" fmla="*/ 0 w 32"/>
                <a:gd name="T17" fmla="*/ 34 h 93"/>
                <a:gd name="T18" fmla="*/ 0 w 32"/>
                <a:gd name="T19" fmla="*/ 23 h 93"/>
                <a:gd name="T20" fmla="*/ 8 w 32"/>
                <a:gd name="T21" fmla="*/ 18 h 93"/>
                <a:gd name="T22" fmla="*/ 16 w 32"/>
                <a:gd name="T23" fmla="*/ 13 h 93"/>
                <a:gd name="T24" fmla="*/ 21 w 32"/>
                <a:gd name="T25" fmla="*/ 7 h 93"/>
                <a:gd name="T26" fmla="*/ 24 w 32"/>
                <a:gd name="T2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93">
                  <a:moveTo>
                    <a:pt x="24" y="0"/>
                  </a:moveTo>
                  <a:lnTo>
                    <a:pt x="32" y="0"/>
                  </a:lnTo>
                  <a:lnTo>
                    <a:pt x="32" y="93"/>
                  </a:lnTo>
                  <a:lnTo>
                    <a:pt x="21" y="93"/>
                  </a:lnTo>
                  <a:lnTo>
                    <a:pt x="21" y="21"/>
                  </a:lnTo>
                  <a:lnTo>
                    <a:pt x="16" y="24"/>
                  </a:lnTo>
                  <a:lnTo>
                    <a:pt x="11" y="29"/>
                  </a:lnTo>
                  <a:lnTo>
                    <a:pt x="5" y="33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8" y="18"/>
                  </a:lnTo>
                  <a:lnTo>
                    <a:pt x="16" y="13"/>
                  </a:lnTo>
                  <a:lnTo>
                    <a:pt x="21" y="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6" name="Freeform 305"/>
            <p:cNvSpPr>
              <a:spLocks/>
            </p:cNvSpPr>
            <p:nvPr/>
          </p:nvSpPr>
          <p:spPr bwMode="auto">
            <a:xfrm>
              <a:off x="974" y="1426"/>
              <a:ext cx="58" cy="62"/>
            </a:xfrm>
            <a:custGeom>
              <a:avLst/>
              <a:gdLst>
                <a:gd name="T0" fmla="*/ 13 w 58"/>
                <a:gd name="T1" fmla="*/ 0 h 62"/>
                <a:gd name="T2" fmla="*/ 15 w 58"/>
                <a:gd name="T3" fmla="*/ 0 h 62"/>
                <a:gd name="T4" fmla="*/ 18 w 58"/>
                <a:gd name="T5" fmla="*/ 7 h 62"/>
                <a:gd name="T6" fmla="*/ 21 w 58"/>
                <a:gd name="T7" fmla="*/ 15 h 62"/>
                <a:gd name="T8" fmla="*/ 32 w 58"/>
                <a:gd name="T9" fmla="*/ 47 h 62"/>
                <a:gd name="T10" fmla="*/ 45 w 58"/>
                <a:gd name="T11" fmla="*/ 28 h 62"/>
                <a:gd name="T12" fmla="*/ 47 w 58"/>
                <a:gd name="T13" fmla="*/ 23 h 62"/>
                <a:gd name="T14" fmla="*/ 47 w 58"/>
                <a:gd name="T15" fmla="*/ 18 h 62"/>
                <a:gd name="T16" fmla="*/ 47 w 58"/>
                <a:gd name="T17" fmla="*/ 15 h 62"/>
                <a:gd name="T18" fmla="*/ 47 w 58"/>
                <a:gd name="T19" fmla="*/ 13 h 62"/>
                <a:gd name="T20" fmla="*/ 47 w 58"/>
                <a:gd name="T21" fmla="*/ 8 h 62"/>
                <a:gd name="T22" fmla="*/ 45 w 58"/>
                <a:gd name="T23" fmla="*/ 7 h 62"/>
                <a:gd name="T24" fmla="*/ 47 w 58"/>
                <a:gd name="T25" fmla="*/ 3 h 62"/>
                <a:gd name="T26" fmla="*/ 47 w 58"/>
                <a:gd name="T27" fmla="*/ 2 h 62"/>
                <a:gd name="T28" fmla="*/ 50 w 58"/>
                <a:gd name="T29" fmla="*/ 0 h 62"/>
                <a:gd name="T30" fmla="*/ 52 w 58"/>
                <a:gd name="T31" fmla="*/ 0 h 62"/>
                <a:gd name="T32" fmla="*/ 55 w 58"/>
                <a:gd name="T33" fmla="*/ 0 h 62"/>
                <a:gd name="T34" fmla="*/ 57 w 58"/>
                <a:gd name="T35" fmla="*/ 2 h 62"/>
                <a:gd name="T36" fmla="*/ 58 w 58"/>
                <a:gd name="T37" fmla="*/ 3 h 62"/>
                <a:gd name="T38" fmla="*/ 58 w 58"/>
                <a:gd name="T39" fmla="*/ 7 h 62"/>
                <a:gd name="T40" fmla="*/ 57 w 58"/>
                <a:gd name="T41" fmla="*/ 11 h 62"/>
                <a:gd name="T42" fmla="*/ 55 w 58"/>
                <a:gd name="T43" fmla="*/ 15 h 62"/>
                <a:gd name="T44" fmla="*/ 54 w 58"/>
                <a:gd name="T45" fmla="*/ 21 h 62"/>
                <a:gd name="T46" fmla="*/ 44 w 58"/>
                <a:gd name="T47" fmla="*/ 38 h 62"/>
                <a:gd name="T48" fmla="*/ 28 w 58"/>
                <a:gd name="T49" fmla="*/ 62 h 62"/>
                <a:gd name="T50" fmla="*/ 28 w 58"/>
                <a:gd name="T51" fmla="*/ 62 h 62"/>
                <a:gd name="T52" fmla="*/ 11 w 58"/>
                <a:gd name="T53" fmla="*/ 21 h 62"/>
                <a:gd name="T54" fmla="*/ 10 w 58"/>
                <a:gd name="T55" fmla="*/ 16 h 62"/>
                <a:gd name="T56" fmla="*/ 8 w 58"/>
                <a:gd name="T57" fmla="*/ 11 h 62"/>
                <a:gd name="T58" fmla="*/ 6 w 58"/>
                <a:gd name="T59" fmla="*/ 10 h 62"/>
                <a:gd name="T60" fmla="*/ 5 w 58"/>
                <a:gd name="T61" fmla="*/ 7 h 62"/>
                <a:gd name="T62" fmla="*/ 2 w 58"/>
                <a:gd name="T63" fmla="*/ 7 h 62"/>
                <a:gd name="T64" fmla="*/ 0 w 58"/>
                <a:gd name="T65" fmla="*/ 7 h 62"/>
                <a:gd name="T66" fmla="*/ 0 w 58"/>
                <a:gd name="T67" fmla="*/ 3 h 62"/>
                <a:gd name="T68" fmla="*/ 13 w 58"/>
                <a:gd name="T6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" h="62">
                  <a:moveTo>
                    <a:pt x="13" y="0"/>
                  </a:moveTo>
                  <a:lnTo>
                    <a:pt x="15" y="0"/>
                  </a:lnTo>
                  <a:lnTo>
                    <a:pt x="18" y="7"/>
                  </a:lnTo>
                  <a:lnTo>
                    <a:pt x="21" y="15"/>
                  </a:lnTo>
                  <a:lnTo>
                    <a:pt x="32" y="47"/>
                  </a:lnTo>
                  <a:lnTo>
                    <a:pt x="45" y="28"/>
                  </a:lnTo>
                  <a:lnTo>
                    <a:pt x="47" y="23"/>
                  </a:lnTo>
                  <a:lnTo>
                    <a:pt x="47" y="18"/>
                  </a:lnTo>
                  <a:lnTo>
                    <a:pt x="47" y="15"/>
                  </a:lnTo>
                  <a:lnTo>
                    <a:pt x="47" y="13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7" y="3"/>
                  </a:lnTo>
                  <a:lnTo>
                    <a:pt x="47" y="2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7" y="2"/>
                  </a:lnTo>
                  <a:lnTo>
                    <a:pt x="58" y="3"/>
                  </a:lnTo>
                  <a:lnTo>
                    <a:pt x="58" y="7"/>
                  </a:lnTo>
                  <a:lnTo>
                    <a:pt x="57" y="11"/>
                  </a:lnTo>
                  <a:lnTo>
                    <a:pt x="55" y="15"/>
                  </a:lnTo>
                  <a:lnTo>
                    <a:pt x="54" y="21"/>
                  </a:lnTo>
                  <a:lnTo>
                    <a:pt x="44" y="38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11" y="21"/>
                  </a:lnTo>
                  <a:lnTo>
                    <a:pt x="10" y="16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7" name="Freeform 306"/>
            <p:cNvSpPr>
              <a:spLocks noEditPoints="1"/>
            </p:cNvSpPr>
            <p:nvPr/>
          </p:nvSpPr>
          <p:spPr bwMode="auto">
            <a:xfrm>
              <a:off x="1080" y="1421"/>
              <a:ext cx="58" cy="38"/>
            </a:xfrm>
            <a:custGeom>
              <a:avLst/>
              <a:gdLst>
                <a:gd name="T0" fmla="*/ 0 w 58"/>
                <a:gd name="T1" fmla="*/ 26 h 38"/>
                <a:gd name="T2" fmla="*/ 58 w 58"/>
                <a:gd name="T3" fmla="*/ 26 h 38"/>
                <a:gd name="T4" fmla="*/ 58 w 58"/>
                <a:gd name="T5" fmla="*/ 38 h 38"/>
                <a:gd name="T6" fmla="*/ 0 w 58"/>
                <a:gd name="T7" fmla="*/ 38 h 38"/>
                <a:gd name="T8" fmla="*/ 0 w 58"/>
                <a:gd name="T9" fmla="*/ 26 h 38"/>
                <a:gd name="T10" fmla="*/ 0 w 58"/>
                <a:gd name="T11" fmla="*/ 0 h 38"/>
                <a:gd name="T12" fmla="*/ 58 w 58"/>
                <a:gd name="T13" fmla="*/ 0 h 38"/>
                <a:gd name="T14" fmla="*/ 58 w 58"/>
                <a:gd name="T15" fmla="*/ 12 h 38"/>
                <a:gd name="T16" fmla="*/ 0 w 58"/>
                <a:gd name="T17" fmla="*/ 12 h 38"/>
                <a:gd name="T18" fmla="*/ 0 w 58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38">
                  <a:moveTo>
                    <a:pt x="0" y="26"/>
                  </a:moveTo>
                  <a:lnTo>
                    <a:pt x="58" y="26"/>
                  </a:lnTo>
                  <a:lnTo>
                    <a:pt x="58" y="38"/>
                  </a:lnTo>
                  <a:lnTo>
                    <a:pt x="0" y="38"/>
                  </a:lnTo>
                  <a:lnTo>
                    <a:pt x="0" y="26"/>
                  </a:lnTo>
                  <a:close/>
                  <a:moveTo>
                    <a:pt x="0" y="0"/>
                  </a:moveTo>
                  <a:lnTo>
                    <a:pt x="58" y="0"/>
                  </a:lnTo>
                  <a:lnTo>
                    <a:pt x="58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8" name="Freeform 307"/>
            <p:cNvSpPr>
              <a:spLocks/>
            </p:cNvSpPr>
            <p:nvPr/>
          </p:nvSpPr>
          <p:spPr bwMode="auto">
            <a:xfrm>
              <a:off x="1197" y="1394"/>
              <a:ext cx="32" cy="92"/>
            </a:xfrm>
            <a:custGeom>
              <a:avLst/>
              <a:gdLst>
                <a:gd name="T0" fmla="*/ 24 w 32"/>
                <a:gd name="T1" fmla="*/ 0 h 92"/>
                <a:gd name="T2" fmla="*/ 32 w 32"/>
                <a:gd name="T3" fmla="*/ 0 h 92"/>
                <a:gd name="T4" fmla="*/ 32 w 32"/>
                <a:gd name="T5" fmla="*/ 92 h 92"/>
                <a:gd name="T6" fmla="*/ 21 w 32"/>
                <a:gd name="T7" fmla="*/ 92 h 92"/>
                <a:gd name="T8" fmla="*/ 21 w 32"/>
                <a:gd name="T9" fmla="*/ 21 h 92"/>
                <a:gd name="T10" fmla="*/ 16 w 32"/>
                <a:gd name="T11" fmla="*/ 24 h 92"/>
                <a:gd name="T12" fmla="*/ 11 w 32"/>
                <a:gd name="T13" fmla="*/ 27 h 92"/>
                <a:gd name="T14" fmla="*/ 5 w 32"/>
                <a:gd name="T15" fmla="*/ 32 h 92"/>
                <a:gd name="T16" fmla="*/ 0 w 32"/>
                <a:gd name="T17" fmla="*/ 34 h 92"/>
                <a:gd name="T18" fmla="*/ 0 w 32"/>
                <a:gd name="T19" fmla="*/ 22 h 92"/>
                <a:gd name="T20" fmla="*/ 8 w 32"/>
                <a:gd name="T21" fmla="*/ 17 h 92"/>
                <a:gd name="T22" fmla="*/ 14 w 32"/>
                <a:gd name="T23" fmla="*/ 13 h 92"/>
                <a:gd name="T24" fmla="*/ 21 w 32"/>
                <a:gd name="T25" fmla="*/ 6 h 92"/>
                <a:gd name="T26" fmla="*/ 24 w 32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92">
                  <a:moveTo>
                    <a:pt x="24" y="0"/>
                  </a:moveTo>
                  <a:lnTo>
                    <a:pt x="32" y="0"/>
                  </a:lnTo>
                  <a:lnTo>
                    <a:pt x="32" y="92"/>
                  </a:lnTo>
                  <a:lnTo>
                    <a:pt x="21" y="92"/>
                  </a:lnTo>
                  <a:lnTo>
                    <a:pt x="21" y="21"/>
                  </a:lnTo>
                  <a:lnTo>
                    <a:pt x="16" y="24"/>
                  </a:lnTo>
                  <a:lnTo>
                    <a:pt x="11" y="27"/>
                  </a:lnTo>
                  <a:lnTo>
                    <a:pt x="5" y="32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8" y="17"/>
                  </a:lnTo>
                  <a:lnTo>
                    <a:pt x="14" y="13"/>
                  </a:lnTo>
                  <a:lnTo>
                    <a:pt x="21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9" name="Freeform 308"/>
            <p:cNvSpPr>
              <a:spLocks/>
            </p:cNvSpPr>
            <p:nvPr/>
          </p:nvSpPr>
          <p:spPr bwMode="auto">
            <a:xfrm>
              <a:off x="1265" y="1473"/>
              <a:ext cx="13" cy="31"/>
            </a:xfrm>
            <a:custGeom>
              <a:avLst/>
              <a:gdLst>
                <a:gd name="T0" fmla="*/ 0 w 13"/>
                <a:gd name="T1" fmla="*/ 0 h 31"/>
                <a:gd name="T2" fmla="*/ 13 w 13"/>
                <a:gd name="T3" fmla="*/ 0 h 31"/>
                <a:gd name="T4" fmla="*/ 13 w 13"/>
                <a:gd name="T5" fmla="*/ 13 h 31"/>
                <a:gd name="T6" fmla="*/ 12 w 13"/>
                <a:gd name="T7" fmla="*/ 20 h 31"/>
                <a:gd name="T8" fmla="*/ 10 w 13"/>
                <a:gd name="T9" fmla="*/ 25 h 31"/>
                <a:gd name="T10" fmla="*/ 8 w 13"/>
                <a:gd name="T11" fmla="*/ 28 h 31"/>
                <a:gd name="T12" fmla="*/ 3 w 13"/>
                <a:gd name="T13" fmla="*/ 31 h 31"/>
                <a:gd name="T14" fmla="*/ 0 w 13"/>
                <a:gd name="T15" fmla="*/ 28 h 31"/>
                <a:gd name="T16" fmla="*/ 3 w 13"/>
                <a:gd name="T17" fmla="*/ 25 h 31"/>
                <a:gd name="T18" fmla="*/ 5 w 13"/>
                <a:gd name="T19" fmla="*/ 23 h 31"/>
                <a:gd name="T20" fmla="*/ 7 w 13"/>
                <a:gd name="T21" fmla="*/ 18 h 31"/>
                <a:gd name="T22" fmla="*/ 7 w 13"/>
                <a:gd name="T23" fmla="*/ 13 h 31"/>
                <a:gd name="T24" fmla="*/ 0 w 13"/>
                <a:gd name="T25" fmla="*/ 13 h 31"/>
                <a:gd name="T26" fmla="*/ 0 w 13"/>
                <a:gd name="T2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2" y="20"/>
                  </a:lnTo>
                  <a:lnTo>
                    <a:pt x="10" y="25"/>
                  </a:lnTo>
                  <a:lnTo>
                    <a:pt x="8" y="28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3" y="25"/>
                  </a:lnTo>
                  <a:lnTo>
                    <a:pt x="5" y="23"/>
                  </a:lnTo>
                  <a:lnTo>
                    <a:pt x="7" y="18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0" name="Freeform 309"/>
            <p:cNvSpPr>
              <a:spLocks noEditPoints="1"/>
            </p:cNvSpPr>
            <p:nvPr/>
          </p:nvSpPr>
          <p:spPr bwMode="auto">
            <a:xfrm>
              <a:off x="1329" y="1426"/>
              <a:ext cx="73" cy="62"/>
            </a:xfrm>
            <a:custGeom>
              <a:avLst/>
              <a:gdLst>
                <a:gd name="T0" fmla="*/ 22 w 73"/>
                <a:gd name="T1" fmla="*/ 5 h 62"/>
                <a:gd name="T2" fmla="*/ 16 w 73"/>
                <a:gd name="T3" fmla="*/ 11 h 62"/>
                <a:gd name="T4" fmla="*/ 11 w 73"/>
                <a:gd name="T5" fmla="*/ 23 h 62"/>
                <a:gd name="T6" fmla="*/ 11 w 73"/>
                <a:gd name="T7" fmla="*/ 41 h 62"/>
                <a:gd name="T8" fmla="*/ 16 w 73"/>
                <a:gd name="T9" fmla="*/ 51 h 62"/>
                <a:gd name="T10" fmla="*/ 22 w 73"/>
                <a:gd name="T11" fmla="*/ 57 h 62"/>
                <a:gd name="T12" fmla="*/ 31 w 73"/>
                <a:gd name="T13" fmla="*/ 55 h 62"/>
                <a:gd name="T14" fmla="*/ 40 w 73"/>
                <a:gd name="T15" fmla="*/ 42 h 62"/>
                <a:gd name="T16" fmla="*/ 44 w 73"/>
                <a:gd name="T17" fmla="*/ 18 h 62"/>
                <a:gd name="T18" fmla="*/ 37 w 73"/>
                <a:gd name="T19" fmla="*/ 8 h 62"/>
                <a:gd name="T20" fmla="*/ 26 w 73"/>
                <a:gd name="T21" fmla="*/ 3 h 62"/>
                <a:gd name="T22" fmla="*/ 32 w 73"/>
                <a:gd name="T23" fmla="*/ 2 h 62"/>
                <a:gd name="T24" fmla="*/ 40 w 73"/>
                <a:gd name="T25" fmla="*/ 8 h 62"/>
                <a:gd name="T26" fmla="*/ 47 w 73"/>
                <a:gd name="T27" fmla="*/ 20 h 62"/>
                <a:gd name="T28" fmla="*/ 65 w 73"/>
                <a:gd name="T29" fmla="*/ 2 h 62"/>
                <a:gd name="T30" fmla="*/ 53 w 73"/>
                <a:gd name="T31" fmla="*/ 34 h 62"/>
                <a:gd name="T32" fmla="*/ 55 w 73"/>
                <a:gd name="T33" fmla="*/ 44 h 62"/>
                <a:gd name="T34" fmla="*/ 57 w 73"/>
                <a:gd name="T35" fmla="*/ 49 h 62"/>
                <a:gd name="T36" fmla="*/ 63 w 73"/>
                <a:gd name="T37" fmla="*/ 54 h 62"/>
                <a:gd name="T38" fmla="*/ 66 w 73"/>
                <a:gd name="T39" fmla="*/ 51 h 62"/>
                <a:gd name="T40" fmla="*/ 70 w 73"/>
                <a:gd name="T41" fmla="*/ 44 h 62"/>
                <a:gd name="T42" fmla="*/ 71 w 73"/>
                <a:gd name="T43" fmla="*/ 51 h 62"/>
                <a:gd name="T44" fmla="*/ 68 w 73"/>
                <a:gd name="T45" fmla="*/ 57 h 62"/>
                <a:gd name="T46" fmla="*/ 61 w 73"/>
                <a:gd name="T47" fmla="*/ 62 h 62"/>
                <a:gd name="T48" fmla="*/ 55 w 73"/>
                <a:gd name="T49" fmla="*/ 59 h 62"/>
                <a:gd name="T50" fmla="*/ 52 w 73"/>
                <a:gd name="T51" fmla="*/ 51 h 62"/>
                <a:gd name="T52" fmla="*/ 47 w 73"/>
                <a:gd name="T53" fmla="*/ 49 h 62"/>
                <a:gd name="T54" fmla="*/ 40 w 73"/>
                <a:gd name="T55" fmla="*/ 57 h 62"/>
                <a:gd name="T56" fmla="*/ 32 w 73"/>
                <a:gd name="T57" fmla="*/ 60 h 62"/>
                <a:gd name="T58" fmla="*/ 19 w 73"/>
                <a:gd name="T59" fmla="*/ 60 h 62"/>
                <a:gd name="T60" fmla="*/ 9 w 73"/>
                <a:gd name="T61" fmla="*/ 55 h 62"/>
                <a:gd name="T62" fmla="*/ 3 w 73"/>
                <a:gd name="T63" fmla="*/ 46 h 62"/>
                <a:gd name="T64" fmla="*/ 0 w 73"/>
                <a:gd name="T65" fmla="*/ 31 h 62"/>
                <a:gd name="T66" fmla="*/ 3 w 73"/>
                <a:gd name="T67" fmla="*/ 15 h 62"/>
                <a:gd name="T68" fmla="*/ 13 w 73"/>
                <a:gd name="T69" fmla="*/ 3 h 62"/>
                <a:gd name="T70" fmla="*/ 26 w 73"/>
                <a:gd name="T7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62">
                  <a:moveTo>
                    <a:pt x="26" y="3"/>
                  </a:moveTo>
                  <a:lnTo>
                    <a:pt x="22" y="5"/>
                  </a:lnTo>
                  <a:lnTo>
                    <a:pt x="19" y="7"/>
                  </a:lnTo>
                  <a:lnTo>
                    <a:pt x="16" y="11"/>
                  </a:lnTo>
                  <a:lnTo>
                    <a:pt x="13" y="16"/>
                  </a:lnTo>
                  <a:lnTo>
                    <a:pt x="11" y="23"/>
                  </a:lnTo>
                  <a:lnTo>
                    <a:pt x="11" y="33"/>
                  </a:lnTo>
                  <a:lnTo>
                    <a:pt x="11" y="41"/>
                  </a:lnTo>
                  <a:lnTo>
                    <a:pt x="13" y="47"/>
                  </a:lnTo>
                  <a:lnTo>
                    <a:pt x="16" y="51"/>
                  </a:lnTo>
                  <a:lnTo>
                    <a:pt x="19" y="54"/>
                  </a:lnTo>
                  <a:lnTo>
                    <a:pt x="22" y="57"/>
                  </a:lnTo>
                  <a:lnTo>
                    <a:pt x="26" y="57"/>
                  </a:lnTo>
                  <a:lnTo>
                    <a:pt x="31" y="55"/>
                  </a:lnTo>
                  <a:lnTo>
                    <a:pt x="35" y="52"/>
                  </a:lnTo>
                  <a:lnTo>
                    <a:pt x="40" y="42"/>
                  </a:lnTo>
                  <a:lnTo>
                    <a:pt x="45" y="26"/>
                  </a:lnTo>
                  <a:lnTo>
                    <a:pt x="44" y="18"/>
                  </a:lnTo>
                  <a:lnTo>
                    <a:pt x="40" y="13"/>
                  </a:lnTo>
                  <a:lnTo>
                    <a:pt x="37" y="8"/>
                  </a:lnTo>
                  <a:lnTo>
                    <a:pt x="31" y="5"/>
                  </a:lnTo>
                  <a:lnTo>
                    <a:pt x="26" y="3"/>
                  </a:lnTo>
                  <a:close/>
                  <a:moveTo>
                    <a:pt x="26" y="0"/>
                  </a:moveTo>
                  <a:lnTo>
                    <a:pt x="32" y="2"/>
                  </a:lnTo>
                  <a:lnTo>
                    <a:pt x="37" y="3"/>
                  </a:lnTo>
                  <a:lnTo>
                    <a:pt x="40" y="8"/>
                  </a:lnTo>
                  <a:lnTo>
                    <a:pt x="45" y="13"/>
                  </a:lnTo>
                  <a:lnTo>
                    <a:pt x="47" y="20"/>
                  </a:lnTo>
                  <a:lnTo>
                    <a:pt x="53" y="2"/>
                  </a:lnTo>
                  <a:lnTo>
                    <a:pt x="65" y="2"/>
                  </a:lnTo>
                  <a:lnTo>
                    <a:pt x="55" y="31"/>
                  </a:lnTo>
                  <a:lnTo>
                    <a:pt x="53" y="34"/>
                  </a:lnTo>
                  <a:lnTo>
                    <a:pt x="53" y="38"/>
                  </a:lnTo>
                  <a:lnTo>
                    <a:pt x="55" y="44"/>
                  </a:lnTo>
                  <a:lnTo>
                    <a:pt x="55" y="47"/>
                  </a:lnTo>
                  <a:lnTo>
                    <a:pt x="57" y="49"/>
                  </a:lnTo>
                  <a:lnTo>
                    <a:pt x="60" y="52"/>
                  </a:lnTo>
                  <a:lnTo>
                    <a:pt x="63" y="54"/>
                  </a:lnTo>
                  <a:lnTo>
                    <a:pt x="65" y="52"/>
                  </a:lnTo>
                  <a:lnTo>
                    <a:pt x="66" y="51"/>
                  </a:lnTo>
                  <a:lnTo>
                    <a:pt x="70" y="49"/>
                  </a:lnTo>
                  <a:lnTo>
                    <a:pt x="70" y="44"/>
                  </a:lnTo>
                  <a:lnTo>
                    <a:pt x="73" y="44"/>
                  </a:lnTo>
                  <a:lnTo>
                    <a:pt x="71" y="51"/>
                  </a:lnTo>
                  <a:lnTo>
                    <a:pt x="71" y="54"/>
                  </a:lnTo>
                  <a:lnTo>
                    <a:pt x="68" y="57"/>
                  </a:lnTo>
                  <a:lnTo>
                    <a:pt x="65" y="60"/>
                  </a:lnTo>
                  <a:lnTo>
                    <a:pt x="61" y="62"/>
                  </a:lnTo>
                  <a:lnTo>
                    <a:pt x="58" y="60"/>
                  </a:lnTo>
                  <a:lnTo>
                    <a:pt x="55" y="59"/>
                  </a:lnTo>
                  <a:lnTo>
                    <a:pt x="53" y="55"/>
                  </a:lnTo>
                  <a:lnTo>
                    <a:pt x="52" y="51"/>
                  </a:lnTo>
                  <a:lnTo>
                    <a:pt x="50" y="44"/>
                  </a:lnTo>
                  <a:lnTo>
                    <a:pt x="47" y="49"/>
                  </a:lnTo>
                  <a:lnTo>
                    <a:pt x="44" y="52"/>
                  </a:lnTo>
                  <a:lnTo>
                    <a:pt x="40" y="57"/>
                  </a:lnTo>
                  <a:lnTo>
                    <a:pt x="35" y="59"/>
                  </a:lnTo>
                  <a:lnTo>
                    <a:pt x="32" y="60"/>
                  </a:lnTo>
                  <a:lnTo>
                    <a:pt x="26" y="62"/>
                  </a:lnTo>
                  <a:lnTo>
                    <a:pt x="19" y="60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2"/>
                  </a:lnTo>
                  <a:lnTo>
                    <a:pt x="3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8" y="8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1" name="Freeform 310"/>
            <p:cNvSpPr>
              <a:spLocks noEditPoints="1"/>
            </p:cNvSpPr>
            <p:nvPr/>
          </p:nvSpPr>
          <p:spPr bwMode="auto">
            <a:xfrm>
              <a:off x="1447" y="1421"/>
              <a:ext cx="61" cy="38"/>
            </a:xfrm>
            <a:custGeom>
              <a:avLst/>
              <a:gdLst>
                <a:gd name="T0" fmla="*/ 0 w 61"/>
                <a:gd name="T1" fmla="*/ 26 h 38"/>
                <a:gd name="T2" fmla="*/ 61 w 61"/>
                <a:gd name="T3" fmla="*/ 26 h 38"/>
                <a:gd name="T4" fmla="*/ 61 w 61"/>
                <a:gd name="T5" fmla="*/ 38 h 38"/>
                <a:gd name="T6" fmla="*/ 0 w 61"/>
                <a:gd name="T7" fmla="*/ 38 h 38"/>
                <a:gd name="T8" fmla="*/ 0 w 61"/>
                <a:gd name="T9" fmla="*/ 26 h 38"/>
                <a:gd name="T10" fmla="*/ 0 w 61"/>
                <a:gd name="T11" fmla="*/ 0 h 38"/>
                <a:gd name="T12" fmla="*/ 61 w 61"/>
                <a:gd name="T13" fmla="*/ 0 h 38"/>
                <a:gd name="T14" fmla="*/ 61 w 61"/>
                <a:gd name="T15" fmla="*/ 12 h 38"/>
                <a:gd name="T16" fmla="*/ 0 w 61"/>
                <a:gd name="T17" fmla="*/ 12 h 38"/>
                <a:gd name="T18" fmla="*/ 0 w 61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38">
                  <a:moveTo>
                    <a:pt x="0" y="26"/>
                  </a:moveTo>
                  <a:lnTo>
                    <a:pt x="61" y="26"/>
                  </a:lnTo>
                  <a:lnTo>
                    <a:pt x="61" y="38"/>
                  </a:lnTo>
                  <a:lnTo>
                    <a:pt x="0" y="38"/>
                  </a:lnTo>
                  <a:lnTo>
                    <a:pt x="0" y="26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61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2" name="Freeform 311"/>
            <p:cNvSpPr>
              <a:spLocks noEditPoints="1"/>
            </p:cNvSpPr>
            <p:nvPr/>
          </p:nvSpPr>
          <p:spPr bwMode="auto">
            <a:xfrm>
              <a:off x="1556" y="1394"/>
              <a:ext cx="61" cy="94"/>
            </a:xfrm>
            <a:custGeom>
              <a:avLst/>
              <a:gdLst>
                <a:gd name="T0" fmla="*/ 31 w 61"/>
                <a:gd name="T1" fmla="*/ 11 h 94"/>
                <a:gd name="T2" fmla="*/ 26 w 61"/>
                <a:gd name="T3" fmla="*/ 11 h 94"/>
                <a:gd name="T4" fmla="*/ 22 w 61"/>
                <a:gd name="T5" fmla="*/ 13 h 94"/>
                <a:gd name="T6" fmla="*/ 18 w 61"/>
                <a:gd name="T7" fmla="*/ 17 h 94"/>
                <a:gd name="T8" fmla="*/ 15 w 61"/>
                <a:gd name="T9" fmla="*/ 29 h 94"/>
                <a:gd name="T10" fmla="*/ 13 w 61"/>
                <a:gd name="T11" fmla="*/ 47 h 94"/>
                <a:gd name="T12" fmla="*/ 15 w 61"/>
                <a:gd name="T13" fmla="*/ 65 h 94"/>
                <a:gd name="T14" fmla="*/ 18 w 61"/>
                <a:gd name="T15" fmla="*/ 76 h 94"/>
                <a:gd name="T16" fmla="*/ 22 w 61"/>
                <a:gd name="T17" fmla="*/ 79 h 94"/>
                <a:gd name="T18" fmla="*/ 26 w 61"/>
                <a:gd name="T19" fmla="*/ 83 h 94"/>
                <a:gd name="T20" fmla="*/ 31 w 61"/>
                <a:gd name="T21" fmla="*/ 83 h 94"/>
                <a:gd name="T22" fmla="*/ 36 w 61"/>
                <a:gd name="T23" fmla="*/ 83 h 94"/>
                <a:gd name="T24" fmla="*/ 39 w 61"/>
                <a:gd name="T25" fmla="*/ 79 h 94"/>
                <a:gd name="T26" fmla="*/ 44 w 61"/>
                <a:gd name="T27" fmla="*/ 76 h 94"/>
                <a:gd name="T28" fmla="*/ 48 w 61"/>
                <a:gd name="T29" fmla="*/ 65 h 94"/>
                <a:gd name="T30" fmla="*/ 49 w 61"/>
                <a:gd name="T31" fmla="*/ 47 h 94"/>
                <a:gd name="T32" fmla="*/ 48 w 61"/>
                <a:gd name="T33" fmla="*/ 29 h 94"/>
                <a:gd name="T34" fmla="*/ 44 w 61"/>
                <a:gd name="T35" fmla="*/ 17 h 94"/>
                <a:gd name="T36" fmla="*/ 41 w 61"/>
                <a:gd name="T37" fmla="*/ 14 h 94"/>
                <a:gd name="T38" fmla="*/ 36 w 61"/>
                <a:gd name="T39" fmla="*/ 11 h 94"/>
                <a:gd name="T40" fmla="*/ 31 w 61"/>
                <a:gd name="T41" fmla="*/ 11 h 94"/>
                <a:gd name="T42" fmla="*/ 31 w 61"/>
                <a:gd name="T43" fmla="*/ 0 h 94"/>
                <a:gd name="T44" fmla="*/ 38 w 61"/>
                <a:gd name="T45" fmla="*/ 1 h 94"/>
                <a:gd name="T46" fmla="*/ 44 w 61"/>
                <a:gd name="T47" fmla="*/ 3 h 94"/>
                <a:gd name="T48" fmla="*/ 49 w 61"/>
                <a:gd name="T49" fmla="*/ 6 h 94"/>
                <a:gd name="T50" fmla="*/ 54 w 61"/>
                <a:gd name="T51" fmla="*/ 11 h 94"/>
                <a:gd name="T52" fmla="*/ 57 w 61"/>
                <a:gd name="T53" fmla="*/ 17 h 94"/>
                <a:gd name="T54" fmla="*/ 59 w 61"/>
                <a:gd name="T55" fmla="*/ 26 h 94"/>
                <a:gd name="T56" fmla="*/ 61 w 61"/>
                <a:gd name="T57" fmla="*/ 30 h 94"/>
                <a:gd name="T58" fmla="*/ 61 w 61"/>
                <a:gd name="T59" fmla="*/ 39 h 94"/>
                <a:gd name="T60" fmla="*/ 61 w 61"/>
                <a:gd name="T61" fmla="*/ 47 h 94"/>
                <a:gd name="T62" fmla="*/ 61 w 61"/>
                <a:gd name="T63" fmla="*/ 61 h 94"/>
                <a:gd name="T64" fmla="*/ 57 w 61"/>
                <a:gd name="T65" fmla="*/ 73 h 94"/>
                <a:gd name="T66" fmla="*/ 56 w 61"/>
                <a:gd name="T67" fmla="*/ 79 h 94"/>
                <a:gd name="T68" fmla="*/ 53 w 61"/>
                <a:gd name="T69" fmla="*/ 84 h 94"/>
                <a:gd name="T70" fmla="*/ 48 w 61"/>
                <a:gd name="T71" fmla="*/ 87 h 94"/>
                <a:gd name="T72" fmla="*/ 43 w 61"/>
                <a:gd name="T73" fmla="*/ 91 h 94"/>
                <a:gd name="T74" fmla="*/ 38 w 61"/>
                <a:gd name="T75" fmla="*/ 92 h 94"/>
                <a:gd name="T76" fmla="*/ 31 w 61"/>
                <a:gd name="T77" fmla="*/ 94 h 94"/>
                <a:gd name="T78" fmla="*/ 23 w 61"/>
                <a:gd name="T79" fmla="*/ 92 h 94"/>
                <a:gd name="T80" fmla="*/ 15 w 61"/>
                <a:gd name="T81" fmla="*/ 89 h 94"/>
                <a:gd name="T82" fmla="*/ 10 w 61"/>
                <a:gd name="T83" fmla="*/ 84 h 94"/>
                <a:gd name="T84" fmla="*/ 4 w 61"/>
                <a:gd name="T85" fmla="*/ 70 h 94"/>
                <a:gd name="T86" fmla="*/ 0 w 61"/>
                <a:gd name="T87" fmla="*/ 47 h 94"/>
                <a:gd name="T88" fmla="*/ 2 w 61"/>
                <a:gd name="T89" fmla="*/ 32 h 94"/>
                <a:gd name="T90" fmla="*/ 4 w 61"/>
                <a:gd name="T91" fmla="*/ 21 h 94"/>
                <a:gd name="T92" fmla="*/ 7 w 61"/>
                <a:gd name="T93" fmla="*/ 14 h 94"/>
                <a:gd name="T94" fmla="*/ 10 w 61"/>
                <a:gd name="T95" fmla="*/ 9 h 94"/>
                <a:gd name="T96" fmla="*/ 15 w 61"/>
                <a:gd name="T97" fmla="*/ 4 h 94"/>
                <a:gd name="T98" fmla="*/ 20 w 61"/>
                <a:gd name="T99" fmla="*/ 3 h 94"/>
                <a:gd name="T100" fmla="*/ 25 w 61"/>
                <a:gd name="T101" fmla="*/ 1 h 94"/>
                <a:gd name="T102" fmla="*/ 31 w 61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1" h="94">
                  <a:moveTo>
                    <a:pt x="31" y="11"/>
                  </a:moveTo>
                  <a:lnTo>
                    <a:pt x="26" y="11"/>
                  </a:lnTo>
                  <a:lnTo>
                    <a:pt x="22" y="13"/>
                  </a:lnTo>
                  <a:lnTo>
                    <a:pt x="18" y="17"/>
                  </a:lnTo>
                  <a:lnTo>
                    <a:pt x="15" y="29"/>
                  </a:lnTo>
                  <a:lnTo>
                    <a:pt x="13" y="47"/>
                  </a:lnTo>
                  <a:lnTo>
                    <a:pt x="15" y="65"/>
                  </a:lnTo>
                  <a:lnTo>
                    <a:pt x="18" y="76"/>
                  </a:lnTo>
                  <a:lnTo>
                    <a:pt x="22" y="79"/>
                  </a:lnTo>
                  <a:lnTo>
                    <a:pt x="26" y="83"/>
                  </a:lnTo>
                  <a:lnTo>
                    <a:pt x="31" y="83"/>
                  </a:lnTo>
                  <a:lnTo>
                    <a:pt x="36" y="83"/>
                  </a:lnTo>
                  <a:lnTo>
                    <a:pt x="39" y="79"/>
                  </a:lnTo>
                  <a:lnTo>
                    <a:pt x="44" y="76"/>
                  </a:lnTo>
                  <a:lnTo>
                    <a:pt x="48" y="65"/>
                  </a:lnTo>
                  <a:lnTo>
                    <a:pt x="49" y="47"/>
                  </a:lnTo>
                  <a:lnTo>
                    <a:pt x="48" y="29"/>
                  </a:lnTo>
                  <a:lnTo>
                    <a:pt x="44" y="17"/>
                  </a:lnTo>
                  <a:lnTo>
                    <a:pt x="41" y="14"/>
                  </a:lnTo>
                  <a:lnTo>
                    <a:pt x="36" y="11"/>
                  </a:lnTo>
                  <a:lnTo>
                    <a:pt x="31" y="11"/>
                  </a:lnTo>
                  <a:close/>
                  <a:moveTo>
                    <a:pt x="31" y="0"/>
                  </a:moveTo>
                  <a:lnTo>
                    <a:pt x="38" y="1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4" y="11"/>
                  </a:lnTo>
                  <a:lnTo>
                    <a:pt x="57" y="17"/>
                  </a:lnTo>
                  <a:lnTo>
                    <a:pt x="59" y="26"/>
                  </a:lnTo>
                  <a:lnTo>
                    <a:pt x="61" y="30"/>
                  </a:lnTo>
                  <a:lnTo>
                    <a:pt x="61" y="39"/>
                  </a:lnTo>
                  <a:lnTo>
                    <a:pt x="61" y="47"/>
                  </a:lnTo>
                  <a:lnTo>
                    <a:pt x="61" y="61"/>
                  </a:lnTo>
                  <a:lnTo>
                    <a:pt x="57" y="73"/>
                  </a:lnTo>
                  <a:lnTo>
                    <a:pt x="56" y="79"/>
                  </a:lnTo>
                  <a:lnTo>
                    <a:pt x="53" y="84"/>
                  </a:lnTo>
                  <a:lnTo>
                    <a:pt x="48" y="87"/>
                  </a:lnTo>
                  <a:lnTo>
                    <a:pt x="43" y="91"/>
                  </a:lnTo>
                  <a:lnTo>
                    <a:pt x="38" y="92"/>
                  </a:lnTo>
                  <a:lnTo>
                    <a:pt x="31" y="94"/>
                  </a:lnTo>
                  <a:lnTo>
                    <a:pt x="23" y="92"/>
                  </a:lnTo>
                  <a:lnTo>
                    <a:pt x="15" y="89"/>
                  </a:lnTo>
                  <a:lnTo>
                    <a:pt x="10" y="84"/>
                  </a:lnTo>
                  <a:lnTo>
                    <a:pt x="4" y="70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3" name="Rectangle 312"/>
            <p:cNvSpPr>
              <a:spLocks noChangeArrowheads="1"/>
            </p:cNvSpPr>
            <p:nvPr/>
          </p:nvSpPr>
          <p:spPr bwMode="auto">
            <a:xfrm>
              <a:off x="1635" y="1473"/>
              <a:ext cx="11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4" name="Freeform 313"/>
            <p:cNvSpPr>
              <a:spLocks noEditPoints="1"/>
            </p:cNvSpPr>
            <p:nvPr/>
          </p:nvSpPr>
          <p:spPr bwMode="auto">
            <a:xfrm>
              <a:off x="1664" y="1394"/>
              <a:ext cx="60" cy="94"/>
            </a:xfrm>
            <a:custGeom>
              <a:avLst/>
              <a:gdLst>
                <a:gd name="T0" fmla="*/ 29 w 60"/>
                <a:gd name="T1" fmla="*/ 11 h 94"/>
                <a:gd name="T2" fmla="*/ 24 w 60"/>
                <a:gd name="T3" fmla="*/ 11 h 94"/>
                <a:gd name="T4" fmla="*/ 21 w 60"/>
                <a:gd name="T5" fmla="*/ 13 h 94"/>
                <a:gd name="T6" fmla="*/ 18 w 60"/>
                <a:gd name="T7" fmla="*/ 17 h 94"/>
                <a:gd name="T8" fmla="*/ 13 w 60"/>
                <a:gd name="T9" fmla="*/ 29 h 94"/>
                <a:gd name="T10" fmla="*/ 11 w 60"/>
                <a:gd name="T11" fmla="*/ 47 h 94"/>
                <a:gd name="T12" fmla="*/ 13 w 60"/>
                <a:gd name="T13" fmla="*/ 65 h 94"/>
                <a:gd name="T14" fmla="*/ 18 w 60"/>
                <a:gd name="T15" fmla="*/ 76 h 94"/>
                <a:gd name="T16" fmla="*/ 21 w 60"/>
                <a:gd name="T17" fmla="*/ 79 h 94"/>
                <a:gd name="T18" fmla="*/ 24 w 60"/>
                <a:gd name="T19" fmla="*/ 83 h 94"/>
                <a:gd name="T20" fmla="*/ 29 w 60"/>
                <a:gd name="T21" fmla="*/ 83 h 94"/>
                <a:gd name="T22" fmla="*/ 34 w 60"/>
                <a:gd name="T23" fmla="*/ 83 h 94"/>
                <a:gd name="T24" fmla="*/ 39 w 60"/>
                <a:gd name="T25" fmla="*/ 79 h 94"/>
                <a:gd name="T26" fmla="*/ 42 w 60"/>
                <a:gd name="T27" fmla="*/ 76 h 94"/>
                <a:gd name="T28" fmla="*/ 47 w 60"/>
                <a:gd name="T29" fmla="*/ 65 h 94"/>
                <a:gd name="T30" fmla="*/ 47 w 60"/>
                <a:gd name="T31" fmla="*/ 47 h 94"/>
                <a:gd name="T32" fmla="*/ 47 w 60"/>
                <a:gd name="T33" fmla="*/ 29 h 94"/>
                <a:gd name="T34" fmla="*/ 42 w 60"/>
                <a:gd name="T35" fmla="*/ 17 h 94"/>
                <a:gd name="T36" fmla="*/ 39 w 60"/>
                <a:gd name="T37" fmla="*/ 14 h 94"/>
                <a:gd name="T38" fmla="*/ 34 w 60"/>
                <a:gd name="T39" fmla="*/ 11 h 94"/>
                <a:gd name="T40" fmla="*/ 29 w 60"/>
                <a:gd name="T41" fmla="*/ 11 h 94"/>
                <a:gd name="T42" fmla="*/ 29 w 60"/>
                <a:gd name="T43" fmla="*/ 0 h 94"/>
                <a:gd name="T44" fmla="*/ 37 w 60"/>
                <a:gd name="T45" fmla="*/ 1 h 94"/>
                <a:gd name="T46" fmla="*/ 44 w 60"/>
                <a:gd name="T47" fmla="*/ 3 h 94"/>
                <a:gd name="T48" fmla="*/ 49 w 60"/>
                <a:gd name="T49" fmla="*/ 6 h 94"/>
                <a:gd name="T50" fmla="*/ 52 w 60"/>
                <a:gd name="T51" fmla="*/ 11 h 94"/>
                <a:gd name="T52" fmla="*/ 55 w 60"/>
                <a:gd name="T53" fmla="*/ 17 h 94"/>
                <a:gd name="T54" fmla="*/ 58 w 60"/>
                <a:gd name="T55" fmla="*/ 26 h 94"/>
                <a:gd name="T56" fmla="*/ 58 w 60"/>
                <a:gd name="T57" fmla="*/ 30 h 94"/>
                <a:gd name="T58" fmla="*/ 60 w 60"/>
                <a:gd name="T59" fmla="*/ 39 h 94"/>
                <a:gd name="T60" fmla="*/ 60 w 60"/>
                <a:gd name="T61" fmla="*/ 47 h 94"/>
                <a:gd name="T62" fmla="*/ 58 w 60"/>
                <a:gd name="T63" fmla="*/ 61 h 94"/>
                <a:gd name="T64" fmla="*/ 57 w 60"/>
                <a:gd name="T65" fmla="*/ 73 h 94"/>
                <a:gd name="T66" fmla="*/ 54 w 60"/>
                <a:gd name="T67" fmla="*/ 79 h 94"/>
                <a:gd name="T68" fmla="*/ 50 w 60"/>
                <a:gd name="T69" fmla="*/ 84 h 94"/>
                <a:gd name="T70" fmla="*/ 47 w 60"/>
                <a:gd name="T71" fmla="*/ 87 h 94"/>
                <a:gd name="T72" fmla="*/ 42 w 60"/>
                <a:gd name="T73" fmla="*/ 91 h 94"/>
                <a:gd name="T74" fmla="*/ 36 w 60"/>
                <a:gd name="T75" fmla="*/ 92 h 94"/>
                <a:gd name="T76" fmla="*/ 29 w 60"/>
                <a:gd name="T77" fmla="*/ 94 h 94"/>
                <a:gd name="T78" fmla="*/ 21 w 60"/>
                <a:gd name="T79" fmla="*/ 92 h 94"/>
                <a:gd name="T80" fmla="*/ 14 w 60"/>
                <a:gd name="T81" fmla="*/ 89 h 94"/>
                <a:gd name="T82" fmla="*/ 10 w 60"/>
                <a:gd name="T83" fmla="*/ 84 h 94"/>
                <a:gd name="T84" fmla="*/ 1 w 60"/>
                <a:gd name="T85" fmla="*/ 70 h 94"/>
                <a:gd name="T86" fmla="*/ 0 w 60"/>
                <a:gd name="T87" fmla="*/ 47 h 94"/>
                <a:gd name="T88" fmla="*/ 0 w 60"/>
                <a:gd name="T89" fmla="*/ 32 h 94"/>
                <a:gd name="T90" fmla="*/ 3 w 60"/>
                <a:gd name="T91" fmla="*/ 21 h 94"/>
                <a:gd name="T92" fmla="*/ 6 w 60"/>
                <a:gd name="T93" fmla="*/ 14 h 94"/>
                <a:gd name="T94" fmla="*/ 10 w 60"/>
                <a:gd name="T95" fmla="*/ 9 h 94"/>
                <a:gd name="T96" fmla="*/ 13 w 60"/>
                <a:gd name="T97" fmla="*/ 4 h 94"/>
                <a:gd name="T98" fmla="*/ 18 w 60"/>
                <a:gd name="T99" fmla="*/ 3 h 94"/>
                <a:gd name="T100" fmla="*/ 24 w 60"/>
                <a:gd name="T101" fmla="*/ 1 h 94"/>
                <a:gd name="T102" fmla="*/ 29 w 60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94">
                  <a:moveTo>
                    <a:pt x="29" y="11"/>
                  </a:moveTo>
                  <a:lnTo>
                    <a:pt x="24" y="11"/>
                  </a:lnTo>
                  <a:lnTo>
                    <a:pt x="21" y="13"/>
                  </a:lnTo>
                  <a:lnTo>
                    <a:pt x="18" y="17"/>
                  </a:lnTo>
                  <a:lnTo>
                    <a:pt x="13" y="29"/>
                  </a:lnTo>
                  <a:lnTo>
                    <a:pt x="11" y="47"/>
                  </a:lnTo>
                  <a:lnTo>
                    <a:pt x="13" y="65"/>
                  </a:lnTo>
                  <a:lnTo>
                    <a:pt x="18" y="76"/>
                  </a:lnTo>
                  <a:lnTo>
                    <a:pt x="21" y="79"/>
                  </a:lnTo>
                  <a:lnTo>
                    <a:pt x="24" y="83"/>
                  </a:lnTo>
                  <a:lnTo>
                    <a:pt x="29" y="83"/>
                  </a:lnTo>
                  <a:lnTo>
                    <a:pt x="34" y="83"/>
                  </a:lnTo>
                  <a:lnTo>
                    <a:pt x="39" y="79"/>
                  </a:lnTo>
                  <a:lnTo>
                    <a:pt x="42" y="76"/>
                  </a:lnTo>
                  <a:lnTo>
                    <a:pt x="47" y="65"/>
                  </a:lnTo>
                  <a:lnTo>
                    <a:pt x="47" y="47"/>
                  </a:lnTo>
                  <a:lnTo>
                    <a:pt x="47" y="29"/>
                  </a:lnTo>
                  <a:lnTo>
                    <a:pt x="42" y="17"/>
                  </a:lnTo>
                  <a:lnTo>
                    <a:pt x="39" y="14"/>
                  </a:lnTo>
                  <a:lnTo>
                    <a:pt x="34" y="11"/>
                  </a:lnTo>
                  <a:lnTo>
                    <a:pt x="29" y="11"/>
                  </a:lnTo>
                  <a:close/>
                  <a:moveTo>
                    <a:pt x="29" y="0"/>
                  </a:moveTo>
                  <a:lnTo>
                    <a:pt x="37" y="1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2" y="11"/>
                  </a:lnTo>
                  <a:lnTo>
                    <a:pt x="55" y="17"/>
                  </a:lnTo>
                  <a:lnTo>
                    <a:pt x="58" y="26"/>
                  </a:lnTo>
                  <a:lnTo>
                    <a:pt x="58" y="30"/>
                  </a:lnTo>
                  <a:lnTo>
                    <a:pt x="60" y="39"/>
                  </a:lnTo>
                  <a:lnTo>
                    <a:pt x="60" y="47"/>
                  </a:lnTo>
                  <a:lnTo>
                    <a:pt x="58" y="61"/>
                  </a:lnTo>
                  <a:lnTo>
                    <a:pt x="57" y="73"/>
                  </a:lnTo>
                  <a:lnTo>
                    <a:pt x="54" y="79"/>
                  </a:lnTo>
                  <a:lnTo>
                    <a:pt x="50" y="84"/>
                  </a:lnTo>
                  <a:lnTo>
                    <a:pt x="47" y="87"/>
                  </a:lnTo>
                  <a:lnTo>
                    <a:pt x="42" y="91"/>
                  </a:lnTo>
                  <a:lnTo>
                    <a:pt x="36" y="92"/>
                  </a:lnTo>
                  <a:lnTo>
                    <a:pt x="29" y="94"/>
                  </a:lnTo>
                  <a:lnTo>
                    <a:pt x="21" y="92"/>
                  </a:lnTo>
                  <a:lnTo>
                    <a:pt x="14" y="89"/>
                  </a:lnTo>
                  <a:lnTo>
                    <a:pt x="10" y="84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0" y="32"/>
                  </a:lnTo>
                  <a:lnTo>
                    <a:pt x="3" y="21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5" name="Freeform 314"/>
            <p:cNvSpPr>
              <a:spLocks noEditPoints="1"/>
            </p:cNvSpPr>
            <p:nvPr/>
          </p:nvSpPr>
          <p:spPr bwMode="auto">
            <a:xfrm>
              <a:off x="1734" y="1394"/>
              <a:ext cx="60" cy="94"/>
            </a:xfrm>
            <a:custGeom>
              <a:avLst/>
              <a:gdLst>
                <a:gd name="T0" fmla="*/ 26 w 60"/>
                <a:gd name="T1" fmla="*/ 43 h 94"/>
                <a:gd name="T2" fmla="*/ 16 w 60"/>
                <a:gd name="T3" fmla="*/ 48 h 94"/>
                <a:gd name="T4" fmla="*/ 11 w 60"/>
                <a:gd name="T5" fmla="*/ 57 h 94"/>
                <a:gd name="T6" fmla="*/ 11 w 60"/>
                <a:gd name="T7" fmla="*/ 66 h 94"/>
                <a:gd name="T8" fmla="*/ 16 w 60"/>
                <a:gd name="T9" fmla="*/ 76 h 94"/>
                <a:gd name="T10" fmla="*/ 26 w 60"/>
                <a:gd name="T11" fmla="*/ 83 h 94"/>
                <a:gd name="T12" fmla="*/ 36 w 60"/>
                <a:gd name="T13" fmla="*/ 83 h 94"/>
                <a:gd name="T14" fmla="*/ 44 w 60"/>
                <a:gd name="T15" fmla="*/ 78 h 94"/>
                <a:gd name="T16" fmla="*/ 49 w 60"/>
                <a:gd name="T17" fmla="*/ 68 h 94"/>
                <a:gd name="T18" fmla="*/ 49 w 60"/>
                <a:gd name="T19" fmla="*/ 57 h 94"/>
                <a:gd name="T20" fmla="*/ 44 w 60"/>
                <a:gd name="T21" fmla="*/ 48 h 94"/>
                <a:gd name="T22" fmla="*/ 36 w 60"/>
                <a:gd name="T23" fmla="*/ 43 h 94"/>
                <a:gd name="T24" fmla="*/ 32 w 60"/>
                <a:gd name="T25" fmla="*/ 0 h 94"/>
                <a:gd name="T26" fmla="*/ 45 w 60"/>
                <a:gd name="T27" fmla="*/ 3 h 94"/>
                <a:gd name="T28" fmla="*/ 55 w 60"/>
                <a:gd name="T29" fmla="*/ 11 h 94"/>
                <a:gd name="T30" fmla="*/ 58 w 60"/>
                <a:gd name="T31" fmla="*/ 24 h 94"/>
                <a:gd name="T32" fmla="*/ 45 w 60"/>
                <a:gd name="T33" fmla="*/ 19 h 94"/>
                <a:gd name="T34" fmla="*/ 40 w 60"/>
                <a:gd name="T35" fmla="*/ 13 h 94"/>
                <a:gd name="T36" fmla="*/ 32 w 60"/>
                <a:gd name="T37" fmla="*/ 11 h 94"/>
                <a:gd name="T38" fmla="*/ 23 w 60"/>
                <a:gd name="T39" fmla="*/ 13 h 94"/>
                <a:gd name="T40" fmla="*/ 14 w 60"/>
                <a:gd name="T41" fmla="*/ 24 h 94"/>
                <a:gd name="T42" fmla="*/ 11 w 60"/>
                <a:gd name="T43" fmla="*/ 35 h 94"/>
                <a:gd name="T44" fmla="*/ 16 w 60"/>
                <a:gd name="T45" fmla="*/ 39 h 94"/>
                <a:gd name="T46" fmla="*/ 27 w 60"/>
                <a:gd name="T47" fmla="*/ 32 h 94"/>
                <a:gd name="T48" fmla="*/ 40 w 60"/>
                <a:gd name="T49" fmla="*/ 32 h 94"/>
                <a:gd name="T50" fmla="*/ 52 w 60"/>
                <a:gd name="T51" fmla="*/ 40 h 94"/>
                <a:gd name="T52" fmla="*/ 60 w 60"/>
                <a:gd name="T53" fmla="*/ 53 h 94"/>
                <a:gd name="T54" fmla="*/ 60 w 60"/>
                <a:gd name="T55" fmla="*/ 70 h 94"/>
                <a:gd name="T56" fmla="*/ 52 w 60"/>
                <a:gd name="T57" fmla="*/ 84 h 94"/>
                <a:gd name="T58" fmla="*/ 39 w 60"/>
                <a:gd name="T59" fmla="*/ 92 h 94"/>
                <a:gd name="T60" fmla="*/ 24 w 60"/>
                <a:gd name="T61" fmla="*/ 92 h 94"/>
                <a:gd name="T62" fmla="*/ 13 w 60"/>
                <a:gd name="T63" fmla="*/ 87 h 94"/>
                <a:gd name="T64" fmla="*/ 1 w 60"/>
                <a:gd name="T65" fmla="*/ 70 h 94"/>
                <a:gd name="T66" fmla="*/ 1 w 60"/>
                <a:gd name="T67" fmla="*/ 26 h 94"/>
                <a:gd name="T68" fmla="*/ 14 w 60"/>
                <a:gd name="T69" fmla="*/ 6 h 94"/>
                <a:gd name="T70" fmla="*/ 26 w 60"/>
                <a:gd name="T7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94">
                  <a:moveTo>
                    <a:pt x="31" y="42"/>
                  </a:moveTo>
                  <a:lnTo>
                    <a:pt x="26" y="43"/>
                  </a:lnTo>
                  <a:lnTo>
                    <a:pt x="21" y="45"/>
                  </a:lnTo>
                  <a:lnTo>
                    <a:pt x="16" y="48"/>
                  </a:lnTo>
                  <a:lnTo>
                    <a:pt x="13" y="52"/>
                  </a:lnTo>
                  <a:lnTo>
                    <a:pt x="11" y="57"/>
                  </a:lnTo>
                  <a:lnTo>
                    <a:pt x="11" y="61"/>
                  </a:lnTo>
                  <a:lnTo>
                    <a:pt x="11" y="66"/>
                  </a:lnTo>
                  <a:lnTo>
                    <a:pt x="14" y="73"/>
                  </a:lnTo>
                  <a:lnTo>
                    <a:pt x="16" y="76"/>
                  </a:lnTo>
                  <a:lnTo>
                    <a:pt x="21" y="79"/>
                  </a:lnTo>
                  <a:lnTo>
                    <a:pt x="26" y="83"/>
                  </a:lnTo>
                  <a:lnTo>
                    <a:pt x="31" y="83"/>
                  </a:lnTo>
                  <a:lnTo>
                    <a:pt x="36" y="83"/>
                  </a:lnTo>
                  <a:lnTo>
                    <a:pt x="40" y="81"/>
                  </a:lnTo>
                  <a:lnTo>
                    <a:pt x="44" y="78"/>
                  </a:lnTo>
                  <a:lnTo>
                    <a:pt x="47" y="73"/>
                  </a:lnTo>
                  <a:lnTo>
                    <a:pt x="49" y="68"/>
                  </a:lnTo>
                  <a:lnTo>
                    <a:pt x="49" y="61"/>
                  </a:lnTo>
                  <a:lnTo>
                    <a:pt x="49" y="57"/>
                  </a:lnTo>
                  <a:lnTo>
                    <a:pt x="47" y="52"/>
                  </a:lnTo>
                  <a:lnTo>
                    <a:pt x="44" y="48"/>
                  </a:lnTo>
                  <a:lnTo>
                    <a:pt x="40" y="45"/>
                  </a:lnTo>
                  <a:lnTo>
                    <a:pt x="36" y="43"/>
                  </a:lnTo>
                  <a:lnTo>
                    <a:pt x="31" y="42"/>
                  </a:lnTo>
                  <a:close/>
                  <a:moveTo>
                    <a:pt x="32" y="0"/>
                  </a:moveTo>
                  <a:lnTo>
                    <a:pt x="39" y="1"/>
                  </a:lnTo>
                  <a:lnTo>
                    <a:pt x="45" y="3"/>
                  </a:lnTo>
                  <a:lnTo>
                    <a:pt x="50" y="6"/>
                  </a:lnTo>
                  <a:lnTo>
                    <a:pt x="55" y="11"/>
                  </a:lnTo>
                  <a:lnTo>
                    <a:pt x="58" y="17"/>
                  </a:lnTo>
                  <a:lnTo>
                    <a:pt x="58" y="24"/>
                  </a:lnTo>
                  <a:lnTo>
                    <a:pt x="47" y="26"/>
                  </a:lnTo>
                  <a:lnTo>
                    <a:pt x="45" y="19"/>
                  </a:lnTo>
                  <a:lnTo>
                    <a:pt x="44" y="16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7" y="11"/>
                  </a:lnTo>
                  <a:lnTo>
                    <a:pt x="23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13" y="29"/>
                  </a:lnTo>
                  <a:lnTo>
                    <a:pt x="11" y="35"/>
                  </a:lnTo>
                  <a:lnTo>
                    <a:pt x="11" y="43"/>
                  </a:lnTo>
                  <a:lnTo>
                    <a:pt x="16" y="39"/>
                  </a:lnTo>
                  <a:lnTo>
                    <a:pt x="21" y="35"/>
                  </a:lnTo>
                  <a:lnTo>
                    <a:pt x="27" y="32"/>
                  </a:lnTo>
                  <a:lnTo>
                    <a:pt x="34" y="32"/>
                  </a:lnTo>
                  <a:lnTo>
                    <a:pt x="40" y="32"/>
                  </a:lnTo>
                  <a:lnTo>
                    <a:pt x="47" y="35"/>
                  </a:lnTo>
                  <a:lnTo>
                    <a:pt x="52" y="40"/>
                  </a:lnTo>
                  <a:lnTo>
                    <a:pt x="57" y="47"/>
                  </a:lnTo>
                  <a:lnTo>
                    <a:pt x="60" y="53"/>
                  </a:lnTo>
                  <a:lnTo>
                    <a:pt x="60" y="61"/>
                  </a:lnTo>
                  <a:lnTo>
                    <a:pt x="60" y="70"/>
                  </a:lnTo>
                  <a:lnTo>
                    <a:pt x="57" y="78"/>
                  </a:lnTo>
                  <a:lnTo>
                    <a:pt x="52" y="84"/>
                  </a:lnTo>
                  <a:lnTo>
                    <a:pt x="47" y="89"/>
                  </a:lnTo>
                  <a:lnTo>
                    <a:pt x="39" y="92"/>
                  </a:lnTo>
                  <a:lnTo>
                    <a:pt x="31" y="94"/>
                  </a:lnTo>
                  <a:lnTo>
                    <a:pt x="24" y="92"/>
                  </a:lnTo>
                  <a:lnTo>
                    <a:pt x="18" y="91"/>
                  </a:lnTo>
                  <a:lnTo>
                    <a:pt x="13" y="87"/>
                  </a:lnTo>
                  <a:lnTo>
                    <a:pt x="8" y="83"/>
                  </a:lnTo>
                  <a:lnTo>
                    <a:pt x="1" y="70"/>
                  </a:lnTo>
                  <a:lnTo>
                    <a:pt x="0" y="48"/>
                  </a:lnTo>
                  <a:lnTo>
                    <a:pt x="1" y="26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6" name="Freeform 315"/>
            <p:cNvSpPr>
              <a:spLocks/>
            </p:cNvSpPr>
            <p:nvPr/>
          </p:nvSpPr>
          <p:spPr bwMode="auto">
            <a:xfrm>
              <a:off x="4440" y="1428"/>
              <a:ext cx="58" cy="60"/>
            </a:xfrm>
            <a:custGeom>
              <a:avLst/>
              <a:gdLst>
                <a:gd name="T0" fmla="*/ 13 w 58"/>
                <a:gd name="T1" fmla="*/ 0 h 60"/>
                <a:gd name="T2" fmla="*/ 14 w 58"/>
                <a:gd name="T3" fmla="*/ 0 h 60"/>
                <a:gd name="T4" fmla="*/ 18 w 58"/>
                <a:gd name="T5" fmla="*/ 6 h 60"/>
                <a:gd name="T6" fmla="*/ 21 w 58"/>
                <a:gd name="T7" fmla="*/ 13 h 60"/>
                <a:gd name="T8" fmla="*/ 32 w 58"/>
                <a:gd name="T9" fmla="*/ 45 h 60"/>
                <a:gd name="T10" fmla="*/ 45 w 58"/>
                <a:gd name="T11" fmla="*/ 26 h 60"/>
                <a:gd name="T12" fmla="*/ 47 w 58"/>
                <a:gd name="T13" fmla="*/ 21 h 60"/>
                <a:gd name="T14" fmla="*/ 47 w 58"/>
                <a:gd name="T15" fmla="*/ 18 h 60"/>
                <a:gd name="T16" fmla="*/ 47 w 58"/>
                <a:gd name="T17" fmla="*/ 14 h 60"/>
                <a:gd name="T18" fmla="*/ 47 w 58"/>
                <a:gd name="T19" fmla="*/ 11 h 60"/>
                <a:gd name="T20" fmla="*/ 47 w 58"/>
                <a:gd name="T21" fmla="*/ 8 h 60"/>
                <a:gd name="T22" fmla="*/ 45 w 58"/>
                <a:gd name="T23" fmla="*/ 6 h 60"/>
                <a:gd name="T24" fmla="*/ 47 w 58"/>
                <a:gd name="T25" fmla="*/ 3 h 60"/>
                <a:gd name="T26" fmla="*/ 47 w 58"/>
                <a:gd name="T27" fmla="*/ 1 h 60"/>
                <a:gd name="T28" fmla="*/ 50 w 58"/>
                <a:gd name="T29" fmla="*/ 0 h 60"/>
                <a:gd name="T30" fmla="*/ 52 w 58"/>
                <a:gd name="T31" fmla="*/ 0 h 60"/>
                <a:gd name="T32" fmla="*/ 55 w 58"/>
                <a:gd name="T33" fmla="*/ 0 h 60"/>
                <a:gd name="T34" fmla="*/ 57 w 58"/>
                <a:gd name="T35" fmla="*/ 1 h 60"/>
                <a:gd name="T36" fmla="*/ 58 w 58"/>
                <a:gd name="T37" fmla="*/ 3 h 60"/>
                <a:gd name="T38" fmla="*/ 58 w 58"/>
                <a:gd name="T39" fmla="*/ 6 h 60"/>
                <a:gd name="T40" fmla="*/ 57 w 58"/>
                <a:gd name="T41" fmla="*/ 11 h 60"/>
                <a:gd name="T42" fmla="*/ 55 w 58"/>
                <a:gd name="T43" fmla="*/ 14 h 60"/>
                <a:gd name="T44" fmla="*/ 53 w 58"/>
                <a:gd name="T45" fmla="*/ 21 h 60"/>
                <a:gd name="T46" fmla="*/ 44 w 58"/>
                <a:gd name="T47" fmla="*/ 37 h 60"/>
                <a:gd name="T48" fmla="*/ 27 w 58"/>
                <a:gd name="T49" fmla="*/ 60 h 60"/>
                <a:gd name="T50" fmla="*/ 27 w 58"/>
                <a:gd name="T51" fmla="*/ 60 h 60"/>
                <a:gd name="T52" fmla="*/ 11 w 58"/>
                <a:gd name="T53" fmla="*/ 21 h 60"/>
                <a:gd name="T54" fmla="*/ 10 w 58"/>
                <a:gd name="T55" fmla="*/ 14 h 60"/>
                <a:gd name="T56" fmla="*/ 8 w 58"/>
                <a:gd name="T57" fmla="*/ 11 h 60"/>
                <a:gd name="T58" fmla="*/ 6 w 58"/>
                <a:gd name="T59" fmla="*/ 9 h 60"/>
                <a:gd name="T60" fmla="*/ 5 w 58"/>
                <a:gd name="T61" fmla="*/ 6 h 60"/>
                <a:gd name="T62" fmla="*/ 1 w 58"/>
                <a:gd name="T63" fmla="*/ 6 h 60"/>
                <a:gd name="T64" fmla="*/ 0 w 58"/>
                <a:gd name="T65" fmla="*/ 6 h 60"/>
                <a:gd name="T66" fmla="*/ 0 w 58"/>
                <a:gd name="T67" fmla="*/ 3 h 60"/>
                <a:gd name="T68" fmla="*/ 13 w 58"/>
                <a:gd name="T6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" h="60">
                  <a:moveTo>
                    <a:pt x="13" y="0"/>
                  </a:moveTo>
                  <a:lnTo>
                    <a:pt x="14" y="0"/>
                  </a:lnTo>
                  <a:lnTo>
                    <a:pt x="18" y="6"/>
                  </a:lnTo>
                  <a:lnTo>
                    <a:pt x="21" y="13"/>
                  </a:lnTo>
                  <a:lnTo>
                    <a:pt x="32" y="45"/>
                  </a:lnTo>
                  <a:lnTo>
                    <a:pt x="45" y="26"/>
                  </a:lnTo>
                  <a:lnTo>
                    <a:pt x="47" y="21"/>
                  </a:lnTo>
                  <a:lnTo>
                    <a:pt x="47" y="18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47" y="8"/>
                  </a:lnTo>
                  <a:lnTo>
                    <a:pt x="45" y="6"/>
                  </a:lnTo>
                  <a:lnTo>
                    <a:pt x="47" y="3"/>
                  </a:lnTo>
                  <a:lnTo>
                    <a:pt x="47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7" y="1"/>
                  </a:lnTo>
                  <a:lnTo>
                    <a:pt x="58" y="3"/>
                  </a:lnTo>
                  <a:lnTo>
                    <a:pt x="58" y="6"/>
                  </a:lnTo>
                  <a:lnTo>
                    <a:pt x="57" y="11"/>
                  </a:lnTo>
                  <a:lnTo>
                    <a:pt x="55" y="14"/>
                  </a:lnTo>
                  <a:lnTo>
                    <a:pt x="53" y="21"/>
                  </a:lnTo>
                  <a:lnTo>
                    <a:pt x="44" y="3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11" y="21"/>
                  </a:lnTo>
                  <a:lnTo>
                    <a:pt x="10" y="14"/>
                  </a:lnTo>
                  <a:lnTo>
                    <a:pt x="8" y="11"/>
                  </a:lnTo>
                  <a:lnTo>
                    <a:pt x="6" y="9"/>
                  </a:lnTo>
                  <a:lnTo>
                    <a:pt x="5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7" name="Freeform 316"/>
            <p:cNvSpPr>
              <a:spLocks noEditPoints="1"/>
            </p:cNvSpPr>
            <p:nvPr/>
          </p:nvSpPr>
          <p:spPr bwMode="auto">
            <a:xfrm>
              <a:off x="4544" y="1421"/>
              <a:ext cx="60" cy="39"/>
            </a:xfrm>
            <a:custGeom>
              <a:avLst/>
              <a:gdLst>
                <a:gd name="T0" fmla="*/ 0 w 60"/>
                <a:gd name="T1" fmla="*/ 28 h 39"/>
                <a:gd name="T2" fmla="*/ 60 w 60"/>
                <a:gd name="T3" fmla="*/ 28 h 39"/>
                <a:gd name="T4" fmla="*/ 60 w 60"/>
                <a:gd name="T5" fmla="*/ 39 h 39"/>
                <a:gd name="T6" fmla="*/ 0 w 60"/>
                <a:gd name="T7" fmla="*/ 39 h 39"/>
                <a:gd name="T8" fmla="*/ 0 w 60"/>
                <a:gd name="T9" fmla="*/ 28 h 39"/>
                <a:gd name="T10" fmla="*/ 0 w 60"/>
                <a:gd name="T11" fmla="*/ 0 h 39"/>
                <a:gd name="T12" fmla="*/ 60 w 60"/>
                <a:gd name="T13" fmla="*/ 0 h 39"/>
                <a:gd name="T14" fmla="*/ 60 w 60"/>
                <a:gd name="T15" fmla="*/ 13 h 39"/>
                <a:gd name="T16" fmla="*/ 0 w 60"/>
                <a:gd name="T17" fmla="*/ 13 h 39"/>
                <a:gd name="T18" fmla="*/ 0 w 60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39">
                  <a:moveTo>
                    <a:pt x="0" y="28"/>
                  </a:moveTo>
                  <a:lnTo>
                    <a:pt x="60" y="28"/>
                  </a:lnTo>
                  <a:lnTo>
                    <a:pt x="60" y="39"/>
                  </a:lnTo>
                  <a:lnTo>
                    <a:pt x="0" y="39"/>
                  </a:lnTo>
                  <a:lnTo>
                    <a:pt x="0" y="28"/>
                  </a:lnTo>
                  <a:close/>
                  <a:moveTo>
                    <a:pt x="0" y="0"/>
                  </a:moveTo>
                  <a:lnTo>
                    <a:pt x="60" y="0"/>
                  </a:lnTo>
                  <a:lnTo>
                    <a:pt x="60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8" name="Freeform 317"/>
            <p:cNvSpPr>
              <a:spLocks noEditPoints="1"/>
            </p:cNvSpPr>
            <p:nvPr/>
          </p:nvSpPr>
          <p:spPr bwMode="auto">
            <a:xfrm>
              <a:off x="4655" y="1395"/>
              <a:ext cx="60" cy="93"/>
            </a:xfrm>
            <a:custGeom>
              <a:avLst/>
              <a:gdLst>
                <a:gd name="T0" fmla="*/ 29 w 60"/>
                <a:gd name="T1" fmla="*/ 12 h 93"/>
                <a:gd name="T2" fmla="*/ 24 w 60"/>
                <a:gd name="T3" fmla="*/ 12 h 93"/>
                <a:gd name="T4" fmla="*/ 21 w 60"/>
                <a:gd name="T5" fmla="*/ 13 h 93"/>
                <a:gd name="T6" fmla="*/ 16 w 60"/>
                <a:gd name="T7" fmla="*/ 16 h 93"/>
                <a:gd name="T8" fmla="*/ 13 w 60"/>
                <a:gd name="T9" fmla="*/ 28 h 93"/>
                <a:gd name="T10" fmla="*/ 11 w 60"/>
                <a:gd name="T11" fmla="*/ 47 h 93"/>
                <a:gd name="T12" fmla="*/ 13 w 60"/>
                <a:gd name="T13" fmla="*/ 65 h 93"/>
                <a:gd name="T14" fmla="*/ 16 w 60"/>
                <a:gd name="T15" fmla="*/ 77 h 93"/>
                <a:gd name="T16" fmla="*/ 21 w 60"/>
                <a:gd name="T17" fmla="*/ 80 h 93"/>
                <a:gd name="T18" fmla="*/ 24 w 60"/>
                <a:gd name="T19" fmla="*/ 82 h 93"/>
                <a:gd name="T20" fmla="*/ 29 w 60"/>
                <a:gd name="T21" fmla="*/ 83 h 93"/>
                <a:gd name="T22" fmla="*/ 34 w 60"/>
                <a:gd name="T23" fmla="*/ 82 h 93"/>
                <a:gd name="T24" fmla="*/ 39 w 60"/>
                <a:gd name="T25" fmla="*/ 80 h 93"/>
                <a:gd name="T26" fmla="*/ 42 w 60"/>
                <a:gd name="T27" fmla="*/ 77 h 93"/>
                <a:gd name="T28" fmla="*/ 45 w 60"/>
                <a:gd name="T29" fmla="*/ 65 h 93"/>
                <a:gd name="T30" fmla="*/ 47 w 60"/>
                <a:gd name="T31" fmla="*/ 47 h 93"/>
                <a:gd name="T32" fmla="*/ 45 w 60"/>
                <a:gd name="T33" fmla="*/ 29 h 93"/>
                <a:gd name="T34" fmla="*/ 42 w 60"/>
                <a:gd name="T35" fmla="*/ 18 h 93"/>
                <a:gd name="T36" fmla="*/ 39 w 60"/>
                <a:gd name="T37" fmla="*/ 15 h 93"/>
                <a:gd name="T38" fmla="*/ 34 w 60"/>
                <a:gd name="T39" fmla="*/ 12 h 93"/>
                <a:gd name="T40" fmla="*/ 29 w 60"/>
                <a:gd name="T41" fmla="*/ 12 h 93"/>
                <a:gd name="T42" fmla="*/ 29 w 60"/>
                <a:gd name="T43" fmla="*/ 0 h 93"/>
                <a:gd name="T44" fmla="*/ 35 w 60"/>
                <a:gd name="T45" fmla="*/ 0 h 93"/>
                <a:gd name="T46" fmla="*/ 42 w 60"/>
                <a:gd name="T47" fmla="*/ 3 h 93"/>
                <a:gd name="T48" fmla="*/ 48 w 60"/>
                <a:gd name="T49" fmla="*/ 7 h 93"/>
                <a:gd name="T50" fmla="*/ 52 w 60"/>
                <a:gd name="T51" fmla="*/ 12 h 93"/>
                <a:gd name="T52" fmla="*/ 55 w 60"/>
                <a:gd name="T53" fmla="*/ 18 h 93"/>
                <a:gd name="T54" fmla="*/ 57 w 60"/>
                <a:gd name="T55" fmla="*/ 25 h 93"/>
                <a:gd name="T56" fmla="*/ 58 w 60"/>
                <a:gd name="T57" fmla="*/ 31 h 93"/>
                <a:gd name="T58" fmla="*/ 58 w 60"/>
                <a:gd name="T59" fmla="*/ 39 h 93"/>
                <a:gd name="T60" fmla="*/ 60 w 60"/>
                <a:gd name="T61" fmla="*/ 47 h 93"/>
                <a:gd name="T62" fmla="*/ 58 w 60"/>
                <a:gd name="T63" fmla="*/ 62 h 93"/>
                <a:gd name="T64" fmla="*/ 57 w 60"/>
                <a:gd name="T65" fmla="*/ 73 h 93"/>
                <a:gd name="T66" fmla="*/ 53 w 60"/>
                <a:gd name="T67" fmla="*/ 80 h 93"/>
                <a:gd name="T68" fmla="*/ 50 w 60"/>
                <a:gd name="T69" fmla="*/ 85 h 93"/>
                <a:gd name="T70" fmla="*/ 45 w 60"/>
                <a:gd name="T71" fmla="*/ 88 h 93"/>
                <a:gd name="T72" fmla="*/ 40 w 60"/>
                <a:gd name="T73" fmla="*/ 91 h 93"/>
                <a:gd name="T74" fmla="*/ 35 w 60"/>
                <a:gd name="T75" fmla="*/ 93 h 93"/>
                <a:gd name="T76" fmla="*/ 29 w 60"/>
                <a:gd name="T77" fmla="*/ 93 h 93"/>
                <a:gd name="T78" fmla="*/ 21 w 60"/>
                <a:gd name="T79" fmla="*/ 93 h 93"/>
                <a:gd name="T80" fmla="*/ 14 w 60"/>
                <a:gd name="T81" fmla="*/ 90 h 93"/>
                <a:gd name="T82" fmla="*/ 8 w 60"/>
                <a:gd name="T83" fmla="*/ 85 h 93"/>
                <a:gd name="T84" fmla="*/ 1 w 60"/>
                <a:gd name="T85" fmla="*/ 69 h 93"/>
                <a:gd name="T86" fmla="*/ 0 w 60"/>
                <a:gd name="T87" fmla="*/ 47 h 93"/>
                <a:gd name="T88" fmla="*/ 0 w 60"/>
                <a:gd name="T89" fmla="*/ 33 h 93"/>
                <a:gd name="T90" fmla="*/ 3 w 60"/>
                <a:gd name="T91" fmla="*/ 20 h 93"/>
                <a:gd name="T92" fmla="*/ 4 w 60"/>
                <a:gd name="T93" fmla="*/ 15 h 93"/>
                <a:gd name="T94" fmla="*/ 8 w 60"/>
                <a:gd name="T95" fmla="*/ 10 h 93"/>
                <a:gd name="T96" fmla="*/ 13 w 60"/>
                <a:gd name="T97" fmla="*/ 5 h 93"/>
                <a:gd name="T98" fmla="*/ 17 w 60"/>
                <a:gd name="T99" fmla="*/ 2 h 93"/>
                <a:gd name="T100" fmla="*/ 22 w 60"/>
                <a:gd name="T101" fmla="*/ 0 h 93"/>
                <a:gd name="T102" fmla="*/ 29 w 60"/>
                <a:gd name="T10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93">
                  <a:moveTo>
                    <a:pt x="29" y="12"/>
                  </a:moveTo>
                  <a:lnTo>
                    <a:pt x="24" y="12"/>
                  </a:lnTo>
                  <a:lnTo>
                    <a:pt x="21" y="13"/>
                  </a:lnTo>
                  <a:lnTo>
                    <a:pt x="16" y="16"/>
                  </a:lnTo>
                  <a:lnTo>
                    <a:pt x="13" y="28"/>
                  </a:lnTo>
                  <a:lnTo>
                    <a:pt x="11" y="47"/>
                  </a:lnTo>
                  <a:lnTo>
                    <a:pt x="13" y="65"/>
                  </a:lnTo>
                  <a:lnTo>
                    <a:pt x="16" y="77"/>
                  </a:lnTo>
                  <a:lnTo>
                    <a:pt x="21" y="80"/>
                  </a:lnTo>
                  <a:lnTo>
                    <a:pt x="24" y="82"/>
                  </a:lnTo>
                  <a:lnTo>
                    <a:pt x="29" y="83"/>
                  </a:lnTo>
                  <a:lnTo>
                    <a:pt x="34" y="82"/>
                  </a:lnTo>
                  <a:lnTo>
                    <a:pt x="39" y="80"/>
                  </a:lnTo>
                  <a:lnTo>
                    <a:pt x="42" y="77"/>
                  </a:lnTo>
                  <a:lnTo>
                    <a:pt x="45" y="65"/>
                  </a:lnTo>
                  <a:lnTo>
                    <a:pt x="47" y="47"/>
                  </a:lnTo>
                  <a:lnTo>
                    <a:pt x="45" y="29"/>
                  </a:lnTo>
                  <a:lnTo>
                    <a:pt x="42" y="18"/>
                  </a:lnTo>
                  <a:lnTo>
                    <a:pt x="39" y="15"/>
                  </a:lnTo>
                  <a:lnTo>
                    <a:pt x="34" y="12"/>
                  </a:lnTo>
                  <a:lnTo>
                    <a:pt x="29" y="12"/>
                  </a:lnTo>
                  <a:close/>
                  <a:moveTo>
                    <a:pt x="29" y="0"/>
                  </a:moveTo>
                  <a:lnTo>
                    <a:pt x="35" y="0"/>
                  </a:lnTo>
                  <a:lnTo>
                    <a:pt x="42" y="3"/>
                  </a:lnTo>
                  <a:lnTo>
                    <a:pt x="48" y="7"/>
                  </a:lnTo>
                  <a:lnTo>
                    <a:pt x="52" y="12"/>
                  </a:lnTo>
                  <a:lnTo>
                    <a:pt x="55" y="18"/>
                  </a:lnTo>
                  <a:lnTo>
                    <a:pt x="57" y="25"/>
                  </a:lnTo>
                  <a:lnTo>
                    <a:pt x="58" y="31"/>
                  </a:lnTo>
                  <a:lnTo>
                    <a:pt x="58" y="39"/>
                  </a:lnTo>
                  <a:lnTo>
                    <a:pt x="60" y="47"/>
                  </a:lnTo>
                  <a:lnTo>
                    <a:pt x="58" y="62"/>
                  </a:lnTo>
                  <a:lnTo>
                    <a:pt x="57" y="73"/>
                  </a:lnTo>
                  <a:lnTo>
                    <a:pt x="53" y="80"/>
                  </a:lnTo>
                  <a:lnTo>
                    <a:pt x="50" y="85"/>
                  </a:lnTo>
                  <a:lnTo>
                    <a:pt x="45" y="88"/>
                  </a:lnTo>
                  <a:lnTo>
                    <a:pt x="40" y="91"/>
                  </a:lnTo>
                  <a:lnTo>
                    <a:pt x="35" y="93"/>
                  </a:lnTo>
                  <a:lnTo>
                    <a:pt x="29" y="93"/>
                  </a:lnTo>
                  <a:lnTo>
                    <a:pt x="21" y="93"/>
                  </a:lnTo>
                  <a:lnTo>
                    <a:pt x="14" y="90"/>
                  </a:lnTo>
                  <a:lnTo>
                    <a:pt x="8" y="85"/>
                  </a:lnTo>
                  <a:lnTo>
                    <a:pt x="1" y="69"/>
                  </a:lnTo>
                  <a:lnTo>
                    <a:pt x="0" y="47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3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9" name="Rectangle 318"/>
            <p:cNvSpPr>
              <a:spLocks noChangeArrowheads="1"/>
            </p:cNvSpPr>
            <p:nvPr/>
          </p:nvSpPr>
          <p:spPr bwMode="auto">
            <a:xfrm>
              <a:off x="4731" y="1475"/>
              <a:ext cx="13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0" name="Freeform 319"/>
            <p:cNvSpPr>
              <a:spLocks noEditPoints="1"/>
            </p:cNvSpPr>
            <p:nvPr/>
          </p:nvSpPr>
          <p:spPr bwMode="auto">
            <a:xfrm>
              <a:off x="4760" y="1395"/>
              <a:ext cx="61" cy="93"/>
            </a:xfrm>
            <a:custGeom>
              <a:avLst/>
              <a:gdLst>
                <a:gd name="T0" fmla="*/ 31 w 61"/>
                <a:gd name="T1" fmla="*/ 12 h 93"/>
                <a:gd name="T2" fmla="*/ 26 w 61"/>
                <a:gd name="T3" fmla="*/ 12 h 93"/>
                <a:gd name="T4" fmla="*/ 21 w 61"/>
                <a:gd name="T5" fmla="*/ 13 h 93"/>
                <a:gd name="T6" fmla="*/ 18 w 61"/>
                <a:gd name="T7" fmla="*/ 16 h 93"/>
                <a:gd name="T8" fmla="*/ 13 w 61"/>
                <a:gd name="T9" fmla="*/ 28 h 93"/>
                <a:gd name="T10" fmla="*/ 13 w 61"/>
                <a:gd name="T11" fmla="*/ 47 h 93"/>
                <a:gd name="T12" fmla="*/ 13 w 61"/>
                <a:gd name="T13" fmla="*/ 65 h 93"/>
                <a:gd name="T14" fmla="*/ 18 w 61"/>
                <a:gd name="T15" fmla="*/ 77 h 93"/>
                <a:gd name="T16" fmla="*/ 21 w 61"/>
                <a:gd name="T17" fmla="*/ 80 h 93"/>
                <a:gd name="T18" fmla="*/ 26 w 61"/>
                <a:gd name="T19" fmla="*/ 82 h 93"/>
                <a:gd name="T20" fmla="*/ 31 w 61"/>
                <a:gd name="T21" fmla="*/ 83 h 93"/>
                <a:gd name="T22" fmla="*/ 36 w 61"/>
                <a:gd name="T23" fmla="*/ 82 h 93"/>
                <a:gd name="T24" fmla="*/ 39 w 61"/>
                <a:gd name="T25" fmla="*/ 80 h 93"/>
                <a:gd name="T26" fmla="*/ 44 w 61"/>
                <a:gd name="T27" fmla="*/ 77 h 93"/>
                <a:gd name="T28" fmla="*/ 48 w 61"/>
                <a:gd name="T29" fmla="*/ 65 h 93"/>
                <a:gd name="T30" fmla="*/ 49 w 61"/>
                <a:gd name="T31" fmla="*/ 47 h 93"/>
                <a:gd name="T32" fmla="*/ 48 w 61"/>
                <a:gd name="T33" fmla="*/ 29 h 93"/>
                <a:gd name="T34" fmla="*/ 44 w 61"/>
                <a:gd name="T35" fmla="*/ 18 h 93"/>
                <a:gd name="T36" fmla="*/ 39 w 61"/>
                <a:gd name="T37" fmla="*/ 15 h 93"/>
                <a:gd name="T38" fmla="*/ 36 w 61"/>
                <a:gd name="T39" fmla="*/ 12 h 93"/>
                <a:gd name="T40" fmla="*/ 31 w 61"/>
                <a:gd name="T41" fmla="*/ 12 h 93"/>
                <a:gd name="T42" fmla="*/ 31 w 61"/>
                <a:gd name="T43" fmla="*/ 0 h 93"/>
                <a:gd name="T44" fmla="*/ 38 w 61"/>
                <a:gd name="T45" fmla="*/ 0 h 93"/>
                <a:gd name="T46" fmla="*/ 44 w 61"/>
                <a:gd name="T47" fmla="*/ 3 h 93"/>
                <a:gd name="T48" fmla="*/ 49 w 61"/>
                <a:gd name="T49" fmla="*/ 7 h 93"/>
                <a:gd name="T50" fmla="*/ 54 w 61"/>
                <a:gd name="T51" fmla="*/ 12 h 93"/>
                <a:gd name="T52" fmla="*/ 56 w 61"/>
                <a:gd name="T53" fmla="*/ 18 h 93"/>
                <a:gd name="T54" fmla="*/ 59 w 61"/>
                <a:gd name="T55" fmla="*/ 25 h 93"/>
                <a:gd name="T56" fmla="*/ 61 w 61"/>
                <a:gd name="T57" fmla="*/ 31 h 93"/>
                <a:gd name="T58" fmla="*/ 61 w 61"/>
                <a:gd name="T59" fmla="*/ 39 h 93"/>
                <a:gd name="T60" fmla="*/ 61 w 61"/>
                <a:gd name="T61" fmla="*/ 47 h 93"/>
                <a:gd name="T62" fmla="*/ 61 w 61"/>
                <a:gd name="T63" fmla="*/ 62 h 93"/>
                <a:gd name="T64" fmla="*/ 57 w 61"/>
                <a:gd name="T65" fmla="*/ 73 h 93"/>
                <a:gd name="T66" fmla="*/ 56 w 61"/>
                <a:gd name="T67" fmla="*/ 80 h 93"/>
                <a:gd name="T68" fmla="*/ 51 w 61"/>
                <a:gd name="T69" fmla="*/ 85 h 93"/>
                <a:gd name="T70" fmla="*/ 48 w 61"/>
                <a:gd name="T71" fmla="*/ 88 h 93"/>
                <a:gd name="T72" fmla="*/ 43 w 61"/>
                <a:gd name="T73" fmla="*/ 91 h 93"/>
                <a:gd name="T74" fmla="*/ 38 w 61"/>
                <a:gd name="T75" fmla="*/ 93 h 93"/>
                <a:gd name="T76" fmla="*/ 31 w 61"/>
                <a:gd name="T77" fmla="*/ 93 h 93"/>
                <a:gd name="T78" fmla="*/ 23 w 61"/>
                <a:gd name="T79" fmla="*/ 93 h 93"/>
                <a:gd name="T80" fmla="*/ 15 w 61"/>
                <a:gd name="T81" fmla="*/ 90 h 93"/>
                <a:gd name="T82" fmla="*/ 10 w 61"/>
                <a:gd name="T83" fmla="*/ 85 h 93"/>
                <a:gd name="T84" fmla="*/ 4 w 61"/>
                <a:gd name="T85" fmla="*/ 69 h 93"/>
                <a:gd name="T86" fmla="*/ 0 w 61"/>
                <a:gd name="T87" fmla="*/ 47 h 93"/>
                <a:gd name="T88" fmla="*/ 2 w 61"/>
                <a:gd name="T89" fmla="*/ 33 h 93"/>
                <a:gd name="T90" fmla="*/ 4 w 61"/>
                <a:gd name="T91" fmla="*/ 20 h 93"/>
                <a:gd name="T92" fmla="*/ 7 w 61"/>
                <a:gd name="T93" fmla="*/ 15 h 93"/>
                <a:gd name="T94" fmla="*/ 10 w 61"/>
                <a:gd name="T95" fmla="*/ 10 h 93"/>
                <a:gd name="T96" fmla="*/ 13 w 61"/>
                <a:gd name="T97" fmla="*/ 5 h 93"/>
                <a:gd name="T98" fmla="*/ 18 w 61"/>
                <a:gd name="T99" fmla="*/ 2 h 93"/>
                <a:gd name="T100" fmla="*/ 25 w 61"/>
                <a:gd name="T101" fmla="*/ 0 h 93"/>
                <a:gd name="T102" fmla="*/ 31 w 61"/>
                <a:gd name="T10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1" h="93">
                  <a:moveTo>
                    <a:pt x="31" y="12"/>
                  </a:moveTo>
                  <a:lnTo>
                    <a:pt x="26" y="12"/>
                  </a:lnTo>
                  <a:lnTo>
                    <a:pt x="21" y="13"/>
                  </a:lnTo>
                  <a:lnTo>
                    <a:pt x="18" y="16"/>
                  </a:lnTo>
                  <a:lnTo>
                    <a:pt x="13" y="28"/>
                  </a:lnTo>
                  <a:lnTo>
                    <a:pt x="13" y="47"/>
                  </a:lnTo>
                  <a:lnTo>
                    <a:pt x="13" y="65"/>
                  </a:lnTo>
                  <a:lnTo>
                    <a:pt x="18" y="77"/>
                  </a:lnTo>
                  <a:lnTo>
                    <a:pt x="21" y="80"/>
                  </a:lnTo>
                  <a:lnTo>
                    <a:pt x="26" y="82"/>
                  </a:lnTo>
                  <a:lnTo>
                    <a:pt x="31" y="83"/>
                  </a:lnTo>
                  <a:lnTo>
                    <a:pt x="36" y="82"/>
                  </a:lnTo>
                  <a:lnTo>
                    <a:pt x="39" y="80"/>
                  </a:lnTo>
                  <a:lnTo>
                    <a:pt x="44" y="77"/>
                  </a:lnTo>
                  <a:lnTo>
                    <a:pt x="48" y="65"/>
                  </a:lnTo>
                  <a:lnTo>
                    <a:pt x="49" y="47"/>
                  </a:lnTo>
                  <a:lnTo>
                    <a:pt x="48" y="29"/>
                  </a:lnTo>
                  <a:lnTo>
                    <a:pt x="44" y="18"/>
                  </a:lnTo>
                  <a:lnTo>
                    <a:pt x="39" y="15"/>
                  </a:lnTo>
                  <a:lnTo>
                    <a:pt x="36" y="12"/>
                  </a:lnTo>
                  <a:lnTo>
                    <a:pt x="31" y="12"/>
                  </a:lnTo>
                  <a:close/>
                  <a:moveTo>
                    <a:pt x="31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49" y="7"/>
                  </a:lnTo>
                  <a:lnTo>
                    <a:pt x="54" y="12"/>
                  </a:lnTo>
                  <a:lnTo>
                    <a:pt x="56" y="18"/>
                  </a:lnTo>
                  <a:lnTo>
                    <a:pt x="59" y="25"/>
                  </a:lnTo>
                  <a:lnTo>
                    <a:pt x="61" y="31"/>
                  </a:lnTo>
                  <a:lnTo>
                    <a:pt x="61" y="39"/>
                  </a:lnTo>
                  <a:lnTo>
                    <a:pt x="61" y="47"/>
                  </a:lnTo>
                  <a:lnTo>
                    <a:pt x="61" y="62"/>
                  </a:lnTo>
                  <a:lnTo>
                    <a:pt x="57" y="73"/>
                  </a:lnTo>
                  <a:lnTo>
                    <a:pt x="56" y="80"/>
                  </a:lnTo>
                  <a:lnTo>
                    <a:pt x="51" y="85"/>
                  </a:lnTo>
                  <a:lnTo>
                    <a:pt x="48" y="88"/>
                  </a:lnTo>
                  <a:lnTo>
                    <a:pt x="43" y="91"/>
                  </a:lnTo>
                  <a:lnTo>
                    <a:pt x="38" y="93"/>
                  </a:lnTo>
                  <a:lnTo>
                    <a:pt x="31" y="93"/>
                  </a:lnTo>
                  <a:lnTo>
                    <a:pt x="23" y="93"/>
                  </a:lnTo>
                  <a:lnTo>
                    <a:pt x="15" y="90"/>
                  </a:lnTo>
                  <a:lnTo>
                    <a:pt x="10" y="85"/>
                  </a:lnTo>
                  <a:lnTo>
                    <a:pt x="4" y="69"/>
                  </a:lnTo>
                  <a:lnTo>
                    <a:pt x="0" y="47"/>
                  </a:lnTo>
                  <a:lnTo>
                    <a:pt x="2" y="33"/>
                  </a:lnTo>
                  <a:lnTo>
                    <a:pt x="4" y="20"/>
                  </a:lnTo>
                  <a:lnTo>
                    <a:pt x="7" y="15"/>
                  </a:lnTo>
                  <a:lnTo>
                    <a:pt x="10" y="10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1" name="Freeform 320"/>
            <p:cNvSpPr>
              <a:spLocks/>
            </p:cNvSpPr>
            <p:nvPr/>
          </p:nvSpPr>
          <p:spPr bwMode="auto">
            <a:xfrm>
              <a:off x="4832" y="1397"/>
              <a:ext cx="60" cy="91"/>
            </a:xfrm>
            <a:custGeom>
              <a:avLst/>
              <a:gdLst>
                <a:gd name="T0" fmla="*/ 10 w 60"/>
                <a:gd name="T1" fmla="*/ 0 h 91"/>
                <a:gd name="T2" fmla="*/ 54 w 60"/>
                <a:gd name="T3" fmla="*/ 0 h 91"/>
                <a:gd name="T4" fmla="*/ 54 w 60"/>
                <a:gd name="T5" fmla="*/ 11 h 91"/>
                <a:gd name="T6" fmla="*/ 19 w 60"/>
                <a:gd name="T7" fmla="*/ 11 h 91"/>
                <a:gd name="T8" fmla="*/ 15 w 60"/>
                <a:gd name="T9" fmla="*/ 36 h 91"/>
                <a:gd name="T10" fmla="*/ 21 w 60"/>
                <a:gd name="T11" fmla="*/ 32 h 91"/>
                <a:gd name="T12" fmla="*/ 26 w 60"/>
                <a:gd name="T13" fmla="*/ 29 h 91"/>
                <a:gd name="T14" fmla="*/ 32 w 60"/>
                <a:gd name="T15" fmla="*/ 29 h 91"/>
                <a:gd name="T16" fmla="*/ 39 w 60"/>
                <a:gd name="T17" fmla="*/ 29 h 91"/>
                <a:gd name="T18" fmla="*/ 45 w 60"/>
                <a:gd name="T19" fmla="*/ 32 h 91"/>
                <a:gd name="T20" fmla="*/ 52 w 60"/>
                <a:gd name="T21" fmla="*/ 37 h 91"/>
                <a:gd name="T22" fmla="*/ 55 w 60"/>
                <a:gd name="T23" fmla="*/ 44 h 91"/>
                <a:gd name="T24" fmla="*/ 58 w 60"/>
                <a:gd name="T25" fmla="*/ 50 h 91"/>
                <a:gd name="T26" fmla="*/ 60 w 60"/>
                <a:gd name="T27" fmla="*/ 58 h 91"/>
                <a:gd name="T28" fmla="*/ 58 w 60"/>
                <a:gd name="T29" fmla="*/ 67 h 91"/>
                <a:gd name="T30" fmla="*/ 57 w 60"/>
                <a:gd name="T31" fmla="*/ 75 h 91"/>
                <a:gd name="T32" fmla="*/ 52 w 60"/>
                <a:gd name="T33" fmla="*/ 81 h 91"/>
                <a:gd name="T34" fmla="*/ 47 w 60"/>
                <a:gd name="T35" fmla="*/ 86 h 91"/>
                <a:gd name="T36" fmla="*/ 42 w 60"/>
                <a:gd name="T37" fmla="*/ 89 h 91"/>
                <a:gd name="T38" fmla="*/ 36 w 60"/>
                <a:gd name="T39" fmla="*/ 91 h 91"/>
                <a:gd name="T40" fmla="*/ 29 w 60"/>
                <a:gd name="T41" fmla="*/ 91 h 91"/>
                <a:gd name="T42" fmla="*/ 21 w 60"/>
                <a:gd name="T43" fmla="*/ 91 h 91"/>
                <a:gd name="T44" fmla="*/ 15 w 60"/>
                <a:gd name="T45" fmla="*/ 89 h 91"/>
                <a:gd name="T46" fmla="*/ 8 w 60"/>
                <a:gd name="T47" fmla="*/ 84 h 91"/>
                <a:gd name="T48" fmla="*/ 3 w 60"/>
                <a:gd name="T49" fmla="*/ 80 h 91"/>
                <a:gd name="T50" fmla="*/ 2 w 60"/>
                <a:gd name="T51" fmla="*/ 73 h 91"/>
                <a:gd name="T52" fmla="*/ 0 w 60"/>
                <a:gd name="T53" fmla="*/ 67 h 91"/>
                <a:gd name="T54" fmla="*/ 11 w 60"/>
                <a:gd name="T55" fmla="*/ 65 h 91"/>
                <a:gd name="T56" fmla="*/ 13 w 60"/>
                <a:gd name="T57" fmla="*/ 70 h 91"/>
                <a:gd name="T58" fmla="*/ 15 w 60"/>
                <a:gd name="T59" fmla="*/ 73 h 91"/>
                <a:gd name="T60" fmla="*/ 18 w 60"/>
                <a:gd name="T61" fmla="*/ 76 h 91"/>
                <a:gd name="T62" fmla="*/ 19 w 60"/>
                <a:gd name="T63" fmla="*/ 80 h 91"/>
                <a:gd name="T64" fmla="*/ 24 w 60"/>
                <a:gd name="T65" fmla="*/ 81 h 91"/>
                <a:gd name="T66" fmla="*/ 29 w 60"/>
                <a:gd name="T67" fmla="*/ 81 h 91"/>
                <a:gd name="T68" fmla="*/ 34 w 60"/>
                <a:gd name="T69" fmla="*/ 80 h 91"/>
                <a:gd name="T70" fmla="*/ 39 w 60"/>
                <a:gd name="T71" fmla="*/ 78 h 91"/>
                <a:gd name="T72" fmla="*/ 42 w 60"/>
                <a:gd name="T73" fmla="*/ 75 h 91"/>
                <a:gd name="T74" fmla="*/ 45 w 60"/>
                <a:gd name="T75" fmla="*/ 71 h 91"/>
                <a:gd name="T76" fmla="*/ 47 w 60"/>
                <a:gd name="T77" fmla="*/ 65 h 91"/>
                <a:gd name="T78" fmla="*/ 47 w 60"/>
                <a:gd name="T79" fmla="*/ 60 h 91"/>
                <a:gd name="T80" fmla="*/ 47 w 60"/>
                <a:gd name="T81" fmla="*/ 54 h 91"/>
                <a:gd name="T82" fmla="*/ 45 w 60"/>
                <a:gd name="T83" fmla="*/ 49 h 91"/>
                <a:gd name="T84" fmla="*/ 42 w 60"/>
                <a:gd name="T85" fmla="*/ 45 h 91"/>
                <a:gd name="T86" fmla="*/ 39 w 60"/>
                <a:gd name="T87" fmla="*/ 42 h 91"/>
                <a:gd name="T88" fmla="*/ 34 w 60"/>
                <a:gd name="T89" fmla="*/ 40 h 91"/>
                <a:gd name="T90" fmla="*/ 29 w 60"/>
                <a:gd name="T91" fmla="*/ 39 h 91"/>
                <a:gd name="T92" fmla="*/ 23 w 60"/>
                <a:gd name="T93" fmla="*/ 40 h 91"/>
                <a:gd name="T94" fmla="*/ 19 w 60"/>
                <a:gd name="T95" fmla="*/ 42 h 91"/>
                <a:gd name="T96" fmla="*/ 16 w 60"/>
                <a:gd name="T97" fmla="*/ 44 h 91"/>
                <a:gd name="T98" fmla="*/ 13 w 60"/>
                <a:gd name="T99" fmla="*/ 47 h 91"/>
                <a:gd name="T100" fmla="*/ 2 w 60"/>
                <a:gd name="T101" fmla="*/ 47 h 91"/>
                <a:gd name="T102" fmla="*/ 10 w 60"/>
                <a:gd name="T10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91">
                  <a:moveTo>
                    <a:pt x="10" y="0"/>
                  </a:moveTo>
                  <a:lnTo>
                    <a:pt x="54" y="0"/>
                  </a:lnTo>
                  <a:lnTo>
                    <a:pt x="54" y="11"/>
                  </a:lnTo>
                  <a:lnTo>
                    <a:pt x="19" y="11"/>
                  </a:lnTo>
                  <a:lnTo>
                    <a:pt x="15" y="36"/>
                  </a:lnTo>
                  <a:lnTo>
                    <a:pt x="21" y="32"/>
                  </a:lnTo>
                  <a:lnTo>
                    <a:pt x="26" y="29"/>
                  </a:lnTo>
                  <a:lnTo>
                    <a:pt x="32" y="29"/>
                  </a:lnTo>
                  <a:lnTo>
                    <a:pt x="39" y="29"/>
                  </a:lnTo>
                  <a:lnTo>
                    <a:pt x="45" y="32"/>
                  </a:lnTo>
                  <a:lnTo>
                    <a:pt x="52" y="37"/>
                  </a:lnTo>
                  <a:lnTo>
                    <a:pt x="55" y="44"/>
                  </a:lnTo>
                  <a:lnTo>
                    <a:pt x="58" y="50"/>
                  </a:lnTo>
                  <a:lnTo>
                    <a:pt x="60" y="58"/>
                  </a:lnTo>
                  <a:lnTo>
                    <a:pt x="58" y="67"/>
                  </a:lnTo>
                  <a:lnTo>
                    <a:pt x="57" y="75"/>
                  </a:lnTo>
                  <a:lnTo>
                    <a:pt x="52" y="81"/>
                  </a:lnTo>
                  <a:lnTo>
                    <a:pt x="47" y="86"/>
                  </a:lnTo>
                  <a:lnTo>
                    <a:pt x="42" y="89"/>
                  </a:lnTo>
                  <a:lnTo>
                    <a:pt x="36" y="91"/>
                  </a:lnTo>
                  <a:lnTo>
                    <a:pt x="29" y="91"/>
                  </a:lnTo>
                  <a:lnTo>
                    <a:pt x="21" y="91"/>
                  </a:lnTo>
                  <a:lnTo>
                    <a:pt x="15" y="89"/>
                  </a:lnTo>
                  <a:lnTo>
                    <a:pt x="8" y="84"/>
                  </a:lnTo>
                  <a:lnTo>
                    <a:pt x="3" y="80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11" y="65"/>
                  </a:lnTo>
                  <a:lnTo>
                    <a:pt x="13" y="70"/>
                  </a:lnTo>
                  <a:lnTo>
                    <a:pt x="15" y="73"/>
                  </a:lnTo>
                  <a:lnTo>
                    <a:pt x="18" y="76"/>
                  </a:lnTo>
                  <a:lnTo>
                    <a:pt x="19" y="80"/>
                  </a:lnTo>
                  <a:lnTo>
                    <a:pt x="24" y="81"/>
                  </a:lnTo>
                  <a:lnTo>
                    <a:pt x="29" y="81"/>
                  </a:lnTo>
                  <a:lnTo>
                    <a:pt x="34" y="80"/>
                  </a:lnTo>
                  <a:lnTo>
                    <a:pt x="39" y="78"/>
                  </a:lnTo>
                  <a:lnTo>
                    <a:pt x="42" y="75"/>
                  </a:lnTo>
                  <a:lnTo>
                    <a:pt x="45" y="71"/>
                  </a:lnTo>
                  <a:lnTo>
                    <a:pt x="47" y="65"/>
                  </a:lnTo>
                  <a:lnTo>
                    <a:pt x="47" y="60"/>
                  </a:lnTo>
                  <a:lnTo>
                    <a:pt x="47" y="54"/>
                  </a:lnTo>
                  <a:lnTo>
                    <a:pt x="45" y="49"/>
                  </a:lnTo>
                  <a:lnTo>
                    <a:pt x="42" y="45"/>
                  </a:lnTo>
                  <a:lnTo>
                    <a:pt x="39" y="42"/>
                  </a:lnTo>
                  <a:lnTo>
                    <a:pt x="34" y="40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9" y="42"/>
                  </a:lnTo>
                  <a:lnTo>
                    <a:pt x="16" y="44"/>
                  </a:lnTo>
                  <a:lnTo>
                    <a:pt x="13" y="47"/>
                  </a:lnTo>
                  <a:lnTo>
                    <a:pt x="2" y="4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2" name="Freeform 321"/>
            <p:cNvSpPr>
              <a:spLocks/>
            </p:cNvSpPr>
            <p:nvPr/>
          </p:nvSpPr>
          <p:spPr bwMode="auto">
            <a:xfrm>
              <a:off x="4908" y="1475"/>
              <a:ext cx="13" cy="31"/>
            </a:xfrm>
            <a:custGeom>
              <a:avLst/>
              <a:gdLst>
                <a:gd name="T0" fmla="*/ 0 w 13"/>
                <a:gd name="T1" fmla="*/ 0 h 31"/>
                <a:gd name="T2" fmla="*/ 13 w 13"/>
                <a:gd name="T3" fmla="*/ 0 h 31"/>
                <a:gd name="T4" fmla="*/ 13 w 13"/>
                <a:gd name="T5" fmla="*/ 13 h 31"/>
                <a:gd name="T6" fmla="*/ 12 w 13"/>
                <a:gd name="T7" fmla="*/ 19 h 31"/>
                <a:gd name="T8" fmla="*/ 10 w 13"/>
                <a:gd name="T9" fmla="*/ 24 h 31"/>
                <a:gd name="T10" fmla="*/ 7 w 13"/>
                <a:gd name="T11" fmla="*/ 28 h 31"/>
                <a:gd name="T12" fmla="*/ 4 w 13"/>
                <a:gd name="T13" fmla="*/ 31 h 31"/>
                <a:gd name="T14" fmla="*/ 0 w 13"/>
                <a:gd name="T15" fmla="*/ 28 h 31"/>
                <a:gd name="T16" fmla="*/ 4 w 13"/>
                <a:gd name="T17" fmla="*/ 24 h 31"/>
                <a:gd name="T18" fmla="*/ 5 w 13"/>
                <a:gd name="T19" fmla="*/ 21 h 31"/>
                <a:gd name="T20" fmla="*/ 7 w 13"/>
                <a:gd name="T21" fmla="*/ 18 h 31"/>
                <a:gd name="T22" fmla="*/ 7 w 13"/>
                <a:gd name="T23" fmla="*/ 13 h 31"/>
                <a:gd name="T24" fmla="*/ 0 w 13"/>
                <a:gd name="T25" fmla="*/ 13 h 31"/>
                <a:gd name="T26" fmla="*/ 0 w 13"/>
                <a:gd name="T2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2" y="19"/>
                  </a:lnTo>
                  <a:lnTo>
                    <a:pt x="10" y="24"/>
                  </a:lnTo>
                  <a:lnTo>
                    <a:pt x="7" y="28"/>
                  </a:lnTo>
                  <a:lnTo>
                    <a:pt x="4" y="31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5" y="21"/>
                  </a:lnTo>
                  <a:lnTo>
                    <a:pt x="7" y="18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3" name="Freeform 322"/>
            <p:cNvSpPr>
              <a:spLocks noEditPoints="1"/>
            </p:cNvSpPr>
            <p:nvPr/>
          </p:nvSpPr>
          <p:spPr bwMode="auto">
            <a:xfrm>
              <a:off x="4972" y="1428"/>
              <a:ext cx="73" cy="60"/>
            </a:xfrm>
            <a:custGeom>
              <a:avLst/>
              <a:gdLst>
                <a:gd name="T0" fmla="*/ 23 w 73"/>
                <a:gd name="T1" fmla="*/ 5 h 60"/>
                <a:gd name="T2" fmla="*/ 16 w 73"/>
                <a:gd name="T3" fmla="*/ 9 h 60"/>
                <a:gd name="T4" fmla="*/ 13 w 73"/>
                <a:gd name="T5" fmla="*/ 23 h 60"/>
                <a:gd name="T6" fmla="*/ 13 w 73"/>
                <a:gd name="T7" fmla="*/ 40 h 60"/>
                <a:gd name="T8" fmla="*/ 16 w 73"/>
                <a:gd name="T9" fmla="*/ 50 h 60"/>
                <a:gd name="T10" fmla="*/ 23 w 73"/>
                <a:gd name="T11" fmla="*/ 57 h 60"/>
                <a:gd name="T12" fmla="*/ 31 w 73"/>
                <a:gd name="T13" fmla="*/ 55 h 60"/>
                <a:gd name="T14" fmla="*/ 41 w 73"/>
                <a:gd name="T15" fmla="*/ 42 h 60"/>
                <a:gd name="T16" fmla="*/ 44 w 73"/>
                <a:gd name="T17" fmla="*/ 18 h 60"/>
                <a:gd name="T18" fmla="*/ 37 w 73"/>
                <a:gd name="T19" fmla="*/ 8 h 60"/>
                <a:gd name="T20" fmla="*/ 26 w 73"/>
                <a:gd name="T21" fmla="*/ 3 h 60"/>
                <a:gd name="T22" fmla="*/ 32 w 73"/>
                <a:gd name="T23" fmla="*/ 0 h 60"/>
                <a:gd name="T24" fmla="*/ 42 w 73"/>
                <a:gd name="T25" fmla="*/ 6 h 60"/>
                <a:gd name="T26" fmla="*/ 49 w 73"/>
                <a:gd name="T27" fmla="*/ 19 h 60"/>
                <a:gd name="T28" fmla="*/ 65 w 73"/>
                <a:gd name="T29" fmla="*/ 1 h 60"/>
                <a:gd name="T30" fmla="*/ 55 w 73"/>
                <a:gd name="T31" fmla="*/ 32 h 60"/>
                <a:gd name="T32" fmla="*/ 55 w 73"/>
                <a:gd name="T33" fmla="*/ 42 h 60"/>
                <a:gd name="T34" fmla="*/ 57 w 73"/>
                <a:gd name="T35" fmla="*/ 49 h 60"/>
                <a:gd name="T36" fmla="*/ 63 w 73"/>
                <a:gd name="T37" fmla="*/ 52 h 60"/>
                <a:gd name="T38" fmla="*/ 68 w 73"/>
                <a:gd name="T39" fmla="*/ 50 h 60"/>
                <a:gd name="T40" fmla="*/ 71 w 73"/>
                <a:gd name="T41" fmla="*/ 44 h 60"/>
                <a:gd name="T42" fmla="*/ 73 w 73"/>
                <a:gd name="T43" fmla="*/ 49 h 60"/>
                <a:gd name="T44" fmla="*/ 70 w 73"/>
                <a:gd name="T45" fmla="*/ 57 h 60"/>
                <a:gd name="T46" fmla="*/ 63 w 73"/>
                <a:gd name="T47" fmla="*/ 60 h 60"/>
                <a:gd name="T48" fmla="*/ 55 w 73"/>
                <a:gd name="T49" fmla="*/ 57 h 60"/>
                <a:gd name="T50" fmla="*/ 52 w 73"/>
                <a:gd name="T51" fmla="*/ 50 h 60"/>
                <a:gd name="T52" fmla="*/ 47 w 73"/>
                <a:gd name="T53" fmla="*/ 49 h 60"/>
                <a:gd name="T54" fmla="*/ 41 w 73"/>
                <a:gd name="T55" fmla="*/ 57 h 60"/>
                <a:gd name="T56" fmla="*/ 32 w 73"/>
                <a:gd name="T57" fmla="*/ 60 h 60"/>
                <a:gd name="T58" fmla="*/ 21 w 73"/>
                <a:gd name="T59" fmla="*/ 60 h 60"/>
                <a:gd name="T60" fmla="*/ 10 w 73"/>
                <a:gd name="T61" fmla="*/ 55 h 60"/>
                <a:gd name="T62" fmla="*/ 3 w 73"/>
                <a:gd name="T63" fmla="*/ 45 h 60"/>
                <a:gd name="T64" fmla="*/ 0 w 73"/>
                <a:gd name="T65" fmla="*/ 31 h 60"/>
                <a:gd name="T66" fmla="*/ 3 w 73"/>
                <a:gd name="T67" fmla="*/ 14 h 60"/>
                <a:gd name="T68" fmla="*/ 13 w 73"/>
                <a:gd name="T69" fmla="*/ 3 h 60"/>
                <a:gd name="T70" fmla="*/ 26 w 73"/>
                <a:gd name="T7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60">
                  <a:moveTo>
                    <a:pt x="26" y="3"/>
                  </a:moveTo>
                  <a:lnTo>
                    <a:pt x="23" y="5"/>
                  </a:lnTo>
                  <a:lnTo>
                    <a:pt x="19" y="6"/>
                  </a:lnTo>
                  <a:lnTo>
                    <a:pt x="16" y="9"/>
                  </a:lnTo>
                  <a:lnTo>
                    <a:pt x="14" y="16"/>
                  </a:lnTo>
                  <a:lnTo>
                    <a:pt x="13" y="23"/>
                  </a:lnTo>
                  <a:lnTo>
                    <a:pt x="13" y="32"/>
                  </a:lnTo>
                  <a:lnTo>
                    <a:pt x="13" y="40"/>
                  </a:lnTo>
                  <a:lnTo>
                    <a:pt x="14" y="45"/>
                  </a:lnTo>
                  <a:lnTo>
                    <a:pt x="16" y="50"/>
                  </a:lnTo>
                  <a:lnTo>
                    <a:pt x="19" y="53"/>
                  </a:lnTo>
                  <a:lnTo>
                    <a:pt x="23" y="57"/>
                  </a:lnTo>
                  <a:lnTo>
                    <a:pt x="26" y="57"/>
                  </a:lnTo>
                  <a:lnTo>
                    <a:pt x="31" y="55"/>
                  </a:lnTo>
                  <a:lnTo>
                    <a:pt x="36" y="52"/>
                  </a:lnTo>
                  <a:lnTo>
                    <a:pt x="41" y="42"/>
                  </a:lnTo>
                  <a:lnTo>
                    <a:pt x="45" y="26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37" y="8"/>
                  </a:lnTo>
                  <a:lnTo>
                    <a:pt x="32" y="5"/>
                  </a:lnTo>
                  <a:lnTo>
                    <a:pt x="26" y="3"/>
                  </a:lnTo>
                  <a:close/>
                  <a:moveTo>
                    <a:pt x="26" y="0"/>
                  </a:moveTo>
                  <a:lnTo>
                    <a:pt x="32" y="0"/>
                  </a:lnTo>
                  <a:lnTo>
                    <a:pt x="39" y="3"/>
                  </a:lnTo>
                  <a:lnTo>
                    <a:pt x="42" y="6"/>
                  </a:lnTo>
                  <a:lnTo>
                    <a:pt x="45" y="13"/>
                  </a:lnTo>
                  <a:lnTo>
                    <a:pt x="49" y="19"/>
                  </a:lnTo>
                  <a:lnTo>
                    <a:pt x="54" y="1"/>
                  </a:lnTo>
                  <a:lnTo>
                    <a:pt x="65" y="1"/>
                  </a:lnTo>
                  <a:lnTo>
                    <a:pt x="55" y="31"/>
                  </a:lnTo>
                  <a:lnTo>
                    <a:pt x="55" y="32"/>
                  </a:lnTo>
                  <a:lnTo>
                    <a:pt x="54" y="37"/>
                  </a:lnTo>
                  <a:lnTo>
                    <a:pt x="55" y="42"/>
                  </a:lnTo>
                  <a:lnTo>
                    <a:pt x="57" y="47"/>
                  </a:lnTo>
                  <a:lnTo>
                    <a:pt x="57" y="49"/>
                  </a:lnTo>
                  <a:lnTo>
                    <a:pt x="60" y="52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8" y="50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3" y="49"/>
                  </a:lnTo>
                  <a:lnTo>
                    <a:pt x="71" y="53"/>
                  </a:lnTo>
                  <a:lnTo>
                    <a:pt x="70" y="57"/>
                  </a:lnTo>
                  <a:lnTo>
                    <a:pt x="67" y="60"/>
                  </a:lnTo>
                  <a:lnTo>
                    <a:pt x="63" y="60"/>
                  </a:lnTo>
                  <a:lnTo>
                    <a:pt x="58" y="60"/>
                  </a:lnTo>
                  <a:lnTo>
                    <a:pt x="55" y="57"/>
                  </a:lnTo>
                  <a:lnTo>
                    <a:pt x="54" y="55"/>
                  </a:lnTo>
                  <a:lnTo>
                    <a:pt x="52" y="50"/>
                  </a:lnTo>
                  <a:lnTo>
                    <a:pt x="50" y="44"/>
                  </a:lnTo>
                  <a:lnTo>
                    <a:pt x="47" y="49"/>
                  </a:lnTo>
                  <a:lnTo>
                    <a:pt x="45" y="52"/>
                  </a:lnTo>
                  <a:lnTo>
                    <a:pt x="41" y="57"/>
                  </a:lnTo>
                  <a:lnTo>
                    <a:pt x="37" y="58"/>
                  </a:lnTo>
                  <a:lnTo>
                    <a:pt x="32" y="60"/>
                  </a:lnTo>
                  <a:lnTo>
                    <a:pt x="28" y="60"/>
                  </a:lnTo>
                  <a:lnTo>
                    <a:pt x="21" y="60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6" y="52"/>
                  </a:lnTo>
                  <a:lnTo>
                    <a:pt x="3" y="45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1" y="21"/>
                  </a:lnTo>
                  <a:lnTo>
                    <a:pt x="3" y="14"/>
                  </a:lnTo>
                  <a:lnTo>
                    <a:pt x="8" y="8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4" name="Freeform 323"/>
            <p:cNvSpPr>
              <a:spLocks noEditPoints="1"/>
            </p:cNvSpPr>
            <p:nvPr/>
          </p:nvSpPr>
          <p:spPr bwMode="auto">
            <a:xfrm>
              <a:off x="5092" y="1421"/>
              <a:ext cx="59" cy="39"/>
            </a:xfrm>
            <a:custGeom>
              <a:avLst/>
              <a:gdLst>
                <a:gd name="T0" fmla="*/ 0 w 59"/>
                <a:gd name="T1" fmla="*/ 28 h 39"/>
                <a:gd name="T2" fmla="*/ 59 w 59"/>
                <a:gd name="T3" fmla="*/ 28 h 39"/>
                <a:gd name="T4" fmla="*/ 59 w 59"/>
                <a:gd name="T5" fmla="*/ 39 h 39"/>
                <a:gd name="T6" fmla="*/ 0 w 59"/>
                <a:gd name="T7" fmla="*/ 39 h 39"/>
                <a:gd name="T8" fmla="*/ 0 w 59"/>
                <a:gd name="T9" fmla="*/ 28 h 39"/>
                <a:gd name="T10" fmla="*/ 0 w 59"/>
                <a:gd name="T11" fmla="*/ 0 h 39"/>
                <a:gd name="T12" fmla="*/ 59 w 59"/>
                <a:gd name="T13" fmla="*/ 0 h 39"/>
                <a:gd name="T14" fmla="*/ 59 w 59"/>
                <a:gd name="T15" fmla="*/ 13 h 39"/>
                <a:gd name="T16" fmla="*/ 0 w 59"/>
                <a:gd name="T17" fmla="*/ 13 h 39"/>
                <a:gd name="T18" fmla="*/ 0 w 59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9">
                  <a:moveTo>
                    <a:pt x="0" y="28"/>
                  </a:moveTo>
                  <a:lnTo>
                    <a:pt x="59" y="28"/>
                  </a:lnTo>
                  <a:lnTo>
                    <a:pt x="59" y="39"/>
                  </a:lnTo>
                  <a:lnTo>
                    <a:pt x="0" y="39"/>
                  </a:lnTo>
                  <a:lnTo>
                    <a:pt x="0" y="28"/>
                  </a:lnTo>
                  <a:close/>
                  <a:moveTo>
                    <a:pt x="0" y="0"/>
                  </a:moveTo>
                  <a:lnTo>
                    <a:pt x="59" y="0"/>
                  </a:lnTo>
                  <a:lnTo>
                    <a:pt x="59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5" name="Freeform 324"/>
            <p:cNvSpPr>
              <a:spLocks noEditPoints="1"/>
            </p:cNvSpPr>
            <p:nvPr/>
          </p:nvSpPr>
          <p:spPr bwMode="auto">
            <a:xfrm>
              <a:off x="5201" y="1395"/>
              <a:ext cx="60" cy="93"/>
            </a:xfrm>
            <a:custGeom>
              <a:avLst/>
              <a:gdLst>
                <a:gd name="T0" fmla="*/ 30 w 60"/>
                <a:gd name="T1" fmla="*/ 12 h 93"/>
                <a:gd name="T2" fmla="*/ 25 w 60"/>
                <a:gd name="T3" fmla="*/ 12 h 93"/>
                <a:gd name="T4" fmla="*/ 21 w 60"/>
                <a:gd name="T5" fmla="*/ 13 h 93"/>
                <a:gd name="T6" fmla="*/ 17 w 60"/>
                <a:gd name="T7" fmla="*/ 16 h 93"/>
                <a:gd name="T8" fmla="*/ 13 w 60"/>
                <a:gd name="T9" fmla="*/ 28 h 93"/>
                <a:gd name="T10" fmla="*/ 12 w 60"/>
                <a:gd name="T11" fmla="*/ 47 h 93"/>
                <a:gd name="T12" fmla="*/ 13 w 60"/>
                <a:gd name="T13" fmla="*/ 65 h 93"/>
                <a:gd name="T14" fmla="*/ 17 w 60"/>
                <a:gd name="T15" fmla="*/ 77 h 93"/>
                <a:gd name="T16" fmla="*/ 21 w 60"/>
                <a:gd name="T17" fmla="*/ 80 h 93"/>
                <a:gd name="T18" fmla="*/ 25 w 60"/>
                <a:gd name="T19" fmla="*/ 82 h 93"/>
                <a:gd name="T20" fmla="*/ 30 w 60"/>
                <a:gd name="T21" fmla="*/ 83 h 93"/>
                <a:gd name="T22" fmla="*/ 34 w 60"/>
                <a:gd name="T23" fmla="*/ 82 h 93"/>
                <a:gd name="T24" fmla="*/ 39 w 60"/>
                <a:gd name="T25" fmla="*/ 80 h 93"/>
                <a:gd name="T26" fmla="*/ 43 w 60"/>
                <a:gd name="T27" fmla="*/ 77 h 93"/>
                <a:gd name="T28" fmla="*/ 46 w 60"/>
                <a:gd name="T29" fmla="*/ 65 h 93"/>
                <a:gd name="T30" fmla="*/ 47 w 60"/>
                <a:gd name="T31" fmla="*/ 47 h 93"/>
                <a:gd name="T32" fmla="*/ 46 w 60"/>
                <a:gd name="T33" fmla="*/ 29 h 93"/>
                <a:gd name="T34" fmla="*/ 43 w 60"/>
                <a:gd name="T35" fmla="*/ 18 h 93"/>
                <a:gd name="T36" fmla="*/ 39 w 60"/>
                <a:gd name="T37" fmla="*/ 15 h 93"/>
                <a:gd name="T38" fmla="*/ 34 w 60"/>
                <a:gd name="T39" fmla="*/ 12 h 93"/>
                <a:gd name="T40" fmla="*/ 30 w 60"/>
                <a:gd name="T41" fmla="*/ 12 h 93"/>
                <a:gd name="T42" fmla="*/ 30 w 60"/>
                <a:gd name="T43" fmla="*/ 0 h 93"/>
                <a:gd name="T44" fmla="*/ 38 w 60"/>
                <a:gd name="T45" fmla="*/ 0 h 93"/>
                <a:gd name="T46" fmla="*/ 43 w 60"/>
                <a:gd name="T47" fmla="*/ 3 h 93"/>
                <a:gd name="T48" fmla="*/ 49 w 60"/>
                <a:gd name="T49" fmla="*/ 7 h 93"/>
                <a:gd name="T50" fmla="*/ 52 w 60"/>
                <a:gd name="T51" fmla="*/ 12 h 93"/>
                <a:gd name="T52" fmla="*/ 56 w 60"/>
                <a:gd name="T53" fmla="*/ 18 h 93"/>
                <a:gd name="T54" fmla="*/ 57 w 60"/>
                <a:gd name="T55" fmla="*/ 25 h 93"/>
                <a:gd name="T56" fmla="*/ 59 w 60"/>
                <a:gd name="T57" fmla="*/ 31 h 93"/>
                <a:gd name="T58" fmla="*/ 59 w 60"/>
                <a:gd name="T59" fmla="*/ 39 h 93"/>
                <a:gd name="T60" fmla="*/ 60 w 60"/>
                <a:gd name="T61" fmla="*/ 47 h 93"/>
                <a:gd name="T62" fmla="*/ 59 w 60"/>
                <a:gd name="T63" fmla="*/ 62 h 93"/>
                <a:gd name="T64" fmla="*/ 57 w 60"/>
                <a:gd name="T65" fmla="*/ 73 h 93"/>
                <a:gd name="T66" fmla="*/ 54 w 60"/>
                <a:gd name="T67" fmla="*/ 80 h 93"/>
                <a:gd name="T68" fmla="*/ 51 w 60"/>
                <a:gd name="T69" fmla="*/ 85 h 93"/>
                <a:gd name="T70" fmla="*/ 46 w 60"/>
                <a:gd name="T71" fmla="*/ 88 h 93"/>
                <a:gd name="T72" fmla="*/ 43 w 60"/>
                <a:gd name="T73" fmla="*/ 91 h 93"/>
                <a:gd name="T74" fmla="*/ 36 w 60"/>
                <a:gd name="T75" fmla="*/ 93 h 93"/>
                <a:gd name="T76" fmla="*/ 30 w 60"/>
                <a:gd name="T77" fmla="*/ 93 h 93"/>
                <a:gd name="T78" fmla="*/ 21 w 60"/>
                <a:gd name="T79" fmla="*/ 93 h 93"/>
                <a:gd name="T80" fmla="*/ 15 w 60"/>
                <a:gd name="T81" fmla="*/ 90 h 93"/>
                <a:gd name="T82" fmla="*/ 8 w 60"/>
                <a:gd name="T83" fmla="*/ 85 h 93"/>
                <a:gd name="T84" fmla="*/ 2 w 60"/>
                <a:gd name="T85" fmla="*/ 69 h 93"/>
                <a:gd name="T86" fmla="*/ 0 w 60"/>
                <a:gd name="T87" fmla="*/ 47 h 93"/>
                <a:gd name="T88" fmla="*/ 0 w 60"/>
                <a:gd name="T89" fmla="*/ 33 h 93"/>
                <a:gd name="T90" fmla="*/ 4 w 60"/>
                <a:gd name="T91" fmla="*/ 20 h 93"/>
                <a:gd name="T92" fmla="*/ 5 w 60"/>
                <a:gd name="T93" fmla="*/ 15 h 93"/>
                <a:gd name="T94" fmla="*/ 8 w 60"/>
                <a:gd name="T95" fmla="*/ 10 h 93"/>
                <a:gd name="T96" fmla="*/ 13 w 60"/>
                <a:gd name="T97" fmla="*/ 5 h 93"/>
                <a:gd name="T98" fmla="*/ 18 w 60"/>
                <a:gd name="T99" fmla="*/ 2 h 93"/>
                <a:gd name="T100" fmla="*/ 23 w 60"/>
                <a:gd name="T101" fmla="*/ 0 h 93"/>
                <a:gd name="T102" fmla="*/ 30 w 60"/>
                <a:gd name="T10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93">
                  <a:moveTo>
                    <a:pt x="30" y="12"/>
                  </a:moveTo>
                  <a:lnTo>
                    <a:pt x="25" y="12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13" y="28"/>
                  </a:lnTo>
                  <a:lnTo>
                    <a:pt x="12" y="47"/>
                  </a:lnTo>
                  <a:lnTo>
                    <a:pt x="13" y="65"/>
                  </a:lnTo>
                  <a:lnTo>
                    <a:pt x="17" y="77"/>
                  </a:lnTo>
                  <a:lnTo>
                    <a:pt x="21" y="80"/>
                  </a:lnTo>
                  <a:lnTo>
                    <a:pt x="25" y="82"/>
                  </a:lnTo>
                  <a:lnTo>
                    <a:pt x="30" y="83"/>
                  </a:lnTo>
                  <a:lnTo>
                    <a:pt x="34" y="82"/>
                  </a:lnTo>
                  <a:lnTo>
                    <a:pt x="39" y="80"/>
                  </a:lnTo>
                  <a:lnTo>
                    <a:pt x="43" y="77"/>
                  </a:lnTo>
                  <a:lnTo>
                    <a:pt x="46" y="65"/>
                  </a:lnTo>
                  <a:lnTo>
                    <a:pt x="47" y="47"/>
                  </a:lnTo>
                  <a:lnTo>
                    <a:pt x="46" y="29"/>
                  </a:lnTo>
                  <a:lnTo>
                    <a:pt x="43" y="18"/>
                  </a:lnTo>
                  <a:lnTo>
                    <a:pt x="39" y="15"/>
                  </a:lnTo>
                  <a:lnTo>
                    <a:pt x="34" y="12"/>
                  </a:lnTo>
                  <a:lnTo>
                    <a:pt x="30" y="12"/>
                  </a:lnTo>
                  <a:close/>
                  <a:moveTo>
                    <a:pt x="30" y="0"/>
                  </a:moveTo>
                  <a:lnTo>
                    <a:pt x="38" y="0"/>
                  </a:lnTo>
                  <a:lnTo>
                    <a:pt x="43" y="3"/>
                  </a:lnTo>
                  <a:lnTo>
                    <a:pt x="49" y="7"/>
                  </a:lnTo>
                  <a:lnTo>
                    <a:pt x="52" y="12"/>
                  </a:lnTo>
                  <a:lnTo>
                    <a:pt x="56" y="18"/>
                  </a:lnTo>
                  <a:lnTo>
                    <a:pt x="57" y="25"/>
                  </a:lnTo>
                  <a:lnTo>
                    <a:pt x="59" y="31"/>
                  </a:lnTo>
                  <a:lnTo>
                    <a:pt x="59" y="39"/>
                  </a:lnTo>
                  <a:lnTo>
                    <a:pt x="60" y="47"/>
                  </a:lnTo>
                  <a:lnTo>
                    <a:pt x="59" y="62"/>
                  </a:lnTo>
                  <a:lnTo>
                    <a:pt x="57" y="73"/>
                  </a:lnTo>
                  <a:lnTo>
                    <a:pt x="54" y="80"/>
                  </a:lnTo>
                  <a:lnTo>
                    <a:pt x="51" y="85"/>
                  </a:lnTo>
                  <a:lnTo>
                    <a:pt x="46" y="88"/>
                  </a:lnTo>
                  <a:lnTo>
                    <a:pt x="43" y="91"/>
                  </a:lnTo>
                  <a:lnTo>
                    <a:pt x="36" y="93"/>
                  </a:lnTo>
                  <a:lnTo>
                    <a:pt x="30" y="93"/>
                  </a:lnTo>
                  <a:lnTo>
                    <a:pt x="21" y="93"/>
                  </a:lnTo>
                  <a:lnTo>
                    <a:pt x="15" y="90"/>
                  </a:lnTo>
                  <a:lnTo>
                    <a:pt x="8" y="85"/>
                  </a:lnTo>
                  <a:lnTo>
                    <a:pt x="2" y="69"/>
                  </a:lnTo>
                  <a:lnTo>
                    <a:pt x="0" y="47"/>
                  </a:lnTo>
                  <a:lnTo>
                    <a:pt x="0" y="33"/>
                  </a:lnTo>
                  <a:lnTo>
                    <a:pt x="4" y="20"/>
                  </a:lnTo>
                  <a:lnTo>
                    <a:pt x="5" y="15"/>
                  </a:lnTo>
                  <a:lnTo>
                    <a:pt x="8" y="10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6" name="Rectangle 325"/>
            <p:cNvSpPr>
              <a:spLocks noChangeArrowheads="1"/>
            </p:cNvSpPr>
            <p:nvPr/>
          </p:nvSpPr>
          <p:spPr bwMode="auto">
            <a:xfrm>
              <a:off x="5278" y="1475"/>
              <a:ext cx="13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7" name="Freeform 326"/>
            <p:cNvSpPr>
              <a:spLocks noEditPoints="1"/>
            </p:cNvSpPr>
            <p:nvPr/>
          </p:nvSpPr>
          <p:spPr bwMode="auto">
            <a:xfrm>
              <a:off x="5307" y="1395"/>
              <a:ext cx="60" cy="93"/>
            </a:xfrm>
            <a:custGeom>
              <a:avLst/>
              <a:gdLst>
                <a:gd name="T0" fmla="*/ 31 w 60"/>
                <a:gd name="T1" fmla="*/ 12 h 93"/>
                <a:gd name="T2" fmla="*/ 26 w 60"/>
                <a:gd name="T3" fmla="*/ 12 h 93"/>
                <a:gd name="T4" fmla="*/ 21 w 60"/>
                <a:gd name="T5" fmla="*/ 13 h 93"/>
                <a:gd name="T6" fmla="*/ 18 w 60"/>
                <a:gd name="T7" fmla="*/ 16 h 93"/>
                <a:gd name="T8" fmla="*/ 15 w 60"/>
                <a:gd name="T9" fmla="*/ 28 h 93"/>
                <a:gd name="T10" fmla="*/ 13 w 60"/>
                <a:gd name="T11" fmla="*/ 47 h 93"/>
                <a:gd name="T12" fmla="*/ 13 w 60"/>
                <a:gd name="T13" fmla="*/ 65 h 93"/>
                <a:gd name="T14" fmla="*/ 18 w 60"/>
                <a:gd name="T15" fmla="*/ 77 h 93"/>
                <a:gd name="T16" fmla="*/ 21 w 60"/>
                <a:gd name="T17" fmla="*/ 80 h 93"/>
                <a:gd name="T18" fmla="*/ 26 w 60"/>
                <a:gd name="T19" fmla="*/ 82 h 93"/>
                <a:gd name="T20" fmla="*/ 31 w 60"/>
                <a:gd name="T21" fmla="*/ 83 h 93"/>
                <a:gd name="T22" fmla="*/ 36 w 60"/>
                <a:gd name="T23" fmla="*/ 82 h 93"/>
                <a:gd name="T24" fmla="*/ 39 w 60"/>
                <a:gd name="T25" fmla="*/ 80 h 93"/>
                <a:gd name="T26" fmla="*/ 44 w 60"/>
                <a:gd name="T27" fmla="*/ 77 h 93"/>
                <a:gd name="T28" fmla="*/ 47 w 60"/>
                <a:gd name="T29" fmla="*/ 65 h 93"/>
                <a:gd name="T30" fmla="*/ 49 w 60"/>
                <a:gd name="T31" fmla="*/ 47 h 93"/>
                <a:gd name="T32" fmla="*/ 47 w 60"/>
                <a:gd name="T33" fmla="*/ 29 h 93"/>
                <a:gd name="T34" fmla="*/ 44 w 60"/>
                <a:gd name="T35" fmla="*/ 18 h 93"/>
                <a:gd name="T36" fmla="*/ 39 w 60"/>
                <a:gd name="T37" fmla="*/ 15 h 93"/>
                <a:gd name="T38" fmla="*/ 36 w 60"/>
                <a:gd name="T39" fmla="*/ 12 h 93"/>
                <a:gd name="T40" fmla="*/ 31 w 60"/>
                <a:gd name="T41" fmla="*/ 12 h 93"/>
                <a:gd name="T42" fmla="*/ 31 w 60"/>
                <a:gd name="T43" fmla="*/ 0 h 93"/>
                <a:gd name="T44" fmla="*/ 37 w 60"/>
                <a:gd name="T45" fmla="*/ 0 h 93"/>
                <a:gd name="T46" fmla="*/ 44 w 60"/>
                <a:gd name="T47" fmla="*/ 3 h 93"/>
                <a:gd name="T48" fmla="*/ 49 w 60"/>
                <a:gd name="T49" fmla="*/ 7 h 93"/>
                <a:gd name="T50" fmla="*/ 54 w 60"/>
                <a:gd name="T51" fmla="*/ 12 h 93"/>
                <a:gd name="T52" fmla="*/ 55 w 60"/>
                <a:gd name="T53" fmla="*/ 18 h 93"/>
                <a:gd name="T54" fmla="*/ 59 w 60"/>
                <a:gd name="T55" fmla="*/ 25 h 93"/>
                <a:gd name="T56" fmla="*/ 60 w 60"/>
                <a:gd name="T57" fmla="*/ 31 h 93"/>
                <a:gd name="T58" fmla="*/ 60 w 60"/>
                <a:gd name="T59" fmla="*/ 39 h 93"/>
                <a:gd name="T60" fmla="*/ 60 w 60"/>
                <a:gd name="T61" fmla="*/ 47 h 93"/>
                <a:gd name="T62" fmla="*/ 60 w 60"/>
                <a:gd name="T63" fmla="*/ 62 h 93"/>
                <a:gd name="T64" fmla="*/ 57 w 60"/>
                <a:gd name="T65" fmla="*/ 73 h 93"/>
                <a:gd name="T66" fmla="*/ 55 w 60"/>
                <a:gd name="T67" fmla="*/ 80 h 93"/>
                <a:gd name="T68" fmla="*/ 52 w 60"/>
                <a:gd name="T69" fmla="*/ 85 h 93"/>
                <a:gd name="T70" fmla="*/ 47 w 60"/>
                <a:gd name="T71" fmla="*/ 88 h 93"/>
                <a:gd name="T72" fmla="*/ 42 w 60"/>
                <a:gd name="T73" fmla="*/ 91 h 93"/>
                <a:gd name="T74" fmla="*/ 37 w 60"/>
                <a:gd name="T75" fmla="*/ 93 h 93"/>
                <a:gd name="T76" fmla="*/ 31 w 60"/>
                <a:gd name="T77" fmla="*/ 93 h 93"/>
                <a:gd name="T78" fmla="*/ 23 w 60"/>
                <a:gd name="T79" fmla="*/ 93 h 93"/>
                <a:gd name="T80" fmla="*/ 15 w 60"/>
                <a:gd name="T81" fmla="*/ 90 h 93"/>
                <a:gd name="T82" fmla="*/ 10 w 60"/>
                <a:gd name="T83" fmla="*/ 85 h 93"/>
                <a:gd name="T84" fmla="*/ 3 w 60"/>
                <a:gd name="T85" fmla="*/ 69 h 93"/>
                <a:gd name="T86" fmla="*/ 0 w 60"/>
                <a:gd name="T87" fmla="*/ 47 h 93"/>
                <a:gd name="T88" fmla="*/ 2 w 60"/>
                <a:gd name="T89" fmla="*/ 33 h 93"/>
                <a:gd name="T90" fmla="*/ 3 w 60"/>
                <a:gd name="T91" fmla="*/ 20 h 93"/>
                <a:gd name="T92" fmla="*/ 7 w 60"/>
                <a:gd name="T93" fmla="*/ 15 h 93"/>
                <a:gd name="T94" fmla="*/ 10 w 60"/>
                <a:gd name="T95" fmla="*/ 10 h 93"/>
                <a:gd name="T96" fmla="*/ 15 w 60"/>
                <a:gd name="T97" fmla="*/ 5 h 93"/>
                <a:gd name="T98" fmla="*/ 18 w 60"/>
                <a:gd name="T99" fmla="*/ 2 h 93"/>
                <a:gd name="T100" fmla="*/ 24 w 60"/>
                <a:gd name="T101" fmla="*/ 0 h 93"/>
                <a:gd name="T102" fmla="*/ 31 w 60"/>
                <a:gd name="T10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93">
                  <a:moveTo>
                    <a:pt x="31" y="12"/>
                  </a:moveTo>
                  <a:lnTo>
                    <a:pt x="26" y="12"/>
                  </a:lnTo>
                  <a:lnTo>
                    <a:pt x="21" y="13"/>
                  </a:lnTo>
                  <a:lnTo>
                    <a:pt x="18" y="16"/>
                  </a:lnTo>
                  <a:lnTo>
                    <a:pt x="15" y="28"/>
                  </a:lnTo>
                  <a:lnTo>
                    <a:pt x="13" y="47"/>
                  </a:lnTo>
                  <a:lnTo>
                    <a:pt x="13" y="65"/>
                  </a:lnTo>
                  <a:lnTo>
                    <a:pt x="18" y="77"/>
                  </a:lnTo>
                  <a:lnTo>
                    <a:pt x="21" y="80"/>
                  </a:lnTo>
                  <a:lnTo>
                    <a:pt x="26" y="82"/>
                  </a:lnTo>
                  <a:lnTo>
                    <a:pt x="31" y="83"/>
                  </a:lnTo>
                  <a:lnTo>
                    <a:pt x="36" y="82"/>
                  </a:lnTo>
                  <a:lnTo>
                    <a:pt x="39" y="80"/>
                  </a:lnTo>
                  <a:lnTo>
                    <a:pt x="44" y="77"/>
                  </a:lnTo>
                  <a:lnTo>
                    <a:pt x="47" y="65"/>
                  </a:lnTo>
                  <a:lnTo>
                    <a:pt x="49" y="47"/>
                  </a:lnTo>
                  <a:lnTo>
                    <a:pt x="47" y="29"/>
                  </a:lnTo>
                  <a:lnTo>
                    <a:pt x="44" y="18"/>
                  </a:lnTo>
                  <a:lnTo>
                    <a:pt x="39" y="15"/>
                  </a:lnTo>
                  <a:lnTo>
                    <a:pt x="36" y="12"/>
                  </a:lnTo>
                  <a:lnTo>
                    <a:pt x="31" y="12"/>
                  </a:lnTo>
                  <a:close/>
                  <a:moveTo>
                    <a:pt x="31" y="0"/>
                  </a:moveTo>
                  <a:lnTo>
                    <a:pt x="37" y="0"/>
                  </a:lnTo>
                  <a:lnTo>
                    <a:pt x="44" y="3"/>
                  </a:lnTo>
                  <a:lnTo>
                    <a:pt x="49" y="7"/>
                  </a:lnTo>
                  <a:lnTo>
                    <a:pt x="54" y="12"/>
                  </a:lnTo>
                  <a:lnTo>
                    <a:pt x="55" y="18"/>
                  </a:lnTo>
                  <a:lnTo>
                    <a:pt x="59" y="25"/>
                  </a:lnTo>
                  <a:lnTo>
                    <a:pt x="60" y="31"/>
                  </a:lnTo>
                  <a:lnTo>
                    <a:pt x="60" y="39"/>
                  </a:lnTo>
                  <a:lnTo>
                    <a:pt x="60" y="47"/>
                  </a:lnTo>
                  <a:lnTo>
                    <a:pt x="60" y="62"/>
                  </a:lnTo>
                  <a:lnTo>
                    <a:pt x="57" y="73"/>
                  </a:lnTo>
                  <a:lnTo>
                    <a:pt x="55" y="80"/>
                  </a:lnTo>
                  <a:lnTo>
                    <a:pt x="52" y="85"/>
                  </a:lnTo>
                  <a:lnTo>
                    <a:pt x="47" y="88"/>
                  </a:lnTo>
                  <a:lnTo>
                    <a:pt x="42" y="91"/>
                  </a:lnTo>
                  <a:lnTo>
                    <a:pt x="37" y="93"/>
                  </a:lnTo>
                  <a:lnTo>
                    <a:pt x="31" y="93"/>
                  </a:lnTo>
                  <a:lnTo>
                    <a:pt x="23" y="93"/>
                  </a:lnTo>
                  <a:lnTo>
                    <a:pt x="15" y="90"/>
                  </a:lnTo>
                  <a:lnTo>
                    <a:pt x="10" y="85"/>
                  </a:lnTo>
                  <a:lnTo>
                    <a:pt x="3" y="69"/>
                  </a:lnTo>
                  <a:lnTo>
                    <a:pt x="0" y="47"/>
                  </a:lnTo>
                  <a:lnTo>
                    <a:pt x="2" y="33"/>
                  </a:lnTo>
                  <a:lnTo>
                    <a:pt x="3" y="20"/>
                  </a:lnTo>
                  <a:lnTo>
                    <a:pt x="7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8" name="Freeform 327"/>
            <p:cNvSpPr>
              <a:spLocks noEditPoints="1"/>
            </p:cNvSpPr>
            <p:nvPr/>
          </p:nvSpPr>
          <p:spPr bwMode="auto">
            <a:xfrm>
              <a:off x="5379" y="1395"/>
              <a:ext cx="60" cy="93"/>
            </a:xfrm>
            <a:custGeom>
              <a:avLst/>
              <a:gdLst>
                <a:gd name="T0" fmla="*/ 24 w 60"/>
                <a:gd name="T1" fmla="*/ 12 h 93"/>
                <a:gd name="T2" fmla="*/ 16 w 60"/>
                <a:gd name="T3" fmla="*/ 16 h 93"/>
                <a:gd name="T4" fmla="*/ 11 w 60"/>
                <a:gd name="T5" fmla="*/ 26 h 93"/>
                <a:gd name="T6" fmla="*/ 11 w 60"/>
                <a:gd name="T7" fmla="*/ 38 h 93"/>
                <a:gd name="T8" fmla="*/ 16 w 60"/>
                <a:gd name="T9" fmla="*/ 46 h 93"/>
                <a:gd name="T10" fmla="*/ 24 w 60"/>
                <a:gd name="T11" fmla="*/ 51 h 93"/>
                <a:gd name="T12" fmla="*/ 34 w 60"/>
                <a:gd name="T13" fmla="*/ 51 h 93"/>
                <a:gd name="T14" fmla="*/ 42 w 60"/>
                <a:gd name="T15" fmla="*/ 46 h 93"/>
                <a:gd name="T16" fmla="*/ 47 w 60"/>
                <a:gd name="T17" fmla="*/ 38 h 93"/>
                <a:gd name="T18" fmla="*/ 47 w 60"/>
                <a:gd name="T19" fmla="*/ 25 h 93"/>
                <a:gd name="T20" fmla="*/ 42 w 60"/>
                <a:gd name="T21" fmla="*/ 16 h 93"/>
                <a:gd name="T22" fmla="*/ 35 w 60"/>
                <a:gd name="T23" fmla="*/ 12 h 93"/>
                <a:gd name="T24" fmla="*/ 27 w 60"/>
                <a:gd name="T25" fmla="*/ 0 h 93"/>
                <a:gd name="T26" fmla="*/ 44 w 60"/>
                <a:gd name="T27" fmla="*/ 5 h 93"/>
                <a:gd name="T28" fmla="*/ 52 w 60"/>
                <a:gd name="T29" fmla="*/ 13 h 93"/>
                <a:gd name="T30" fmla="*/ 58 w 60"/>
                <a:gd name="T31" fmla="*/ 26 h 93"/>
                <a:gd name="T32" fmla="*/ 60 w 60"/>
                <a:gd name="T33" fmla="*/ 44 h 93"/>
                <a:gd name="T34" fmla="*/ 55 w 60"/>
                <a:gd name="T35" fmla="*/ 72 h 93"/>
                <a:gd name="T36" fmla="*/ 48 w 60"/>
                <a:gd name="T37" fmla="*/ 85 h 93"/>
                <a:gd name="T38" fmla="*/ 39 w 60"/>
                <a:gd name="T39" fmla="*/ 91 h 93"/>
                <a:gd name="T40" fmla="*/ 26 w 60"/>
                <a:gd name="T41" fmla="*/ 93 h 93"/>
                <a:gd name="T42" fmla="*/ 14 w 60"/>
                <a:gd name="T43" fmla="*/ 91 h 93"/>
                <a:gd name="T44" fmla="*/ 5 w 60"/>
                <a:gd name="T45" fmla="*/ 83 h 93"/>
                <a:gd name="T46" fmla="*/ 1 w 60"/>
                <a:gd name="T47" fmla="*/ 70 h 93"/>
                <a:gd name="T48" fmla="*/ 14 w 60"/>
                <a:gd name="T49" fmla="*/ 73 h 93"/>
                <a:gd name="T50" fmla="*/ 18 w 60"/>
                <a:gd name="T51" fmla="*/ 80 h 93"/>
                <a:gd name="T52" fmla="*/ 27 w 60"/>
                <a:gd name="T53" fmla="*/ 83 h 93"/>
                <a:gd name="T54" fmla="*/ 35 w 60"/>
                <a:gd name="T55" fmla="*/ 82 h 93"/>
                <a:gd name="T56" fmla="*/ 42 w 60"/>
                <a:gd name="T57" fmla="*/ 75 h 93"/>
                <a:gd name="T58" fmla="*/ 45 w 60"/>
                <a:gd name="T59" fmla="*/ 65 h 93"/>
                <a:gd name="T60" fmla="*/ 47 w 60"/>
                <a:gd name="T61" fmla="*/ 52 h 93"/>
                <a:gd name="T62" fmla="*/ 44 w 60"/>
                <a:gd name="T63" fmla="*/ 54 h 93"/>
                <a:gd name="T64" fmla="*/ 32 w 60"/>
                <a:gd name="T65" fmla="*/ 60 h 93"/>
                <a:gd name="T66" fmla="*/ 19 w 60"/>
                <a:gd name="T67" fmla="*/ 60 h 93"/>
                <a:gd name="T68" fmla="*/ 6 w 60"/>
                <a:gd name="T69" fmla="*/ 54 h 93"/>
                <a:gd name="T70" fmla="*/ 0 w 60"/>
                <a:gd name="T71" fmla="*/ 39 h 93"/>
                <a:gd name="T72" fmla="*/ 0 w 60"/>
                <a:gd name="T73" fmla="*/ 23 h 93"/>
                <a:gd name="T74" fmla="*/ 8 w 60"/>
                <a:gd name="T75" fmla="*/ 8 h 93"/>
                <a:gd name="T76" fmla="*/ 21 w 60"/>
                <a:gd name="T77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93">
                  <a:moveTo>
                    <a:pt x="31" y="12"/>
                  </a:moveTo>
                  <a:lnTo>
                    <a:pt x="24" y="12"/>
                  </a:lnTo>
                  <a:lnTo>
                    <a:pt x="21" y="13"/>
                  </a:lnTo>
                  <a:lnTo>
                    <a:pt x="16" y="16"/>
                  </a:lnTo>
                  <a:lnTo>
                    <a:pt x="14" y="21"/>
                  </a:lnTo>
                  <a:lnTo>
                    <a:pt x="11" y="26"/>
                  </a:lnTo>
                  <a:lnTo>
                    <a:pt x="11" y="33"/>
                  </a:lnTo>
                  <a:lnTo>
                    <a:pt x="11" y="38"/>
                  </a:lnTo>
                  <a:lnTo>
                    <a:pt x="13" y="42"/>
                  </a:lnTo>
                  <a:lnTo>
                    <a:pt x="16" y="46"/>
                  </a:lnTo>
                  <a:lnTo>
                    <a:pt x="19" y="49"/>
                  </a:lnTo>
                  <a:lnTo>
                    <a:pt x="24" y="51"/>
                  </a:lnTo>
                  <a:lnTo>
                    <a:pt x="29" y="51"/>
                  </a:lnTo>
                  <a:lnTo>
                    <a:pt x="34" y="51"/>
                  </a:lnTo>
                  <a:lnTo>
                    <a:pt x="39" y="49"/>
                  </a:lnTo>
                  <a:lnTo>
                    <a:pt x="42" y="46"/>
                  </a:lnTo>
                  <a:lnTo>
                    <a:pt x="45" y="42"/>
                  </a:lnTo>
                  <a:lnTo>
                    <a:pt x="47" y="38"/>
                  </a:lnTo>
                  <a:lnTo>
                    <a:pt x="47" y="31"/>
                  </a:lnTo>
                  <a:lnTo>
                    <a:pt x="47" y="25"/>
                  </a:lnTo>
                  <a:lnTo>
                    <a:pt x="45" y="20"/>
                  </a:lnTo>
                  <a:lnTo>
                    <a:pt x="42" y="16"/>
                  </a:lnTo>
                  <a:lnTo>
                    <a:pt x="39" y="13"/>
                  </a:lnTo>
                  <a:lnTo>
                    <a:pt x="35" y="12"/>
                  </a:lnTo>
                  <a:lnTo>
                    <a:pt x="31" y="12"/>
                  </a:lnTo>
                  <a:close/>
                  <a:moveTo>
                    <a:pt x="27" y="0"/>
                  </a:moveTo>
                  <a:lnTo>
                    <a:pt x="37" y="2"/>
                  </a:lnTo>
                  <a:lnTo>
                    <a:pt x="44" y="5"/>
                  </a:lnTo>
                  <a:lnTo>
                    <a:pt x="48" y="8"/>
                  </a:lnTo>
                  <a:lnTo>
                    <a:pt x="52" y="13"/>
                  </a:lnTo>
                  <a:lnTo>
                    <a:pt x="55" y="18"/>
                  </a:lnTo>
                  <a:lnTo>
                    <a:pt x="58" y="26"/>
                  </a:lnTo>
                  <a:lnTo>
                    <a:pt x="58" y="34"/>
                  </a:lnTo>
                  <a:lnTo>
                    <a:pt x="60" y="44"/>
                  </a:lnTo>
                  <a:lnTo>
                    <a:pt x="58" y="60"/>
                  </a:lnTo>
                  <a:lnTo>
                    <a:pt x="55" y="72"/>
                  </a:lnTo>
                  <a:lnTo>
                    <a:pt x="52" y="78"/>
                  </a:lnTo>
                  <a:lnTo>
                    <a:pt x="48" y="85"/>
                  </a:lnTo>
                  <a:lnTo>
                    <a:pt x="44" y="88"/>
                  </a:lnTo>
                  <a:lnTo>
                    <a:pt x="39" y="91"/>
                  </a:lnTo>
                  <a:lnTo>
                    <a:pt x="32" y="93"/>
                  </a:lnTo>
                  <a:lnTo>
                    <a:pt x="26" y="93"/>
                  </a:lnTo>
                  <a:lnTo>
                    <a:pt x="19" y="93"/>
                  </a:lnTo>
                  <a:lnTo>
                    <a:pt x="14" y="91"/>
                  </a:lnTo>
                  <a:lnTo>
                    <a:pt x="9" y="88"/>
                  </a:lnTo>
                  <a:lnTo>
                    <a:pt x="5" y="83"/>
                  </a:lnTo>
                  <a:lnTo>
                    <a:pt x="3" y="77"/>
                  </a:lnTo>
                  <a:lnTo>
                    <a:pt x="1" y="70"/>
                  </a:lnTo>
                  <a:lnTo>
                    <a:pt x="13" y="69"/>
                  </a:lnTo>
                  <a:lnTo>
                    <a:pt x="14" y="73"/>
                  </a:lnTo>
                  <a:lnTo>
                    <a:pt x="16" y="77"/>
                  </a:lnTo>
                  <a:lnTo>
                    <a:pt x="18" y="80"/>
                  </a:lnTo>
                  <a:lnTo>
                    <a:pt x="22" y="82"/>
                  </a:lnTo>
                  <a:lnTo>
                    <a:pt x="27" y="83"/>
                  </a:lnTo>
                  <a:lnTo>
                    <a:pt x="32" y="83"/>
                  </a:lnTo>
                  <a:lnTo>
                    <a:pt x="35" y="82"/>
                  </a:lnTo>
                  <a:lnTo>
                    <a:pt x="40" y="78"/>
                  </a:lnTo>
                  <a:lnTo>
                    <a:pt x="42" y="75"/>
                  </a:lnTo>
                  <a:lnTo>
                    <a:pt x="44" y="70"/>
                  </a:lnTo>
                  <a:lnTo>
                    <a:pt x="45" y="65"/>
                  </a:lnTo>
                  <a:lnTo>
                    <a:pt x="47" y="59"/>
                  </a:lnTo>
                  <a:lnTo>
                    <a:pt x="47" y="52"/>
                  </a:lnTo>
                  <a:lnTo>
                    <a:pt x="47" y="49"/>
                  </a:lnTo>
                  <a:lnTo>
                    <a:pt x="44" y="54"/>
                  </a:lnTo>
                  <a:lnTo>
                    <a:pt x="39" y="59"/>
                  </a:lnTo>
                  <a:lnTo>
                    <a:pt x="32" y="60"/>
                  </a:lnTo>
                  <a:lnTo>
                    <a:pt x="26" y="62"/>
                  </a:lnTo>
                  <a:lnTo>
                    <a:pt x="19" y="60"/>
                  </a:lnTo>
                  <a:lnTo>
                    <a:pt x="13" y="57"/>
                  </a:lnTo>
                  <a:lnTo>
                    <a:pt x="6" y="54"/>
                  </a:lnTo>
                  <a:lnTo>
                    <a:pt x="3" y="47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8" y="8"/>
                  </a:lnTo>
                  <a:lnTo>
                    <a:pt x="13" y="3"/>
                  </a:lnTo>
                  <a:lnTo>
                    <a:pt x="21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9" name="Rectangle 328"/>
            <p:cNvSpPr>
              <a:spLocks noChangeArrowheads="1"/>
            </p:cNvSpPr>
            <p:nvPr/>
          </p:nvSpPr>
          <p:spPr bwMode="auto">
            <a:xfrm>
              <a:off x="4864" y="2746"/>
              <a:ext cx="13" cy="9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0" name="Freeform 329"/>
            <p:cNvSpPr>
              <a:spLocks/>
            </p:cNvSpPr>
            <p:nvPr/>
          </p:nvSpPr>
          <p:spPr bwMode="auto">
            <a:xfrm>
              <a:off x="4897" y="2771"/>
              <a:ext cx="91" cy="68"/>
            </a:xfrm>
            <a:custGeom>
              <a:avLst/>
              <a:gdLst>
                <a:gd name="T0" fmla="*/ 31 w 91"/>
                <a:gd name="T1" fmla="*/ 0 h 68"/>
                <a:gd name="T2" fmla="*/ 37 w 91"/>
                <a:gd name="T3" fmla="*/ 1 h 68"/>
                <a:gd name="T4" fmla="*/ 44 w 91"/>
                <a:gd name="T5" fmla="*/ 3 h 68"/>
                <a:gd name="T6" fmla="*/ 47 w 91"/>
                <a:gd name="T7" fmla="*/ 8 h 68"/>
                <a:gd name="T8" fmla="*/ 50 w 91"/>
                <a:gd name="T9" fmla="*/ 13 h 68"/>
                <a:gd name="T10" fmla="*/ 54 w 91"/>
                <a:gd name="T11" fmla="*/ 6 h 68"/>
                <a:gd name="T12" fmla="*/ 59 w 91"/>
                <a:gd name="T13" fmla="*/ 3 h 68"/>
                <a:gd name="T14" fmla="*/ 65 w 91"/>
                <a:gd name="T15" fmla="*/ 1 h 68"/>
                <a:gd name="T16" fmla="*/ 72 w 91"/>
                <a:gd name="T17" fmla="*/ 0 h 68"/>
                <a:gd name="T18" fmla="*/ 76 w 91"/>
                <a:gd name="T19" fmla="*/ 0 h 68"/>
                <a:gd name="T20" fmla="*/ 83 w 91"/>
                <a:gd name="T21" fmla="*/ 3 h 68"/>
                <a:gd name="T22" fmla="*/ 86 w 91"/>
                <a:gd name="T23" fmla="*/ 5 h 68"/>
                <a:gd name="T24" fmla="*/ 89 w 91"/>
                <a:gd name="T25" fmla="*/ 10 h 68"/>
                <a:gd name="T26" fmla="*/ 91 w 91"/>
                <a:gd name="T27" fmla="*/ 16 h 68"/>
                <a:gd name="T28" fmla="*/ 91 w 91"/>
                <a:gd name="T29" fmla="*/ 23 h 68"/>
                <a:gd name="T30" fmla="*/ 91 w 91"/>
                <a:gd name="T31" fmla="*/ 68 h 68"/>
                <a:gd name="T32" fmla="*/ 80 w 91"/>
                <a:gd name="T33" fmla="*/ 68 h 68"/>
                <a:gd name="T34" fmla="*/ 80 w 91"/>
                <a:gd name="T35" fmla="*/ 28 h 68"/>
                <a:gd name="T36" fmla="*/ 80 w 91"/>
                <a:gd name="T37" fmla="*/ 21 h 68"/>
                <a:gd name="T38" fmla="*/ 78 w 91"/>
                <a:gd name="T39" fmla="*/ 18 h 68"/>
                <a:gd name="T40" fmla="*/ 76 w 91"/>
                <a:gd name="T41" fmla="*/ 15 h 68"/>
                <a:gd name="T42" fmla="*/ 75 w 91"/>
                <a:gd name="T43" fmla="*/ 13 h 68"/>
                <a:gd name="T44" fmla="*/ 72 w 91"/>
                <a:gd name="T45" fmla="*/ 11 h 68"/>
                <a:gd name="T46" fmla="*/ 68 w 91"/>
                <a:gd name="T47" fmla="*/ 11 h 68"/>
                <a:gd name="T48" fmla="*/ 63 w 91"/>
                <a:gd name="T49" fmla="*/ 11 h 68"/>
                <a:gd name="T50" fmla="*/ 60 w 91"/>
                <a:gd name="T51" fmla="*/ 13 h 68"/>
                <a:gd name="T52" fmla="*/ 57 w 91"/>
                <a:gd name="T53" fmla="*/ 15 h 68"/>
                <a:gd name="T54" fmla="*/ 54 w 91"/>
                <a:gd name="T55" fmla="*/ 19 h 68"/>
                <a:gd name="T56" fmla="*/ 52 w 91"/>
                <a:gd name="T57" fmla="*/ 24 h 68"/>
                <a:gd name="T58" fmla="*/ 52 w 91"/>
                <a:gd name="T59" fmla="*/ 31 h 68"/>
                <a:gd name="T60" fmla="*/ 52 w 91"/>
                <a:gd name="T61" fmla="*/ 68 h 68"/>
                <a:gd name="T62" fmla="*/ 39 w 91"/>
                <a:gd name="T63" fmla="*/ 68 h 68"/>
                <a:gd name="T64" fmla="*/ 39 w 91"/>
                <a:gd name="T65" fmla="*/ 26 h 68"/>
                <a:gd name="T66" fmla="*/ 39 w 91"/>
                <a:gd name="T67" fmla="*/ 19 h 68"/>
                <a:gd name="T68" fmla="*/ 37 w 91"/>
                <a:gd name="T69" fmla="*/ 15 h 68"/>
                <a:gd name="T70" fmla="*/ 34 w 91"/>
                <a:gd name="T71" fmla="*/ 13 h 68"/>
                <a:gd name="T72" fmla="*/ 33 w 91"/>
                <a:gd name="T73" fmla="*/ 11 h 68"/>
                <a:gd name="T74" fmla="*/ 28 w 91"/>
                <a:gd name="T75" fmla="*/ 11 h 68"/>
                <a:gd name="T76" fmla="*/ 23 w 91"/>
                <a:gd name="T77" fmla="*/ 11 h 68"/>
                <a:gd name="T78" fmla="*/ 20 w 91"/>
                <a:gd name="T79" fmla="*/ 13 h 68"/>
                <a:gd name="T80" fmla="*/ 16 w 91"/>
                <a:gd name="T81" fmla="*/ 16 h 68"/>
                <a:gd name="T82" fmla="*/ 13 w 91"/>
                <a:gd name="T83" fmla="*/ 21 h 68"/>
                <a:gd name="T84" fmla="*/ 13 w 91"/>
                <a:gd name="T85" fmla="*/ 26 h 68"/>
                <a:gd name="T86" fmla="*/ 11 w 91"/>
                <a:gd name="T87" fmla="*/ 34 h 68"/>
                <a:gd name="T88" fmla="*/ 11 w 91"/>
                <a:gd name="T89" fmla="*/ 68 h 68"/>
                <a:gd name="T90" fmla="*/ 0 w 91"/>
                <a:gd name="T91" fmla="*/ 68 h 68"/>
                <a:gd name="T92" fmla="*/ 0 w 91"/>
                <a:gd name="T93" fmla="*/ 1 h 68"/>
                <a:gd name="T94" fmla="*/ 11 w 91"/>
                <a:gd name="T95" fmla="*/ 1 h 68"/>
                <a:gd name="T96" fmla="*/ 11 w 91"/>
                <a:gd name="T97" fmla="*/ 11 h 68"/>
                <a:gd name="T98" fmla="*/ 15 w 91"/>
                <a:gd name="T99" fmla="*/ 6 h 68"/>
                <a:gd name="T100" fmla="*/ 20 w 91"/>
                <a:gd name="T101" fmla="*/ 3 h 68"/>
                <a:gd name="T102" fmla="*/ 26 w 91"/>
                <a:gd name="T103" fmla="*/ 1 h 68"/>
                <a:gd name="T104" fmla="*/ 31 w 91"/>
                <a:gd name="T10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" h="68">
                  <a:moveTo>
                    <a:pt x="31" y="0"/>
                  </a:moveTo>
                  <a:lnTo>
                    <a:pt x="37" y="1"/>
                  </a:lnTo>
                  <a:lnTo>
                    <a:pt x="44" y="3"/>
                  </a:lnTo>
                  <a:lnTo>
                    <a:pt x="47" y="8"/>
                  </a:lnTo>
                  <a:lnTo>
                    <a:pt x="50" y="13"/>
                  </a:lnTo>
                  <a:lnTo>
                    <a:pt x="54" y="6"/>
                  </a:lnTo>
                  <a:lnTo>
                    <a:pt x="59" y="3"/>
                  </a:lnTo>
                  <a:lnTo>
                    <a:pt x="65" y="1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3" y="3"/>
                  </a:lnTo>
                  <a:lnTo>
                    <a:pt x="86" y="5"/>
                  </a:lnTo>
                  <a:lnTo>
                    <a:pt x="89" y="10"/>
                  </a:lnTo>
                  <a:lnTo>
                    <a:pt x="91" y="16"/>
                  </a:lnTo>
                  <a:lnTo>
                    <a:pt x="91" y="23"/>
                  </a:lnTo>
                  <a:lnTo>
                    <a:pt x="91" y="68"/>
                  </a:lnTo>
                  <a:lnTo>
                    <a:pt x="80" y="68"/>
                  </a:lnTo>
                  <a:lnTo>
                    <a:pt x="80" y="28"/>
                  </a:lnTo>
                  <a:lnTo>
                    <a:pt x="80" y="21"/>
                  </a:lnTo>
                  <a:lnTo>
                    <a:pt x="78" y="18"/>
                  </a:lnTo>
                  <a:lnTo>
                    <a:pt x="76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8" y="11"/>
                  </a:lnTo>
                  <a:lnTo>
                    <a:pt x="63" y="11"/>
                  </a:lnTo>
                  <a:lnTo>
                    <a:pt x="60" y="13"/>
                  </a:lnTo>
                  <a:lnTo>
                    <a:pt x="57" y="15"/>
                  </a:lnTo>
                  <a:lnTo>
                    <a:pt x="54" y="19"/>
                  </a:lnTo>
                  <a:lnTo>
                    <a:pt x="52" y="24"/>
                  </a:lnTo>
                  <a:lnTo>
                    <a:pt x="52" y="31"/>
                  </a:lnTo>
                  <a:lnTo>
                    <a:pt x="52" y="68"/>
                  </a:lnTo>
                  <a:lnTo>
                    <a:pt x="39" y="68"/>
                  </a:lnTo>
                  <a:lnTo>
                    <a:pt x="39" y="26"/>
                  </a:lnTo>
                  <a:lnTo>
                    <a:pt x="39" y="19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33" y="11"/>
                  </a:lnTo>
                  <a:lnTo>
                    <a:pt x="28" y="11"/>
                  </a:lnTo>
                  <a:lnTo>
                    <a:pt x="23" y="11"/>
                  </a:lnTo>
                  <a:lnTo>
                    <a:pt x="20" y="13"/>
                  </a:lnTo>
                  <a:lnTo>
                    <a:pt x="16" y="16"/>
                  </a:lnTo>
                  <a:lnTo>
                    <a:pt x="13" y="21"/>
                  </a:lnTo>
                  <a:lnTo>
                    <a:pt x="13" y="26"/>
                  </a:lnTo>
                  <a:lnTo>
                    <a:pt x="11" y="34"/>
                  </a:lnTo>
                  <a:lnTo>
                    <a:pt x="11" y="68"/>
                  </a:lnTo>
                  <a:lnTo>
                    <a:pt x="0" y="68"/>
                  </a:lnTo>
                  <a:lnTo>
                    <a:pt x="0" y="1"/>
                  </a:lnTo>
                  <a:lnTo>
                    <a:pt x="11" y="1"/>
                  </a:lnTo>
                  <a:lnTo>
                    <a:pt x="11" y="11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1" name="Freeform 330"/>
            <p:cNvSpPr>
              <a:spLocks/>
            </p:cNvSpPr>
            <p:nvPr/>
          </p:nvSpPr>
          <p:spPr bwMode="auto">
            <a:xfrm>
              <a:off x="5006" y="2746"/>
              <a:ext cx="31" cy="118"/>
            </a:xfrm>
            <a:custGeom>
              <a:avLst/>
              <a:gdLst>
                <a:gd name="T0" fmla="*/ 23 w 31"/>
                <a:gd name="T1" fmla="*/ 0 h 118"/>
                <a:gd name="T2" fmla="*/ 31 w 31"/>
                <a:gd name="T3" fmla="*/ 0 h 118"/>
                <a:gd name="T4" fmla="*/ 26 w 31"/>
                <a:gd name="T5" fmla="*/ 9 h 118"/>
                <a:gd name="T6" fmla="*/ 23 w 31"/>
                <a:gd name="T7" fmla="*/ 15 h 118"/>
                <a:gd name="T8" fmla="*/ 21 w 31"/>
                <a:gd name="T9" fmla="*/ 20 h 118"/>
                <a:gd name="T10" fmla="*/ 18 w 31"/>
                <a:gd name="T11" fmla="*/ 28 h 118"/>
                <a:gd name="T12" fmla="*/ 15 w 31"/>
                <a:gd name="T13" fmla="*/ 36 h 118"/>
                <a:gd name="T14" fmla="*/ 13 w 31"/>
                <a:gd name="T15" fmla="*/ 48 h 118"/>
                <a:gd name="T16" fmla="*/ 11 w 31"/>
                <a:gd name="T17" fmla="*/ 59 h 118"/>
                <a:gd name="T18" fmla="*/ 16 w 31"/>
                <a:gd name="T19" fmla="*/ 88 h 118"/>
                <a:gd name="T20" fmla="*/ 31 w 31"/>
                <a:gd name="T21" fmla="*/ 118 h 118"/>
                <a:gd name="T22" fmla="*/ 23 w 31"/>
                <a:gd name="T23" fmla="*/ 118 h 118"/>
                <a:gd name="T24" fmla="*/ 15 w 31"/>
                <a:gd name="T25" fmla="*/ 106 h 118"/>
                <a:gd name="T26" fmla="*/ 7 w 31"/>
                <a:gd name="T27" fmla="*/ 92 h 118"/>
                <a:gd name="T28" fmla="*/ 2 w 31"/>
                <a:gd name="T29" fmla="*/ 75 h 118"/>
                <a:gd name="T30" fmla="*/ 0 w 31"/>
                <a:gd name="T31" fmla="*/ 59 h 118"/>
                <a:gd name="T32" fmla="*/ 5 w 31"/>
                <a:gd name="T33" fmla="*/ 31 h 118"/>
                <a:gd name="T34" fmla="*/ 23 w 31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118">
                  <a:moveTo>
                    <a:pt x="23" y="0"/>
                  </a:moveTo>
                  <a:lnTo>
                    <a:pt x="31" y="0"/>
                  </a:lnTo>
                  <a:lnTo>
                    <a:pt x="26" y="9"/>
                  </a:lnTo>
                  <a:lnTo>
                    <a:pt x="23" y="15"/>
                  </a:lnTo>
                  <a:lnTo>
                    <a:pt x="21" y="20"/>
                  </a:lnTo>
                  <a:lnTo>
                    <a:pt x="18" y="28"/>
                  </a:lnTo>
                  <a:lnTo>
                    <a:pt x="15" y="36"/>
                  </a:lnTo>
                  <a:lnTo>
                    <a:pt x="13" y="48"/>
                  </a:lnTo>
                  <a:lnTo>
                    <a:pt x="11" y="59"/>
                  </a:lnTo>
                  <a:lnTo>
                    <a:pt x="16" y="88"/>
                  </a:lnTo>
                  <a:lnTo>
                    <a:pt x="31" y="118"/>
                  </a:lnTo>
                  <a:lnTo>
                    <a:pt x="23" y="118"/>
                  </a:lnTo>
                  <a:lnTo>
                    <a:pt x="15" y="106"/>
                  </a:lnTo>
                  <a:lnTo>
                    <a:pt x="7" y="92"/>
                  </a:lnTo>
                  <a:lnTo>
                    <a:pt x="2" y="75"/>
                  </a:lnTo>
                  <a:lnTo>
                    <a:pt x="0" y="59"/>
                  </a:lnTo>
                  <a:lnTo>
                    <a:pt x="5" y="3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2" name="Freeform 331"/>
            <p:cNvSpPr>
              <a:spLocks/>
            </p:cNvSpPr>
            <p:nvPr/>
          </p:nvSpPr>
          <p:spPr bwMode="auto">
            <a:xfrm>
              <a:off x="5042" y="2750"/>
              <a:ext cx="63" cy="91"/>
            </a:xfrm>
            <a:custGeom>
              <a:avLst/>
              <a:gdLst>
                <a:gd name="T0" fmla="*/ 16 w 63"/>
                <a:gd name="T1" fmla="*/ 0 h 91"/>
                <a:gd name="T2" fmla="*/ 21 w 63"/>
                <a:gd name="T3" fmla="*/ 1 h 91"/>
                <a:gd name="T4" fmla="*/ 24 w 63"/>
                <a:gd name="T5" fmla="*/ 3 h 91"/>
                <a:gd name="T6" fmla="*/ 26 w 63"/>
                <a:gd name="T7" fmla="*/ 8 h 91"/>
                <a:gd name="T8" fmla="*/ 29 w 63"/>
                <a:gd name="T9" fmla="*/ 13 h 91"/>
                <a:gd name="T10" fmla="*/ 31 w 63"/>
                <a:gd name="T11" fmla="*/ 21 h 91"/>
                <a:gd name="T12" fmla="*/ 40 w 63"/>
                <a:gd name="T13" fmla="*/ 65 h 91"/>
                <a:gd name="T14" fmla="*/ 42 w 63"/>
                <a:gd name="T15" fmla="*/ 71 h 91"/>
                <a:gd name="T16" fmla="*/ 44 w 63"/>
                <a:gd name="T17" fmla="*/ 75 h 91"/>
                <a:gd name="T18" fmla="*/ 45 w 63"/>
                <a:gd name="T19" fmla="*/ 78 h 91"/>
                <a:gd name="T20" fmla="*/ 49 w 63"/>
                <a:gd name="T21" fmla="*/ 81 h 91"/>
                <a:gd name="T22" fmla="*/ 52 w 63"/>
                <a:gd name="T23" fmla="*/ 81 h 91"/>
                <a:gd name="T24" fmla="*/ 55 w 63"/>
                <a:gd name="T25" fmla="*/ 81 h 91"/>
                <a:gd name="T26" fmla="*/ 58 w 63"/>
                <a:gd name="T27" fmla="*/ 78 h 91"/>
                <a:gd name="T28" fmla="*/ 60 w 63"/>
                <a:gd name="T29" fmla="*/ 75 h 91"/>
                <a:gd name="T30" fmla="*/ 60 w 63"/>
                <a:gd name="T31" fmla="*/ 70 h 91"/>
                <a:gd name="T32" fmla="*/ 63 w 63"/>
                <a:gd name="T33" fmla="*/ 70 h 91"/>
                <a:gd name="T34" fmla="*/ 63 w 63"/>
                <a:gd name="T35" fmla="*/ 73 h 91"/>
                <a:gd name="T36" fmla="*/ 63 w 63"/>
                <a:gd name="T37" fmla="*/ 78 h 91"/>
                <a:gd name="T38" fmla="*/ 62 w 63"/>
                <a:gd name="T39" fmla="*/ 83 h 91"/>
                <a:gd name="T40" fmla="*/ 60 w 63"/>
                <a:gd name="T41" fmla="*/ 86 h 91"/>
                <a:gd name="T42" fmla="*/ 57 w 63"/>
                <a:gd name="T43" fmla="*/ 89 h 91"/>
                <a:gd name="T44" fmla="*/ 52 w 63"/>
                <a:gd name="T45" fmla="*/ 91 h 91"/>
                <a:gd name="T46" fmla="*/ 47 w 63"/>
                <a:gd name="T47" fmla="*/ 89 h 91"/>
                <a:gd name="T48" fmla="*/ 44 w 63"/>
                <a:gd name="T49" fmla="*/ 86 h 91"/>
                <a:gd name="T50" fmla="*/ 42 w 63"/>
                <a:gd name="T51" fmla="*/ 83 h 91"/>
                <a:gd name="T52" fmla="*/ 39 w 63"/>
                <a:gd name="T53" fmla="*/ 78 h 91"/>
                <a:gd name="T54" fmla="*/ 37 w 63"/>
                <a:gd name="T55" fmla="*/ 70 h 91"/>
                <a:gd name="T56" fmla="*/ 32 w 63"/>
                <a:gd name="T57" fmla="*/ 45 h 91"/>
                <a:gd name="T58" fmla="*/ 11 w 63"/>
                <a:gd name="T59" fmla="*/ 89 h 91"/>
                <a:gd name="T60" fmla="*/ 0 w 63"/>
                <a:gd name="T61" fmla="*/ 89 h 91"/>
                <a:gd name="T62" fmla="*/ 29 w 63"/>
                <a:gd name="T63" fmla="*/ 29 h 91"/>
                <a:gd name="T64" fmla="*/ 27 w 63"/>
                <a:gd name="T65" fmla="*/ 24 h 91"/>
                <a:gd name="T66" fmla="*/ 26 w 63"/>
                <a:gd name="T67" fmla="*/ 19 h 91"/>
                <a:gd name="T68" fmla="*/ 24 w 63"/>
                <a:gd name="T69" fmla="*/ 14 h 91"/>
                <a:gd name="T70" fmla="*/ 23 w 63"/>
                <a:gd name="T71" fmla="*/ 13 h 91"/>
                <a:gd name="T72" fmla="*/ 19 w 63"/>
                <a:gd name="T73" fmla="*/ 9 h 91"/>
                <a:gd name="T74" fmla="*/ 16 w 63"/>
                <a:gd name="T75" fmla="*/ 9 h 91"/>
                <a:gd name="T76" fmla="*/ 13 w 63"/>
                <a:gd name="T77" fmla="*/ 9 h 91"/>
                <a:gd name="T78" fmla="*/ 10 w 63"/>
                <a:gd name="T79" fmla="*/ 11 h 91"/>
                <a:gd name="T80" fmla="*/ 8 w 63"/>
                <a:gd name="T81" fmla="*/ 14 h 91"/>
                <a:gd name="T82" fmla="*/ 6 w 63"/>
                <a:gd name="T83" fmla="*/ 19 h 91"/>
                <a:gd name="T84" fmla="*/ 3 w 63"/>
                <a:gd name="T85" fmla="*/ 19 h 91"/>
                <a:gd name="T86" fmla="*/ 5 w 63"/>
                <a:gd name="T87" fmla="*/ 14 h 91"/>
                <a:gd name="T88" fmla="*/ 6 w 63"/>
                <a:gd name="T89" fmla="*/ 8 h 91"/>
                <a:gd name="T90" fmla="*/ 8 w 63"/>
                <a:gd name="T91" fmla="*/ 5 h 91"/>
                <a:gd name="T92" fmla="*/ 11 w 63"/>
                <a:gd name="T93" fmla="*/ 1 h 91"/>
                <a:gd name="T94" fmla="*/ 16 w 63"/>
                <a:gd name="T9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91">
                  <a:moveTo>
                    <a:pt x="16" y="0"/>
                  </a:moveTo>
                  <a:lnTo>
                    <a:pt x="21" y="1"/>
                  </a:lnTo>
                  <a:lnTo>
                    <a:pt x="24" y="3"/>
                  </a:lnTo>
                  <a:lnTo>
                    <a:pt x="26" y="8"/>
                  </a:lnTo>
                  <a:lnTo>
                    <a:pt x="29" y="13"/>
                  </a:lnTo>
                  <a:lnTo>
                    <a:pt x="31" y="21"/>
                  </a:lnTo>
                  <a:lnTo>
                    <a:pt x="40" y="65"/>
                  </a:lnTo>
                  <a:lnTo>
                    <a:pt x="42" y="71"/>
                  </a:lnTo>
                  <a:lnTo>
                    <a:pt x="44" y="75"/>
                  </a:lnTo>
                  <a:lnTo>
                    <a:pt x="45" y="78"/>
                  </a:lnTo>
                  <a:lnTo>
                    <a:pt x="49" y="81"/>
                  </a:lnTo>
                  <a:lnTo>
                    <a:pt x="52" y="81"/>
                  </a:lnTo>
                  <a:lnTo>
                    <a:pt x="55" y="81"/>
                  </a:lnTo>
                  <a:lnTo>
                    <a:pt x="58" y="78"/>
                  </a:lnTo>
                  <a:lnTo>
                    <a:pt x="60" y="75"/>
                  </a:lnTo>
                  <a:lnTo>
                    <a:pt x="60" y="70"/>
                  </a:lnTo>
                  <a:lnTo>
                    <a:pt x="63" y="70"/>
                  </a:lnTo>
                  <a:lnTo>
                    <a:pt x="63" y="73"/>
                  </a:lnTo>
                  <a:lnTo>
                    <a:pt x="63" y="78"/>
                  </a:lnTo>
                  <a:lnTo>
                    <a:pt x="62" y="83"/>
                  </a:lnTo>
                  <a:lnTo>
                    <a:pt x="60" y="86"/>
                  </a:lnTo>
                  <a:lnTo>
                    <a:pt x="57" y="89"/>
                  </a:lnTo>
                  <a:lnTo>
                    <a:pt x="52" y="91"/>
                  </a:lnTo>
                  <a:lnTo>
                    <a:pt x="47" y="89"/>
                  </a:lnTo>
                  <a:lnTo>
                    <a:pt x="44" y="86"/>
                  </a:lnTo>
                  <a:lnTo>
                    <a:pt x="42" y="83"/>
                  </a:lnTo>
                  <a:lnTo>
                    <a:pt x="39" y="78"/>
                  </a:lnTo>
                  <a:lnTo>
                    <a:pt x="37" y="70"/>
                  </a:lnTo>
                  <a:lnTo>
                    <a:pt x="32" y="45"/>
                  </a:lnTo>
                  <a:lnTo>
                    <a:pt x="11" y="89"/>
                  </a:lnTo>
                  <a:lnTo>
                    <a:pt x="0" y="89"/>
                  </a:lnTo>
                  <a:lnTo>
                    <a:pt x="29" y="29"/>
                  </a:lnTo>
                  <a:lnTo>
                    <a:pt x="27" y="24"/>
                  </a:lnTo>
                  <a:lnTo>
                    <a:pt x="26" y="19"/>
                  </a:lnTo>
                  <a:lnTo>
                    <a:pt x="24" y="14"/>
                  </a:lnTo>
                  <a:lnTo>
                    <a:pt x="23" y="13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3" y="9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9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6" y="8"/>
                  </a:lnTo>
                  <a:lnTo>
                    <a:pt x="8" y="5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3" name="Freeform 332"/>
            <p:cNvSpPr>
              <a:spLocks/>
            </p:cNvSpPr>
            <p:nvPr/>
          </p:nvSpPr>
          <p:spPr bwMode="auto">
            <a:xfrm>
              <a:off x="5112" y="2746"/>
              <a:ext cx="31" cy="118"/>
            </a:xfrm>
            <a:custGeom>
              <a:avLst/>
              <a:gdLst>
                <a:gd name="T0" fmla="*/ 0 w 31"/>
                <a:gd name="T1" fmla="*/ 0 h 118"/>
                <a:gd name="T2" fmla="*/ 8 w 31"/>
                <a:gd name="T3" fmla="*/ 0 h 118"/>
                <a:gd name="T4" fmla="*/ 26 w 31"/>
                <a:gd name="T5" fmla="*/ 31 h 118"/>
                <a:gd name="T6" fmla="*/ 31 w 31"/>
                <a:gd name="T7" fmla="*/ 59 h 118"/>
                <a:gd name="T8" fmla="*/ 29 w 31"/>
                <a:gd name="T9" fmla="*/ 75 h 118"/>
                <a:gd name="T10" fmla="*/ 24 w 31"/>
                <a:gd name="T11" fmla="*/ 92 h 118"/>
                <a:gd name="T12" fmla="*/ 16 w 31"/>
                <a:gd name="T13" fmla="*/ 106 h 118"/>
                <a:gd name="T14" fmla="*/ 8 w 31"/>
                <a:gd name="T15" fmla="*/ 118 h 118"/>
                <a:gd name="T16" fmla="*/ 0 w 31"/>
                <a:gd name="T17" fmla="*/ 118 h 118"/>
                <a:gd name="T18" fmla="*/ 13 w 31"/>
                <a:gd name="T19" fmla="*/ 88 h 118"/>
                <a:gd name="T20" fmla="*/ 18 w 31"/>
                <a:gd name="T21" fmla="*/ 59 h 118"/>
                <a:gd name="T22" fmla="*/ 18 w 31"/>
                <a:gd name="T23" fmla="*/ 48 h 118"/>
                <a:gd name="T24" fmla="*/ 16 w 31"/>
                <a:gd name="T25" fmla="*/ 36 h 118"/>
                <a:gd name="T26" fmla="*/ 13 w 31"/>
                <a:gd name="T27" fmla="*/ 28 h 118"/>
                <a:gd name="T28" fmla="*/ 10 w 31"/>
                <a:gd name="T29" fmla="*/ 20 h 118"/>
                <a:gd name="T30" fmla="*/ 8 w 31"/>
                <a:gd name="T31" fmla="*/ 15 h 118"/>
                <a:gd name="T32" fmla="*/ 5 w 31"/>
                <a:gd name="T33" fmla="*/ 9 h 118"/>
                <a:gd name="T34" fmla="*/ 0 w 31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118">
                  <a:moveTo>
                    <a:pt x="0" y="0"/>
                  </a:moveTo>
                  <a:lnTo>
                    <a:pt x="8" y="0"/>
                  </a:lnTo>
                  <a:lnTo>
                    <a:pt x="26" y="31"/>
                  </a:lnTo>
                  <a:lnTo>
                    <a:pt x="31" y="59"/>
                  </a:lnTo>
                  <a:lnTo>
                    <a:pt x="29" y="75"/>
                  </a:lnTo>
                  <a:lnTo>
                    <a:pt x="24" y="92"/>
                  </a:lnTo>
                  <a:lnTo>
                    <a:pt x="16" y="106"/>
                  </a:lnTo>
                  <a:lnTo>
                    <a:pt x="8" y="118"/>
                  </a:lnTo>
                  <a:lnTo>
                    <a:pt x="0" y="118"/>
                  </a:lnTo>
                  <a:lnTo>
                    <a:pt x="13" y="88"/>
                  </a:lnTo>
                  <a:lnTo>
                    <a:pt x="18" y="59"/>
                  </a:lnTo>
                  <a:lnTo>
                    <a:pt x="18" y="48"/>
                  </a:lnTo>
                  <a:lnTo>
                    <a:pt x="16" y="36"/>
                  </a:lnTo>
                  <a:lnTo>
                    <a:pt x="13" y="28"/>
                  </a:lnTo>
                  <a:lnTo>
                    <a:pt x="10" y="20"/>
                  </a:lnTo>
                  <a:lnTo>
                    <a:pt x="8" y="15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4" name="Rectangle 333"/>
            <p:cNvSpPr>
              <a:spLocks noChangeArrowheads="1"/>
            </p:cNvSpPr>
            <p:nvPr/>
          </p:nvSpPr>
          <p:spPr bwMode="auto">
            <a:xfrm>
              <a:off x="2983" y="2755"/>
              <a:ext cx="13" cy="9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5" name="Freeform 334"/>
            <p:cNvSpPr>
              <a:spLocks/>
            </p:cNvSpPr>
            <p:nvPr/>
          </p:nvSpPr>
          <p:spPr bwMode="auto">
            <a:xfrm>
              <a:off x="3016" y="2779"/>
              <a:ext cx="93" cy="67"/>
            </a:xfrm>
            <a:custGeom>
              <a:avLst/>
              <a:gdLst>
                <a:gd name="T0" fmla="*/ 33 w 93"/>
                <a:gd name="T1" fmla="*/ 0 h 67"/>
                <a:gd name="T2" fmla="*/ 39 w 93"/>
                <a:gd name="T3" fmla="*/ 0 h 67"/>
                <a:gd name="T4" fmla="*/ 44 w 93"/>
                <a:gd name="T5" fmla="*/ 3 h 67"/>
                <a:gd name="T6" fmla="*/ 47 w 93"/>
                <a:gd name="T7" fmla="*/ 7 h 67"/>
                <a:gd name="T8" fmla="*/ 50 w 93"/>
                <a:gd name="T9" fmla="*/ 11 h 67"/>
                <a:gd name="T10" fmla="*/ 55 w 93"/>
                <a:gd name="T11" fmla="*/ 7 h 67"/>
                <a:gd name="T12" fmla="*/ 60 w 93"/>
                <a:gd name="T13" fmla="*/ 3 h 67"/>
                <a:gd name="T14" fmla="*/ 65 w 93"/>
                <a:gd name="T15" fmla="*/ 0 h 67"/>
                <a:gd name="T16" fmla="*/ 72 w 93"/>
                <a:gd name="T17" fmla="*/ 0 h 67"/>
                <a:gd name="T18" fmla="*/ 78 w 93"/>
                <a:gd name="T19" fmla="*/ 0 h 67"/>
                <a:gd name="T20" fmla="*/ 83 w 93"/>
                <a:gd name="T21" fmla="*/ 2 h 67"/>
                <a:gd name="T22" fmla="*/ 86 w 93"/>
                <a:gd name="T23" fmla="*/ 5 h 67"/>
                <a:gd name="T24" fmla="*/ 89 w 93"/>
                <a:gd name="T25" fmla="*/ 10 h 67"/>
                <a:gd name="T26" fmla="*/ 91 w 93"/>
                <a:gd name="T27" fmla="*/ 15 h 67"/>
                <a:gd name="T28" fmla="*/ 93 w 93"/>
                <a:gd name="T29" fmla="*/ 21 h 67"/>
                <a:gd name="T30" fmla="*/ 93 w 93"/>
                <a:gd name="T31" fmla="*/ 67 h 67"/>
                <a:gd name="T32" fmla="*/ 80 w 93"/>
                <a:gd name="T33" fmla="*/ 67 h 67"/>
                <a:gd name="T34" fmla="*/ 80 w 93"/>
                <a:gd name="T35" fmla="*/ 26 h 67"/>
                <a:gd name="T36" fmla="*/ 80 w 93"/>
                <a:gd name="T37" fmla="*/ 21 h 67"/>
                <a:gd name="T38" fmla="*/ 80 w 93"/>
                <a:gd name="T39" fmla="*/ 16 h 67"/>
                <a:gd name="T40" fmla="*/ 78 w 93"/>
                <a:gd name="T41" fmla="*/ 15 h 67"/>
                <a:gd name="T42" fmla="*/ 75 w 93"/>
                <a:gd name="T43" fmla="*/ 11 h 67"/>
                <a:gd name="T44" fmla="*/ 72 w 93"/>
                <a:gd name="T45" fmla="*/ 10 h 67"/>
                <a:gd name="T46" fmla="*/ 68 w 93"/>
                <a:gd name="T47" fmla="*/ 10 h 67"/>
                <a:gd name="T48" fmla="*/ 63 w 93"/>
                <a:gd name="T49" fmla="*/ 10 h 67"/>
                <a:gd name="T50" fmla="*/ 60 w 93"/>
                <a:gd name="T51" fmla="*/ 11 h 67"/>
                <a:gd name="T52" fmla="*/ 57 w 93"/>
                <a:gd name="T53" fmla="*/ 15 h 67"/>
                <a:gd name="T54" fmla="*/ 54 w 93"/>
                <a:gd name="T55" fmla="*/ 18 h 67"/>
                <a:gd name="T56" fmla="*/ 52 w 93"/>
                <a:gd name="T57" fmla="*/ 23 h 67"/>
                <a:gd name="T58" fmla="*/ 52 w 93"/>
                <a:gd name="T59" fmla="*/ 29 h 67"/>
                <a:gd name="T60" fmla="*/ 52 w 93"/>
                <a:gd name="T61" fmla="*/ 67 h 67"/>
                <a:gd name="T62" fmla="*/ 41 w 93"/>
                <a:gd name="T63" fmla="*/ 67 h 67"/>
                <a:gd name="T64" fmla="*/ 41 w 93"/>
                <a:gd name="T65" fmla="*/ 24 h 67"/>
                <a:gd name="T66" fmla="*/ 39 w 93"/>
                <a:gd name="T67" fmla="*/ 18 h 67"/>
                <a:gd name="T68" fmla="*/ 37 w 93"/>
                <a:gd name="T69" fmla="*/ 13 h 67"/>
                <a:gd name="T70" fmla="*/ 36 w 93"/>
                <a:gd name="T71" fmla="*/ 11 h 67"/>
                <a:gd name="T72" fmla="*/ 33 w 93"/>
                <a:gd name="T73" fmla="*/ 10 h 67"/>
                <a:gd name="T74" fmla="*/ 29 w 93"/>
                <a:gd name="T75" fmla="*/ 10 h 67"/>
                <a:gd name="T76" fmla="*/ 24 w 93"/>
                <a:gd name="T77" fmla="*/ 11 h 67"/>
                <a:gd name="T78" fmla="*/ 20 w 93"/>
                <a:gd name="T79" fmla="*/ 13 h 67"/>
                <a:gd name="T80" fmla="*/ 16 w 93"/>
                <a:gd name="T81" fmla="*/ 16 h 67"/>
                <a:gd name="T82" fmla="*/ 15 w 93"/>
                <a:gd name="T83" fmla="*/ 20 h 67"/>
                <a:gd name="T84" fmla="*/ 13 w 93"/>
                <a:gd name="T85" fmla="*/ 26 h 67"/>
                <a:gd name="T86" fmla="*/ 11 w 93"/>
                <a:gd name="T87" fmla="*/ 34 h 67"/>
                <a:gd name="T88" fmla="*/ 11 w 93"/>
                <a:gd name="T89" fmla="*/ 67 h 67"/>
                <a:gd name="T90" fmla="*/ 0 w 93"/>
                <a:gd name="T91" fmla="*/ 67 h 67"/>
                <a:gd name="T92" fmla="*/ 0 w 93"/>
                <a:gd name="T93" fmla="*/ 0 h 67"/>
                <a:gd name="T94" fmla="*/ 11 w 93"/>
                <a:gd name="T95" fmla="*/ 0 h 67"/>
                <a:gd name="T96" fmla="*/ 11 w 93"/>
                <a:gd name="T97" fmla="*/ 11 h 67"/>
                <a:gd name="T98" fmla="*/ 16 w 93"/>
                <a:gd name="T99" fmla="*/ 7 h 67"/>
                <a:gd name="T100" fmla="*/ 20 w 93"/>
                <a:gd name="T101" fmla="*/ 3 h 67"/>
                <a:gd name="T102" fmla="*/ 26 w 93"/>
                <a:gd name="T103" fmla="*/ 0 h 67"/>
                <a:gd name="T104" fmla="*/ 33 w 93"/>
                <a:gd name="T10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3" h="67">
                  <a:moveTo>
                    <a:pt x="33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7" y="7"/>
                  </a:lnTo>
                  <a:lnTo>
                    <a:pt x="50" y="11"/>
                  </a:lnTo>
                  <a:lnTo>
                    <a:pt x="55" y="7"/>
                  </a:lnTo>
                  <a:lnTo>
                    <a:pt x="60" y="3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3" y="2"/>
                  </a:lnTo>
                  <a:lnTo>
                    <a:pt x="86" y="5"/>
                  </a:lnTo>
                  <a:lnTo>
                    <a:pt x="89" y="10"/>
                  </a:lnTo>
                  <a:lnTo>
                    <a:pt x="91" y="15"/>
                  </a:lnTo>
                  <a:lnTo>
                    <a:pt x="93" y="21"/>
                  </a:lnTo>
                  <a:lnTo>
                    <a:pt x="93" y="67"/>
                  </a:lnTo>
                  <a:lnTo>
                    <a:pt x="80" y="67"/>
                  </a:lnTo>
                  <a:lnTo>
                    <a:pt x="80" y="26"/>
                  </a:lnTo>
                  <a:lnTo>
                    <a:pt x="80" y="21"/>
                  </a:lnTo>
                  <a:lnTo>
                    <a:pt x="80" y="16"/>
                  </a:lnTo>
                  <a:lnTo>
                    <a:pt x="78" y="15"/>
                  </a:lnTo>
                  <a:lnTo>
                    <a:pt x="75" y="11"/>
                  </a:lnTo>
                  <a:lnTo>
                    <a:pt x="72" y="10"/>
                  </a:lnTo>
                  <a:lnTo>
                    <a:pt x="68" y="10"/>
                  </a:lnTo>
                  <a:lnTo>
                    <a:pt x="63" y="10"/>
                  </a:lnTo>
                  <a:lnTo>
                    <a:pt x="60" y="11"/>
                  </a:lnTo>
                  <a:lnTo>
                    <a:pt x="57" y="15"/>
                  </a:lnTo>
                  <a:lnTo>
                    <a:pt x="54" y="18"/>
                  </a:lnTo>
                  <a:lnTo>
                    <a:pt x="52" y="23"/>
                  </a:lnTo>
                  <a:lnTo>
                    <a:pt x="52" y="29"/>
                  </a:lnTo>
                  <a:lnTo>
                    <a:pt x="52" y="67"/>
                  </a:lnTo>
                  <a:lnTo>
                    <a:pt x="41" y="67"/>
                  </a:lnTo>
                  <a:lnTo>
                    <a:pt x="41" y="24"/>
                  </a:lnTo>
                  <a:lnTo>
                    <a:pt x="39" y="18"/>
                  </a:lnTo>
                  <a:lnTo>
                    <a:pt x="37" y="13"/>
                  </a:lnTo>
                  <a:lnTo>
                    <a:pt x="36" y="11"/>
                  </a:lnTo>
                  <a:lnTo>
                    <a:pt x="33" y="10"/>
                  </a:lnTo>
                  <a:lnTo>
                    <a:pt x="29" y="10"/>
                  </a:lnTo>
                  <a:lnTo>
                    <a:pt x="24" y="11"/>
                  </a:lnTo>
                  <a:lnTo>
                    <a:pt x="20" y="13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3" y="26"/>
                  </a:lnTo>
                  <a:lnTo>
                    <a:pt x="11" y="34"/>
                  </a:lnTo>
                  <a:lnTo>
                    <a:pt x="11" y="67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16" y="7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6" name="Freeform 335"/>
            <p:cNvSpPr>
              <a:spLocks/>
            </p:cNvSpPr>
            <p:nvPr/>
          </p:nvSpPr>
          <p:spPr bwMode="auto">
            <a:xfrm>
              <a:off x="3125" y="2755"/>
              <a:ext cx="31" cy="117"/>
            </a:xfrm>
            <a:custGeom>
              <a:avLst/>
              <a:gdLst>
                <a:gd name="T0" fmla="*/ 23 w 31"/>
                <a:gd name="T1" fmla="*/ 0 h 117"/>
                <a:gd name="T2" fmla="*/ 31 w 31"/>
                <a:gd name="T3" fmla="*/ 0 h 117"/>
                <a:gd name="T4" fmla="*/ 26 w 31"/>
                <a:gd name="T5" fmla="*/ 8 h 117"/>
                <a:gd name="T6" fmla="*/ 23 w 31"/>
                <a:gd name="T7" fmla="*/ 13 h 117"/>
                <a:gd name="T8" fmla="*/ 21 w 31"/>
                <a:gd name="T9" fmla="*/ 17 h 117"/>
                <a:gd name="T10" fmla="*/ 18 w 31"/>
                <a:gd name="T11" fmla="*/ 26 h 117"/>
                <a:gd name="T12" fmla="*/ 15 w 31"/>
                <a:gd name="T13" fmla="*/ 35 h 117"/>
                <a:gd name="T14" fmla="*/ 13 w 31"/>
                <a:gd name="T15" fmla="*/ 47 h 117"/>
                <a:gd name="T16" fmla="*/ 13 w 31"/>
                <a:gd name="T17" fmla="*/ 58 h 117"/>
                <a:gd name="T18" fmla="*/ 18 w 31"/>
                <a:gd name="T19" fmla="*/ 88 h 117"/>
                <a:gd name="T20" fmla="*/ 31 w 31"/>
                <a:gd name="T21" fmla="*/ 117 h 117"/>
                <a:gd name="T22" fmla="*/ 23 w 31"/>
                <a:gd name="T23" fmla="*/ 117 h 117"/>
                <a:gd name="T24" fmla="*/ 15 w 31"/>
                <a:gd name="T25" fmla="*/ 104 h 117"/>
                <a:gd name="T26" fmla="*/ 7 w 31"/>
                <a:gd name="T27" fmla="*/ 89 h 117"/>
                <a:gd name="T28" fmla="*/ 2 w 31"/>
                <a:gd name="T29" fmla="*/ 74 h 117"/>
                <a:gd name="T30" fmla="*/ 0 w 31"/>
                <a:gd name="T31" fmla="*/ 58 h 117"/>
                <a:gd name="T32" fmla="*/ 5 w 31"/>
                <a:gd name="T33" fmla="*/ 31 h 117"/>
                <a:gd name="T34" fmla="*/ 23 w 31"/>
                <a:gd name="T3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117">
                  <a:moveTo>
                    <a:pt x="23" y="0"/>
                  </a:moveTo>
                  <a:lnTo>
                    <a:pt x="31" y="0"/>
                  </a:lnTo>
                  <a:lnTo>
                    <a:pt x="26" y="8"/>
                  </a:lnTo>
                  <a:lnTo>
                    <a:pt x="23" y="13"/>
                  </a:lnTo>
                  <a:lnTo>
                    <a:pt x="21" y="17"/>
                  </a:lnTo>
                  <a:lnTo>
                    <a:pt x="18" y="26"/>
                  </a:lnTo>
                  <a:lnTo>
                    <a:pt x="15" y="35"/>
                  </a:lnTo>
                  <a:lnTo>
                    <a:pt x="13" y="47"/>
                  </a:lnTo>
                  <a:lnTo>
                    <a:pt x="13" y="58"/>
                  </a:lnTo>
                  <a:lnTo>
                    <a:pt x="18" y="88"/>
                  </a:lnTo>
                  <a:lnTo>
                    <a:pt x="31" y="117"/>
                  </a:lnTo>
                  <a:lnTo>
                    <a:pt x="23" y="117"/>
                  </a:lnTo>
                  <a:lnTo>
                    <a:pt x="15" y="104"/>
                  </a:lnTo>
                  <a:lnTo>
                    <a:pt x="7" y="89"/>
                  </a:lnTo>
                  <a:lnTo>
                    <a:pt x="2" y="74"/>
                  </a:lnTo>
                  <a:lnTo>
                    <a:pt x="0" y="58"/>
                  </a:lnTo>
                  <a:lnTo>
                    <a:pt x="5" y="3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7" name="Freeform 336"/>
            <p:cNvSpPr>
              <a:spLocks/>
            </p:cNvSpPr>
            <p:nvPr/>
          </p:nvSpPr>
          <p:spPr bwMode="auto">
            <a:xfrm>
              <a:off x="3161" y="2758"/>
              <a:ext cx="63" cy="89"/>
            </a:xfrm>
            <a:custGeom>
              <a:avLst/>
              <a:gdLst>
                <a:gd name="T0" fmla="*/ 16 w 63"/>
                <a:gd name="T1" fmla="*/ 0 h 89"/>
                <a:gd name="T2" fmla="*/ 21 w 63"/>
                <a:gd name="T3" fmla="*/ 0 h 89"/>
                <a:gd name="T4" fmla="*/ 24 w 63"/>
                <a:gd name="T5" fmla="*/ 3 h 89"/>
                <a:gd name="T6" fmla="*/ 27 w 63"/>
                <a:gd name="T7" fmla="*/ 6 h 89"/>
                <a:gd name="T8" fmla="*/ 29 w 63"/>
                <a:gd name="T9" fmla="*/ 13 h 89"/>
                <a:gd name="T10" fmla="*/ 31 w 63"/>
                <a:gd name="T11" fmla="*/ 21 h 89"/>
                <a:gd name="T12" fmla="*/ 40 w 63"/>
                <a:gd name="T13" fmla="*/ 65 h 89"/>
                <a:gd name="T14" fmla="*/ 42 w 63"/>
                <a:gd name="T15" fmla="*/ 70 h 89"/>
                <a:gd name="T16" fmla="*/ 44 w 63"/>
                <a:gd name="T17" fmla="*/ 75 h 89"/>
                <a:gd name="T18" fmla="*/ 45 w 63"/>
                <a:gd name="T19" fmla="*/ 78 h 89"/>
                <a:gd name="T20" fmla="*/ 49 w 63"/>
                <a:gd name="T21" fmla="*/ 80 h 89"/>
                <a:gd name="T22" fmla="*/ 52 w 63"/>
                <a:gd name="T23" fmla="*/ 81 h 89"/>
                <a:gd name="T24" fmla="*/ 55 w 63"/>
                <a:gd name="T25" fmla="*/ 80 h 89"/>
                <a:gd name="T26" fmla="*/ 58 w 63"/>
                <a:gd name="T27" fmla="*/ 78 h 89"/>
                <a:gd name="T28" fmla="*/ 60 w 63"/>
                <a:gd name="T29" fmla="*/ 75 h 89"/>
                <a:gd name="T30" fmla="*/ 62 w 63"/>
                <a:gd name="T31" fmla="*/ 70 h 89"/>
                <a:gd name="T32" fmla="*/ 63 w 63"/>
                <a:gd name="T33" fmla="*/ 70 h 89"/>
                <a:gd name="T34" fmla="*/ 63 w 63"/>
                <a:gd name="T35" fmla="*/ 73 h 89"/>
                <a:gd name="T36" fmla="*/ 63 w 63"/>
                <a:gd name="T37" fmla="*/ 78 h 89"/>
                <a:gd name="T38" fmla="*/ 62 w 63"/>
                <a:gd name="T39" fmla="*/ 83 h 89"/>
                <a:gd name="T40" fmla="*/ 60 w 63"/>
                <a:gd name="T41" fmla="*/ 86 h 89"/>
                <a:gd name="T42" fmla="*/ 57 w 63"/>
                <a:gd name="T43" fmla="*/ 89 h 89"/>
                <a:gd name="T44" fmla="*/ 52 w 63"/>
                <a:gd name="T45" fmla="*/ 89 h 89"/>
                <a:gd name="T46" fmla="*/ 49 w 63"/>
                <a:gd name="T47" fmla="*/ 89 h 89"/>
                <a:gd name="T48" fmla="*/ 44 w 63"/>
                <a:gd name="T49" fmla="*/ 86 h 89"/>
                <a:gd name="T50" fmla="*/ 42 w 63"/>
                <a:gd name="T51" fmla="*/ 83 h 89"/>
                <a:gd name="T52" fmla="*/ 40 w 63"/>
                <a:gd name="T53" fmla="*/ 76 h 89"/>
                <a:gd name="T54" fmla="*/ 37 w 63"/>
                <a:gd name="T55" fmla="*/ 68 h 89"/>
                <a:gd name="T56" fmla="*/ 32 w 63"/>
                <a:gd name="T57" fmla="*/ 45 h 89"/>
                <a:gd name="T58" fmla="*/ 11 w 63"/>
                <a:gd name="T59" fmla="*/ 88 h 89"/>
                <a:gd name="T60" fmla="*/ 0 w 63"/>
                <a:gd name="T61" fmla="*/ 88 h 89"/>
                <a:gd name="T62" fmla="*/ 29 w 63"/>
                <a:gd name="T63" fmla="*/ 28 h 89"/>
                <a:gd name="T64" fmla="*/ 27 w 63"/>
                <a:gd name="T65" fmla="*/ 23 h 89"/>
                <a:gd name="T66" fmla="*/ 26 w 63"/>
                <a:gd name="T67" fmla="*/ 18 h 89"/>
                <a:gd name="T68" fmla="*/ 24 w 63"/>
                <a:gd name="T69" fmla="*/ 14 h 89"/>
                <a:gd name="T70" fmla="*/ 23 w 63"/>
                <a:gd name="T71" fmla="*/ 11 h 89"/>
                <a:gd name="T72" fmla="*/ 19 w 63"/>
                <a:gd name="T73" fmla="*/ 10 h 89"/>
                <a:gd name="T74" fmla="*/ 16 w 63"/>
                <a:gd name="T75" fmla="*/ 8 h 89"/>
                <a:gd name="T76" fmla="*/ 13 w 63"/>
                <a:gd name="T77" fmla="*/ 10 h 89"/>
                <a:gd name="T78" fmla="*/ 10 w 63"/>
                <a:gd name="T79" fmla="*/ 11 h 89"/>
                <a:gd name="T80" fmla="*/ 8 w 63"/>
                <a:gd name="T81" fmla="*/ 14 h 89"/>
                <a:gd name="T82" fmla="*/ 6 w 63"/>
                <a:gd name="T83" fmla="*/ 19 h 89"/>
                <a:gd name="T84" fmla="*/ 5 w 63"/>
                <a:gd name="T85" fmla="*/ 19 h 89"/>
                <a:gd name="T86" fmla="*/ 5 w 63"/>
                <a:gd name="T87" fmla="*/ 13 h 89"/>
                <a:gd name="T88" fmla="*/ 6 w 63"/>
                <a:gd name="T89" fmla="*/ 8 h 89"/>
                <a:gd name="T90" fmla="*/ 8 w 63"/>
                <a:gd name="T91" fmla="*/ 3 h 89"/>
                <a:gd name="T92" fmla="*/ 13 w 63"/>
                <a:gd name="T93" fmla="*/ 0 h 89"/>
                <a:gd name="T94" fmla="*/ 16 w 63"/>
                <a:gd name="T9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89">
                  <a:moveTo>
                    <a:pt x="16" y="0"/>
                  </a:moveTo>
                  <a:lnTo>
                    <a:pt x="21" y="0"/>
                  </a:lnTo>
                  <a:lnTo>
                    <a:pt x="24" y="3"/>
                  </a:lnTo>
                  <a:lnTo>
                    <a:pt x="27" y="6"/>
                  </a:lnTo>
                  <a:lnTo>
                    <a:pt x="29" y="13"/>
                  </a:lnTo>
                  <a:lnTo>
                    <a:pt x="31" y="21"/>
                  </a:lnTo>
                  <a:lnTo>
                    <a:pt x="40" y="65"/>
                  </a:lnTo>
                  <a:lnTo>
                    <a:pt x="42" y="70"/>
                  </a:lnTo>
                  <a:lnTo>
                    <a:pt x="44" y="75"/>
                  </a:lnTo>
                  <a:lnTo>
                    <a:pt x="45" y="78"/>
                  </a:lnTo>
                  <a:lnTo>
                    <a:pt x="49" y="80"/>
                  </a:lnTo>
                  <a:lnTo>
                    <a:pt x="52" y="81"/>
                  </a:lnTo>
                  <a:lnTo>
                    <a:pt x="55" y="80"/>
                  </a:lnTo>
                  <a:lnTo>
                    <a:pt x="58" y="78"/>
                  </a:lnTo>
                  <a:lnTo>
                    <a:pt x="60" y="75"/>
                  </a:lnTo>
                  <a:lnTo>
                    <a:pt x="62" y="70"/>
                  </a:lnTo>
                  <a:lnTo>
                    <a:pt x="63" y="70"/>
                  </a:lnTo>
                  <a:lnTo>
                    <a:pt x="63" y="73"/>
                  </a:lnTo>
                  <a:lnTo>
                    <a:pt x="63" y="78"/>
                  </a:lnTo>
                  <a:lnTo>
                    <a:pt x="62" y="83"/>
                  </a:lnTo>
                  <a:lnTo>
                    <a:pt x="60" y="86"/>
                  </a:lnTo>
                  <a:lnTo>
                    <a:pt x="57" y="89"/>
                  </a:lnTo>
                  <a:lnTo>
                    <a:pt x="52" y="89"/>
                  </a:lnTo>
                  <a:lnTo>
                    <a:pt x="49" y="89"/>
                  </a:lnTo>
                  <a:lnTo>
                    <a:pt x="44" y="86"/>
                  </a:lnTo>
                  <a:lnTo>
                    <a:pt x="42" y="83"/>
                  </a:lnTo>
                  <a:lnTo>
                    <a:pt x="40" y="76"/>
                  </a:lnTo>
                  <a:lnTo>
                    <a:pt x="37" y="68"/>
                  </a:lnTo>
                  <a:lnTo>
                    <a:pt x="32" y="45"/>
                  </a:lnTo>
                  <a:lnTo>
                    <a:pt x="11" y="88"/>
                  </a:lnTo>
                  <a:lnTo>
                    <a:pt x="0" y="88"/>
                  </a:lnTo>
                  <a:lnTo>
                    <a:pt x="29" y="28"/>
                  </a:lnTo>
                  <a:lnTo>
                    <a:pt x="27" y="23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3" y="11"/>
                  </a:lnTo>
                  <a:lnTo>
                    <a:pt x="19" y="10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3"/>
                  </a:lnTo>
                  <a:lnTo>
                    <a:pt x="6" y="8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8" name="Freeform 337"/>
            <p:cNvSpPr>
              <a:spLocks/>
            </p:cNvSpPr>
            <p:nvPr/>
          </p:nvSpPr>
          <p:spPr bwMode="auto">
            <a:xfrm>
              <a:off x="3231" y="2755"/>
              <a:ext cx="31" cy="117"/>
            </a:xfrm>
            <a:custGeom>
              <a:avLst/>
              <a:gdLst>
                <a:gd name="T0" fmla="*/ 0 w 31"/>
                <a:gd name="T1" fmla="*/ 0 h 117"/>
                <a:gd name="T2" fmla="*/ 8 w 31"/>
                <a:gd name="T3" fmla="*/ 0 h 117"/>
                <a:gd name="T4" fmla="*/ 26 w 31"/>
                <a:gd name="T5" fmla="*/ 31 h 117"/>
                <a:gd name="T6" fmla="*/ 31 w 31"/>
                <a:gd name="T7" fmla="*/ 58 h 117"/>
                <a:gd name="T8" fmla="*/ 29 w 31"/>
                <a:gd name="T9" fmla="*/ 74 h 117"/>
                <a:gd name="T10" fmla="*/ 24 w 31"/>
                <a:gd name="T11" fmla="*/ 89 h 117"/>
                <a:gd name="T12" fmla="*/ 16 w 31"/>
                <a:gd name="T13" fmla="*/ 104 h 117"/>
                <a:gd name="T14" fmla="*/ 8 w 31"/>
                <a:gd name="T15" fmla="*/ 117 h 117"/>
                <a:gd name="T16" fmla="*/ 0 w 31"/>
                <a:gd name="T17" fmla="*/ 117 h 117"/>
                <a:gd name="T18" fmla="*/ 14 w 31"/>
                <a:gd name="T19" fmla="*/ 88 h 117"/>
                <a:gd name="T20" fmla="*/ 19 w 31"/>
                <a:gd name="T21" fmla="*/ 58 h 117"/>
                <a:gd name="T22" fmla="*/ 18 w 31"/>
                <a:gd name="T23" fmla="*/ 47 h 117"/>
                <a:gd name="T24" fmla="*/ 16 w 31"/>
                <a:gd name="T25" fmla="*/ 35 h 117"/>
                <a:gd name="T26" fmla="*/ 13 w 31"/>
                <a:gd name="T27" fmla="*/ 26 h 117"/>
                <a:gd name="T28" fmla="*/ 10 w 31"/>
                <a:gd name="T29" fmla="*/ 17 h 117"/>
                <a:gd name="T30" fmla="*/ 8 w 31"/>
                <a:gd name="T31" fmla="*/ 13 h 117"/>
                <a:gd name="T32" fmla="*/ 5 w 31"/>
                <a:gd name="T33" fmla="*/ 8 h 117"/>
                <a:gd name="T34" fmla="*/ 0 w 31"/>
                <a:gd name="T3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117">
                  <a:moveTo>
                    <a:pt x="0" y="0"/>
                  </a:moveTo>
                  <a:lnTo>
                    <a:pt x="8" y="0"/>
                  </a:lnTo>
                  <a:lnTo>
                    <a:pt x="26" y="31"/>
                  </a:lnTo>
                  <a:lnTo>
                    <a:pt x="31" y="58"/>
                  </a:lnTo>
                  <a:lnTo>
                    <a:pt x="29" y="74"/>
                  </a:lnTo>
                  <a:lnTo>
                    <a:pt x="24" y="89"/>
                  </a:lnTo>
                  <a:lnTo>
                    <a:pt x="16" y="104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14" y="88"/>
                  </a:lnTo>
                  <a:lnTo>
                    <a:pt x="19" y="58"/>
                  </a:lnTo>
                  <a:lnTo>
                    <a:pt x="18" y="47"/>
                  </a:lnTo>
                  <a:lnTo>
                    <a:pt x="16" y="35"/>
                  </a:lnTo>
                  <a:lnTo>
                    <a:pt x="13" y="26"/>
                  </a:lnTo>
                  <a:lnTo>
                    <a:pt x="10" y="17"/>
                  </a:lnTo>
                  <a:lnTo>
                    <a:pt x="8" y="13"/>
                  </a:lnTo>
                  <a:lnTo>
                    <a:pt x="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9" name="Freeform 338"/>
            <p:cNvSpPr>
              <a:spLocks noEditPoints="1"/>
            </p:cNvSpPr>
            <p:nvPr/>
          </p:nvSpPr>
          <p:spPr bwMode="auto">
            <a:xfrm>
              <a:off x="1774" y="1586"/>
              <a:ext cx="66" cy="91"/>
            </a:xfrm>
            <a:custGeom>
              <a:avLst/>
              <a:gdLst>
                <a:gd name="T0" fmla="*/ 43 w 66"/>
                <a:gd name="T1" fmla="*/ 22 h 91"/>
                <a:gd name="T2" fmla="*/ 15 w 66"/>
                <a:gd name="T3" fmla="*/ 57 h 91"/>
                <a:gd name="T4" fmla="*/ 43 w 66"/>
                <a:gd name="T5" fmla="*/ 57 h 91"/>
                <a:gd name="T6" fmla="*/ 43 w 66"/>
                <a:gd name="T7" fmla="*/ 22 h 91"/>
                <a:gd name="T8" fmla="*/ 44 w 66"/>
                <a:gd name="T9" fmla="*/ 0 h 91"/>
                <a:gd name="T10" fmla="*/ 54 w 66"/>
                <a:gd name="T11" fmla="*/ 0 h 91"/>
                <a:gd name="T12" fmla="*/ 54 w 66"/>
                <a:gd name="T13" fmla="*/ 57 h 91"/>
                <a:gd name="T14" fmla="*/ 66 w 66"/>
                <a:gd name="T15" fmla="*/ 57 h 91"/>
                <a:gd name="T16" fmla="*/ 66 w 66"/>
                <a:gd name="T17" fmla="*/ 70 h 91"/>
                <a:gd name="T18" fmla="*/ 54 w 66"/>
                <a:gd name="T19" fmla="*/ 70 h 91"/>
                <a:gd name="T20" fmla="*/ 54 w 66"/>
                <a:gd name="T21" fmla="*/ 91 h 91"/>
                <a:gd name="T22" fmla="*/ 43 w 66"/>
                <a:gd name="T23" fmla="*/ 91 h 91"/>
                <a:gd name="T24" fmla="*/ 43 w 66"/>
                <a:gd name="T25" fmla="*/ 70 h 91"/>
                <a:gd name="T26" fmla="*/ 0 w 66"/>
                <a:gd name="T27" fmla="*/ 70 h 91"/>
                <a:gd name="T28" fmla="*/ 0 w 66"/>
                <a:gd name="T29" fmla="*/ 57 h 91"/>
                <a:gd name="T30" fmla="*/ 44 w 66"/>
                <a:gd name="T3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91">
                  <a:moveTo>
                    <a:pt x="43" y="22"/>
                  </a:moveTo>
                  <a:lnTo>
                    <a:pt x="15" y="57"/>
                  </a:lnTo>
                  <a:lnTo>
                    <a:pt x="43" y="57"/>
                  </a:lnTo>
                  <a:lnTo>
                    <a:pt x="43" y="22"/>
                  </a:lnTo>
                  <a:close/>
                  <a:moveTo>
                    <a:pt x="44" y="0"/>
                  </a:moveTo>
                  <a:lnTo>
                    <a:pt x="54" y="0"/>
                  </a:lnTo>
                  <a:lnTo>
                    <a:pt x="54" y="57"/>
                  </a:lnTo>
                  <a:lnTo>
                    <a:pt x="66" y="57"/>
                  </a:lnTo>
                  <a:lnTo>
                    <a:pt x="66" y="70"/>
                  </a:lnTo>
                  <a:lnTo>
                    <a:pt x="54" y="70"/>
                  </a:lnTo>
                  <a:lnTo>
                    <a:pt x="54" y="91"/>
                  </a:lnTo>
                  <a:lnTo>
                    <a:pt x="43" y="91"/>
                  </a:lnTo>
                  <a:lnTo>
                    <a:pt x="43" y="70"/>
                  </a:lnTo>
                  <a:lnTo>
                    <a:pt x="0" y="70"/>
                  </a:lnTo>
                  <a:lnTo>
                    <a:pt x="0" y="5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0" name="Freeform 339"/>
            <p:cNvSpPr>
              <a:spLocks/>
            </p:cNvSpPr>
            <p:nvPr/>
          </p:nvSpPr>
          <p:spPr bwMode="auto">
            <a:xfrm>
              <a:off x="1032" y="1615"/>
              <a:ext cx="61" cy="94"/>
            </a:xfrm>
            <a:custGeom>
              <a:avLst/>
              <a:gdLst>
                <a:gd name="T0" fmla="*/ 36 w 61"/>
                <a:gd name="T1" fmla="*/ 2 h 94"/>
                <a:gd name="T2" fmla="*/ 48 w 61"/>
                <a:gd name="T3" fmla="*/ 6 h 94"/>
                <a:gd name="T4" fmla="*/ 54 w 61"/>
                <a:gd name="T5" fmla="*/ 18 h 94"/>
                <a:gd name="T6" fmla="*/ 54 w 61"/>
                <a:gd name="T7" fmla="*/ 29 h 94"/>
                <a:gd name="T8" fmla="*/ 48 w 61"/>
                <a:gd name="T9" fmla="*/ 39 h 94"/>
                <a:gd name="T10" fmla="*/ 48 w 61"/>
                <a:gd name="T11" fmla="*/ 44 h 94"/>
                <a:gd name="T12" fmla="*/ 56 w 61"/>
                <a:gd name="T13" fmla="*/ 49 h 94"/>
                <a:gd name="T14" fmla="*/ 59 w 61"/>
                <a:gd name="T15" fmla="*/ 59 h 94"/>
                <a:gd name="T16" fmla="*/ 59 w 61"/>
                <a:gd name="T17" fmla="*/ 72 h 94"/>
                <a:gd name="T18" fmla="*/ 51 w 61"/>
                <a:gd name="T19" fmla="*/ 85 h 94"/>
                <a:gd name="T20" fmla="*/ 38 w 61"/>
                <a:gd name="T21" fmla="*/ 93 h 94"/>
                <a:gd name="T22" fmla="*/ 22 w 61"/>
                <a:gd name="T23" fmla="*/ 93 h 94"/>
                <a:gd name="T24" fmla="*/ 9 w 61"/>
                <a:gd name="T25" fmla="*/ 86 h 94"/>
                <a:gd name="T26" fmla="*/ 2 w 61"/>
                <a:gd name="T27" fmla="*/ 75 h 94"/>
                <a:gd name="T28" fmla="*/ 12 w 61"/>
                <a:gd name="T29" fmla="*/ 67 h 94"/>
                <a:gd name="T30" fmla="*/ 15 w 61"/>
                <a:gd name="T31" fmla="*/ 76 h 94"/>
                <a:gd name="T32" fmla="*/ 22 w 61"/>
                <a:gd name="T33" fmla="*/ 81 h 94"/>
                <a:gd name="T34" fmla="*/ 30 w 61"/>
                <a:gd name="T35" fmla="*/ 83 h 94"/>
                <a:gd name="T36" fmla="*/ 40 w 61"/>
                <a:gd name="T37" fmla="*/ 81 h 94"/>
                <a:gd name="T38" fmla="*/ 46 w 61"/>
                <a:gd name="T39" fmla="*/ 73 h 94"/>
                <a:gd name="T40" fmla="*/ 48 w 61"/>
                <a:gd name="T41" fmla="*/ 65 h 94"/>
                <a:gd name="T42" fmla="*/ 46 w 61"/>
                <a:gd name="T43" fmla="*/ 55 h 94"/>
                <a:gd name="T44" fmla="*/ 40 w 61"/>
                <a:gd name="T45" fmla="*/ 49 h 94"/>
                <a:gd name="T46" fmla="*/ 31 w 61"/>
                <a:gd name="T47" fmla="*/ 47 h 94"/>
                <a:gd name="T48" fmla="*/ 23 w 61"/>
                <a:gd name="T49" fmla="*/ 49 h 94"/>
                <a:gd name="T50" fmla="*/ 27 w 61"/>
                <a:gd name="T51" fmla="*/ 37 h 94"/>
                <a:gd name="T52" fmla="*/ 38 w 61"/>
                <a:gd name="T53" fmla="*/ 34 h 94"/>
                <a:gd name="T54" fmla="*/ 43 w 61"/>
                <a:gd name="T55" fmla="*/ 28 h 94"/>
                <a:gd name="T56" fmla="*/ 41 w 61"/>
                <a:gd name="T57" fmla="*/ 19 h 94"/>
                <a:gd name="T58" fmla="*/ 35 w 61"/>
                <a:gd name="T59" fmla="*/ 11 h 94"/>
                <a:gd name="T60" fmla="*/ 23 w 61"/>
                <a:gd name="T61" fmla="*/ 11 h 94"/>
                <a:gd name="T62" fmla="*/ 17 w 61"/>
                <a:gd name="T63" fmla="*/ 18 h 94"/>
                <a:gd name="T64" fmla="*/ 14 w 61"/>
                <a:gd name="T65" fmla="*/ 26 h 94"/>
                <a:gd name="T66" fmla="*/ 4 w 61"/>
                <a:gd name="T67" fmla="*/ 18 h 94"/>
                <a:gd name="T68" fmla="*/ 10 w 61"/>
                <a:gd name="T69" fmla="*/ 6 h 94"/>
                <a:gd name="T70" fmla="*/ 22 w 61"/>
                <a:gd name="T71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" h="94">
                  <a:moveTo>
                    <a:pt x="28" y="0"/>
                  </a:moveTo>
                  <a:lnTo>
                    <a:pt x="36" y="2"/>
                  </a:lnTo>
                  <a:lnTo>
                    <a:pt x="43" y="3"/>
                  </a:lnTo>
                  <a:lnTo>
                    <a:pt x="48" y="6"/>
                  </a:lnTo>
                  <a:lnTo>
                    <a:pt x="51" y="11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54" y="29"/>
                  </a:lnTo>
                  <a:lnTo>
                    <a:pt x="51" y="34"/>
                  </a:lnTo>
                  <a:lnTo>
                    <a:pt x="48" y="39"/>
                  </a:lnTo>
                  <a:lnTo>
                    <a:pt x="43" y="42"/>
                  </a:lnTo>
                  <a:lnTo>
                    <a:pt x="48" y="44"/>
                  </a:lnTo>
                  <a:lnTo>
                    <a:pt x="51" y="46"/>
                  </a:lnTo>
                  <a:lnTo>
                    <a:pt x="56" y="49"/>
                  </a:lnTo>
                  <a:lnTo>
                    <a:pt x="57" y="54"/>
                  </a:lnTo>
                  <a:lnTo>
                    <a:pt x="59" y="59"/>
                  </a:lnTo>
                  <a:lnTo>
                    <a:pt x="61" y="65"/>
                  </a:lnTo>
                  <a:lnTo>
                    <a:pt x="59" y="72"/>
                  </a:lnTo>
                  <a:lnTo>
                    <a:pt x="56" y="80"/>
                  </a:lnTo>
                  <a:lnTo>
                    <a:pt x="51" y="85"/>
                  </a:lnTo>
                  <a:lnTo>
                    <a:pt x="44" y="89"/>
                  </a:lnTo>
                  <a:lnTo>
                    <a:pt x="38" y="93"/>
                  </a:lnTo>
                  <a:lnTo>
                    <a:pt x="30" y="94"/>
                  </a:lnTo>
                  <a:lnTo>
                    <a:pt x="22" y="93"/>
                  </a:lnTo>
                  <a:lnTo>
                    <a:pt x="15" y="91"/>
                  </a:lnTo>
                  <a:lnTo>
                    <a:pt x="9" y="86"/>
                  </a:lnTo>
                  <a:lnTo>
                    <a:pt x="5" y="81"/>
                  </a:lnTo>
                  <a:lnTo>
                    <a:pt x="2" y="75"/>
                  </a:lnTo>
                  <a:lnTo>
                    <a:pt x="0" y="68"/>
                  </a:lnTo>
                  <a:lnTo>
                    <a:pt x="12" y="67"/>
                  </a:lnTo>
                  <a:lnTo>
                    <a:pt x="14" y="72"/>
                  </a:lnTo>
                  <a:lnTo>
                    <a:pt x="15" y="76"/>
                  </a:lnTo>
                  <a:lnTo>
                    <a:pt x="18" y="80"/>
                  </a:lnTo>
                  <a:lnTo>
                    <a:pt x="22" y="81"/>
                  </a:lnTo>
                  <a:lnTo>
                    <a:pt x="25" y="83"/>
                  </a:lnTo>
                  <a:lnTo>
                    <a:pt x="30" y="83"/>
                  </a:lnTo>
                  <a:lnTo>
                    <a:pt x="35" y="83"/>
                  </a:lnTo>
                  <a:lnTo>
                    <a:pt x="40" y="81"/>
                  </a:lnTo>
                  <a:lnTo>
                    <a:pt x="43" y="78"/>
                  </a:lnTo>
                  <a:lnTo>
                    <a:pt x="46" y="73"/>
                  </a:lnTo>
                  <a:lnTo>
                    <a:pt x="48" y="70"/>
                  </a:lnTo>
                  <a:lnTo>
                    <a:pt x="48" y="65"/>
                  </a:lnTo>
                  <a:lnTo>
                    <a:pt x="48" y="60"/>
                  </a:lnTo>
                  <a:lnTo>
                    <a:pt x="46" y="55"/>
                  </a:lnTo>
                  <a:lnTo>
                    <a:pt x="43" y="52"/>
                  </a:lnTo>
                  <a:lnTo>
                    <a:pt x="40" y="49"/>
                  </a:lnTo>
                  <a:lnTo>
                    <a:pt x="36" y="47"/>
                  </a:lnTo>
                  <a:lnTo>
                    <a:pt x="31" y="47"/>
                  </a:lnTo>
                  <a:lnTo>
                    <a:pt x="27" y="47"/>
                  </a:lnTo>
                  <a:lnTo>
                    <a:pt x="23" y="49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31" y="37"/>
                  </a:lnTo>
                  <a:lnTo>
                    <a:pt x="38" y="34"/>
                  </a:lnTo>
                  <a:lnTo>
                    <a:pt x="41" y="33"/>
                  </a:lnTo>
                  <a:lnTo>
                    <a:pt x="43" y="28"/>
                  </a:lnTo>
                  <a:lnTo>
                    <a:pt x="43" y="24"/>
                  </a:lnTo>
                  <a:lnTo>
                    <a:pt x="41" y="19"/>
                  </a:lnTo>
                  <a:lnTo>
                    <a:pt x="40" y="15"/>
                  </a:lnTo>
                  <a:lnTo>
                    <a:pt x="35" y="11"/>
                  </a:lnTo>
                  <a:lnTo>
                    <a:pt x="30" y="11"/>
                  </a:lnTo>
                  <a:lnTo>
                    <a:pt x="23" y="11"/>
                  </a:lnTo>
                  <a:lnTo>
                    <a:pt x="18" y="15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4" y="26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7" y="11"/>
                  </a:lnTo>
                  <a:lnTo>
                    <a:pt x="10" y="6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1" name="Freeform 340"/>
            <p:cNvSpPr>
              <a:spLocks/>
            </p:cNvSpPr>
            <p:nvPr/>
          </p:nvSpPr>
          <p:spPr bwMode="auto">
            <a:xfrm>
              <a:off x="948" y="1607"/>
              <a:ext cx="60" cy="93"/>
            </a:xfrm>
            <a:custGeom>
              <a:avLst/>
              <a:gdLst>
                <a:gd name="T0" fmla="*/ 31 w 60"/>
                <a:gd name="T1" fmla="*/ 0 h 93"/>
                <a:gd name="T2" fmla="*/ 39 w 60"/>
                <a:gd name="T3" fmla="*/ 1 h 93"/>
                <a:gd name="T4" fmla="*/ 45 w 60"/>
                <a:gd name="T5" fmla="*/ 3 h 93"/>
                <a:gd name="T6" fmla="*/ 50 w 60"/>
                <a:gd name="T7" fmla="*/ 8 h 93"/>
                <a:gd name="T8" fmla="*/ 55 w 60"/>
                <a:gd name="T9" fmla="*/ 13 h 93"/>
                <a:gd name="T10" fmla="*/ 57 w 60"/>
                <a:gd name="T11" fmla="*/ 19 h 93"/>
                <a:gd name="T12" fmla="*/ 58 w 60"/>
                <a:gd name="T13" fmla="*/ 26 h 93"/>
                <a:gd name="T14" fmla="*/ 58 w 60"/>
                <a:gd name="T15" fmla="*/ 31 h 93"/>
                <a:gd name="T16" fmla="*/ 57 w 60"/>
                <a:gd name="T17" fmla="*/ 37 h 93"/>
                <a:gd name="T18" fmla="*/ 54 w 60"/>
                <a:gd name="T19" fmla="*/ 42 h 93"/>
                <a:gd name="T20" fmla="*/ 49 w 60"/>
                <a:gd name="T21" fmla="*/ 47 h 93"/>
                <a:gd name="T22" fmla="*/ 45 w 60"/>
                <a:gd name="T23" fmla="*/ 52 h 93"/>
                <a:gd name="T24" fmla="*/ 41 w 60"/>
                <a:gd name="T25" fmla="*/ 57 h 93"/>
                <a:gd name="T26" fmla="*/ 32 w 60"/>
                <a:gd name="T27" fmla="*/ 63 h 93"/>
                <a:gd name="T28" fmla="*/ 28 w 60"/>
                <a:gd name="T29" fmla="*/ 68 h 93"/>
                <a:gd name="T30" fmla="*/ 23 w 60"/>
                <a:gd name="T31" fmla="*/ 71 h 93"/>
                <a:gd name="T32" fmla="*/ 19 w 60"/>
                <a:gd name="T33" fmla="*/ 75 h 93"/>
                <a:gd name="T34" fmla="*/ 15 w 60"/>
                <a:gd name="T35" fmla="*/ 81 h 93"/>
                <a:gd name="T36" fmla="*/ 60 w 60"/>
                <a:gd name="T37" fmla="*/ 81 h 93"/>
                <a:gd name="T38" fmla="*/ 60 w 60"/>
                <a:gd name="T39" fmla="*/ 93 h 93"/>
                <a:gd name="T40" fmla="*/ 0 w 60"/>
                <a:gd name="T41" fmla="*/ 93 h 93"/>
                <a:gd name="T42" fmla="*/ 0 w 60"/>
                <a:gd name="T43" fmla="*/ 88 h 93"/>
                <a:gd name="T44" fmla="*/ 2 w 60"/>
                <a:gd name="T45" fmla="*/ 84 h 93"/>
                <a:gd name="T46" fmla="*/ 3 w 60"/>
                <a:gd name="T47" fmla="*/ 78 h 93"/>
                <a:gd name="T48" fmla="*/ 8 w 60"/>
                <a:gd name="T49" fmla="*/ 71 h 93"/>
                <a:gd name="T50" fmla="*/ 13 w 60"/>
                <a:gd name="T51" fmla="*/ 65 h 93"/>
                <a:gd name="T52" fmla="*/ 21 w 60"/>
                <a:gd name="T53" fmla="*/ 58 h 93"/>
                <a:gd name="T54" fmla="*/ 29 w 60"/>
                <a:gd name="T55" fmla="*/ 52 h 93"/>
                <a:gd name="T56" fmla="*/ 34 w 60"/>
                <a:gd name="T57" fmla="*/ 47 h 93"/>
                <a:gd name="T58" fmla="*/ 39 w 60"/>
                <a:gd name="T59" fmla="*/ 42 h 93"/>
                <a:gd name="T60" fmla="*/ 42 w 60"/>
                <a:gd name="T61" fmla="*/ 39 h 93"/>
                <a:gd name="T62" fmla="*/ 45 w 60"/>
                <a:gd name="T63" fmla="*/ 32 h 93"/>
                <a:gd name="T64" fmla="*/ 45 w 60"/>
                <a:gd name="T65" fmla="*/ 26 h 93"/>
                <a:gd name="T66" fmla="*/ 45 w 60"/>
                <a:gd name="T67" fmla="*/ 19 h 93"/>
                <a:gd name="T68" fmla="*/ 42 w 60"/>
                <a:gd name="T69" fmla="*/ 16 h 93"/>
                <a:gd name="T70" fmla="*/ 39 w 60"/>
                <a:gd name="T71" fmla="*/ 13 h 93"/>
                <a:gd name="T72" fmla="*/ 34 w 60"/>
                <a:gd name="T73" fmla="*/ 11 h 93"/>
                <a:gd name="T74" fmla="*/ 29 w 60"/>
                <a:gd name="T75" fmla="*/ 11 h 93"/>
                <a:gd name="T76" fmla="*/ 26 w 60"/>
                <a:gd name="T77" fmla="*/ 11 h 93"/>
                <a:gd name="T78" fmla="*/ 21 w 60"/>
                <a:gd name="T79" fmla="*/ 13 h 93"/>
                <a:gd name="T80" fmla="*/ 18 w 60"/>
                <a:gd name="T81" fmla="*/ 16 h 93"/>
                <a:gd name="T82" fmla="*/ 15 w 60"/>
                <a:gd name="T83" fmla="*/ 18 h 93"/>
                <a:gd name="T84" fmla="*/ 13 w 60"/>
                <a:gd name="T85" fmla="*/ 23 h 93"/>
                <a:gd name="T86" fmla="*/ 13 w 60"/>
                <a:gd name="T87" fmla="*/ 27 h 93"/>
                <a:gd name="T88" fmla="*/ 2 w 60"/>
                <a:gd name="T89" fmla="*/ 26 h 93"/>
                <a:gd name="T90" fmla="*/ 3 w 60"/>
                <a:gd name="T91" fmla="*/ 18 h 93"/>
                <a:gd name="T92" fmla="*/ 5 w 60"/>
                <a:gd name="T93" fmla="*/ 11 h 93"/>
                <a:gd name="T94" fmla="*/ 10 w 60"/>
                <a:gd name="T95" fmla="*/ 6 h 93"/>
                <a:gd name="T96" fmla="*/ 16 w 60"/>
                <a:gd name="T97" fmla="*/ 3 h 93"/>
                <a:gd name="T98" fmla="*/ 23 w 60"/>
                <a:gd name="T99" fmla="*/ 1 h 93"/>
                <a:gd name="T100" fmla="*/ 31 w 60"/>
                <a:gd name="T10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" h="93">
                  <a:moveTo>
                    <a:pt x="31" y="0"/>
                  </a:moveTo>
                  <a:lnTo>
                    <a:pt x="39" y="1"/>
                  </a:lnTo>
                  <a:lnTo>
                    <a:pt x="45" y="3"/>
                  </a:lnTo>
                  <a:lnTo>
                    <a:pt x="50" y="8"/>
                  </a:lnTo>
                  <a:lnTo>
                    <a:pt x="55" y="13"/>
                  </a:lnTo>
                  <a:lnTo>
                    <a:pt x="57" y="19"/>
                  </a:lnTo>
                  <a:lnTo>
                    <a:pt x="58" y="26"/>
                  </a:lnTo>
                  <a:lnTo>
                    <a:pt x="58" y="31"/>
                  </a:lnTo>
                  <a:lnTo>
                    <a:pt x="57" y="37"/>
                  </a:lnTo>
                  <a:lnTo>
                    <a:pt x="54" y="42"/>
                  </a:lnTo>
                  <a:lnTo>
                    <a:pt x="49" y="47"/>
                  </a:lnTo>
                  <a:lnTo>
                    <a:pt x="45" y="52"/>
                  </a:lnTo>
                  <a:lnTo>
                    <a:pt x="41" y="57"/>
                  </a:lnTo>
                  <a:lnTo>
                    <a:pt x="32" y="63"/>
                  </a:lnTo>
                  <a:lnTo>
                    <a:pt x="28" y="68"/>
                  </a:lnTo>
                  <a:lnTo>
                    <a:pt x="23" y="71"/>
                  </a:lnTo>
                  <a:lnTo>
                    <a:pt x="19" y="75"/>
                  </a:lnTo>
                  <a:lnTo>
                    <a:pt x="15" y="81"/>
                  </a:lnTo>
                  <a:lnTo>
                    <a:pt x="60" y="81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2" y="84"/>
                  </a:lnTo>
                  <a:lnTo>
                    <a:pt x="3" y="78"/>
                  </a:lnTo>
                  <a:lnTo>
                    <a:pt x="8" y="71"/>
                  </a:lnTo>
                  <a:lnTo>
                    <a:pt x="13" y="65"/>
                  </a:lnTo>
                  <a:lnTo>
                    <a:pt x="21" y="58"/>
                  </a:lnTo>
                  <a:lnTo>
                    <a:pt x="29" y="52"/>
                  </a:lnTo>
                  <a:lnTo>
                    <a:pt x="34" y="47"/>
                  </a:lnTo>
                  <a:lnTo>
                    <a:pt x="39" y="42"/>
                  </a:lnTo>
                  <a:lnTo>
                    <a:pt x="42" y="39"/>
                  </a:lnTo>
                  <a:lnTo>
                    <a:pt x="45" y="32"/>
                  </a:lnTo>
                  <a:lnTo>
                    <a:pt x="45" y="26"/>
                  </a:lnTo>
                  <a:lnTo>
                    <a:pt x="45" y="19"/>
                  </a:lnTo>
                  <a:lnTo>
                    <a:pt x="42" y="16"/>
                  </a:lnTo>
                  <a:lnTo>
                    <a:pt x="39" y="13"/>
                  </a:lnTo>
                  <a:lnTo>
                    <a:pt x="34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1" y="13"/>
                  </a:lnTo>
                  <a:lnTo>
                    <a:pt x="18" y="16"/>
                  </a:lnTo>
                  <a:lnTo>
                    <a:pt x="15" y="18"/>
                  </a:lnTo>
                  <a:lnTo>
                    <a:pt x="13" y="23"/>
                  </a:lnTo>
                  <a:lnTo>
                    <a:pt x="13" y="27"/>
                  </a:lnTo>
                  <a:lnTo>
                    <a:pt x="2" y="26"/>
                  </a:lnTo>
                  <a:lnTo>
                    <a:pt x="3" y="18"/>
                  </a:lnTo>
                  <a:lnTo>
                    <a:pt x="5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3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2" name="Freeform 341"/>
            <p:cNvSpPr>
              <a:spLocks/>
            </p:cNvSpPr>
            <p:nvPr/>
          </p:nvSpPr>
          <p:spPr bwMode="auto">
            <a:xfrm>
              <a:off x="818" y="1599"/>
              <a:ext cx="34" cy="91"/>
            </a:xfrm>
            <a:custGeom>
              <a:avLst/>
              <a:gdLst>
                <a:gd name="T0" fmla="*/ 26 w 34"/>
                <a:gd name="T1" fmla="*/ 0 h 91"/>
                <a:gd name="T2" fmla="*/ 34 w 34"/>
                <a:gd name="T3" fmla="*/ 0 h 91"/>
                <a:gd name="T4" fmla="*/ 34 w 34"/>
                <a:gd name="T5" fmla="*/ 91 h 91"/>
                <a:gd name="T6" fmla="*/ 21 w 34"/>
                <a:gd name="T7" fmla="*/ 91 h 91"/>
                <a:gd name="T8" fmla="*/ 21 w 34"/>
                <a:gd name="T9" fmla="*/ 19 h 91"/>
                <a:gd name="T10" fmla="*/ 18 w 34"/>
                <a:gd name="T11" fmla="*/ 22 h 91"/>
                <a:gd name="T12" fmla="*/ 11 w 34"/>
                <a:gd name="T13" fmla="*/ 27 h 91"/>
                <a:gd name="T14" fmla="*/ 6 w 34"/>
                <a:gd name="T15" fmla="*/ 31 h 91"/>
                <a:gd name="T16" fmla="*/ 0 w 34"/>
                <a:gd name="T17" fmla="*/ 32 h 91"/>
                <a:gd name="T18" fmla="*/ 0 w 34"/>
                <a:gd name="T19" fmla="*/ 22 h 91"/>
                <a:gd name="T20" fmla="*/ 9 w 34"/>
                <a:gd name="T21" fmla="*/ 18 h 91"/>
                <a:gd name="T22" fmla="*/ 16 w 34"/>
                <a:gd name="T23" fmla="*/ 11 h 91"/>
                <a:gd name="T24" fmla="*/ 22 w 34"/>
                <a:gd name="T25" fmla="*/ 5 h 91"/>
                <a:gd name="T26" fmla="*/ 26 w 34"/>
                <a:gd name="T2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91">
                  <a:moveTo>
                    <a:pt x="26" y="0"/>
                  </a:moveTo>
                  <a:lnTo>
                    <a:pt x="34" y="0"/>
                  </a:lnTo>
                  <a:lnTo>
                    <a:pt x="34" y="91"/>
                  </a:lnTo>
                  <a:lnTo>
                    <a:pt x="21" y="91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1" y="27"/>
                  </a:lnTo>
                  <a:lnTo>
                    <a:pt x="6" y="31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9" y="18"/>
                  </a:lnTo>
                  <a:lnTo>
                    <a:pt x="16" y="11"/>
                  </a:lnTo>
                  <a:lnTo>
                    <a:pt x="22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3" name="Freeform 342"/>
            <p:cNvSpPr>
              <a:spLocks noEditPoints="1"/>
            </p:cNvSpPr>
            <p:nvPr/>
          </p:nvSpPr>
          <p:spPr bwMode="auto">
            <a:xfrm>
              <a:off x="3711" y="2040"/>
              <a:ext cx="76" cy="93"/>
            </a:xfrm>
            <a:custGeom>
              <a:avLst/>
              <a:gdLst>
                <a:gd name="T0" fmla="*/ 13 w 76"/>
                <a:gd name="T1" fmla="*/ 11 h 93"/>
                <a:gd name="T2" fmla="*/ 13 w 76"/>
                <a:gd name="T3" fmla="*/ 41 h 93"/>
                <a:gd name="T4" fmla="*/ 37 w 76"/>
                <a:gd name="T5" fmla="*/ 41 h 93"/>
                <a:gd name="T6" fmla="*/ 44 w 76"/>
                <a:gd name="T7" fmla="*/ 41 h 93"/>
                <a:gd name="T8" fmla="*/ 50 w 76"/>
                <a:gd name="T9" fmla="*/ 39 h 93"/>
                <a:gd name="T10" fmla="*/ 53 w 76"/>
                <a:gd name="T11" fmla="*/ 37 h 93"/>
                <a:gd name="T12" fmla="*/ 57 w 76"/>
                <a:gd name="T13" fmla="*/ 34 h 93"/>
                <a:gd name="T14" fmla="*/ 58 w 76"/>
                <a:gd name="T15" fmla="*/ 29 h 93"/>
                <a:gd name="T16" fmla="*/ 58 w 76"/>
                <a:gd name="T17" fmla="*/ 26 h 93"/>
                <a:gd name="T18" fmla="*/ 58 w 76"/>
                <a:gd name="T19" fmla="*/ 21 h 93"/>
                <a:gd name="T20" fmla="*/ 57 w 76"/>
                <a:gd name="T21" fmla="*/ 18 h 93"/>
                <a:gd name="T22" fmla="*/ 53 w 76"/>
                <a:gd name="T23" fmla="*/ 15 h 93"/>
                <a:gd name="T24" fmla="*/ 50 w 76"/>
                <a:gd name="T25" fmla="*/ 13 h 93"/>
                <a:gd name="T26" fmla="*/ 45 w 76"/>
                <a:gd name="T27" fmla="*/ 11 h 93"/>
                <a:gd name="T28" fmla="*/ 40 w 76"/>
                <a:gd name="T29" fmla="*/ 11 h 93"/>
                <a:gd name="T30" fmla="*/ 13 w 76"/>
                <a:gd name="T31" fmla="*/ 11 h 93"/>
                <a:gd name="T32" fmla="*/ 0 w 76"/>
                <a:gd name="T33" fmla="*/ 0 h 93"/>
                <a:gd name="T34" fmla="*/ 39 w 76"/>
                <a:gd name="T35" fmla="*/ 0 h 93"/>
                <a:gd name="T36" fmla="*/ 47 w 76"/>
                <a:gd name="T37" fmla="*/ 2 h 93"/>
                <a:gd name="T38" fmla="*/ 52 w 76"/>
                <a:gd name="T39" fmla="*/ 2 h 93"/>
                <a:gd name="T40" fmla="*/ 57 w 76"/>
                <a:gd name="T41" fmla="*/ 3 h 93"/>
                <a:gd name="T42" fmla="*/ 63 w 76"/>
                <a:gd name="T43" fmla="*/ 6 h 93"/>
                <a:gd name="T44" fmla="*/ 67 w 76"/>
                <a:gd name="T45" fmla="*/ 11 h 93"/>
                <a:gd name="T46" fmla="*/ 70 w 76"/>
                <a:gd name="T47" fmla="*/ 18 h 93"/>
                <a:gd name="T48" fmla="*/ 71 w 76"/>
                <a:gd name="T49" fmla="*/ 26 h 93"/>
                <a:gd name="T50" fmla="*/ 70 w 76"/>
                <a:gd name="T51" fmla="*/ 31 h 93"/>
                <a:gd name="T52" fmla="*/ 68 w 76"/>
                <a:gd name="T53" fmla="*/ 37 h 93"/>
                <a:gd name="T54" fmla="*/ 65 w 76"/>
                <a:gd name="T55" fmla="*/ 42 h 93"/>
                <a:gd name="T56" fmla="*/ 60 w 76"/>
                <a:gd name="T57" fmla="*/ 45 h 93"/>
                <a:gd name="T58" fmla="*/ 53 w 76"/>
                <a:gd name="T59" fmla="*/ 49 h 93"/>
                <a:gd name="T60" fmla="*/ 45 w 76"/>
                <a:gd name="T61" fmla="*/ 50 h 93"/>
                <a:gd name="T62" fmla="*/ 50 w 76"/>
                <a:gd name="T63" fmla="*/ 52 h 93"/>
                <a:gd name="T64" fmla="*/ 52 w 76"/>
                <a:gd name="T65" fmla="*/ 55 h 93"/>
                <a:gd name="T66" fmla="*/ 57 w 76"/>
                <a:gd name="T67" fmla="*/ 60 h 93"/>
                <a:gd name="T68" fmla="*/ 62 w 76"/>
                <a:gd name="T69" fmla="*/ 67 h 93"/>
                <a:gd name="T70" fmla="*/ 76 w 76"/>
                <a:gd name="T71" fmla="*/ 93 h 93"/>
                <a:gd name="T72" fmla="*/ 63 w 76"/>
                <a:gd name="T73" fmla="*/ 93 h 93"/>
                <a:gd name="T74" fmla="*/ 52 w 76"/>
                <a:gd name="T75" fmla="*/ 73 h 93"/>
                <a:gd name="T76" fmla="*/ 47 w 76"/>
                <a:gd name="T77" fmla="*/ 65 h 93"/>
                <a:gd name="T78" fmla="*/ 44 w 76"/>
                <a:gd name="T79" fmla="*/ 60 h 93"/>
                <a:gd name="T80" fmla="*/ 40 w 76"/>
                <a:gd name="T81" fmla="*/ 57 h 93"/>
                <a:gd name="T82" fmla="*/ 37 w 76"/>
                <a:gd name="T83" fmla="*/ 54 h 93"/>
                <a:gd name="T84" fmla="*/ 32 w 76"/>
                <a:gd name="T85" fmla="*/ 52 h 93"/>
                <a:gd name="T86" fmla="*/ 29 w 76"/>
                <a:gd name="T87" fmla="*/ 52 h 93"/>
                <a:gd name="T88" fmla="*/ 26 w 76"/>
                <a:gd name="T89" fmla="*/ 50 h 93"/>
                <a:gd name="T90" fmla="*/ 13 w 76"/>
                <a:gd name="T91" fmla="*/ 50 h 93"/>
                <a:gd name="T92" fmla="*/ 13 w 76"/>
                <a:gd name="T93" fmla="*/ 93 h 93"/>
                <a:gd name="T94" fmla="*/ 0 w 76"/>
                <a:gd name="T95" fmla="*/ 93 h 93"/>
                <a:gd name="T96" fmla="*/ 0 w 76"/>
                <a:gd name="T9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3">
                  <a:moveTo>
                    <a:pt x="13" y="11"/>
                  </a:moveTo>
                  <a:lnTo>
                    <a:pt x="13" y="41"/>
                  </a:lnTo>
                  <a:lnTo>
                    <a:pt x="37" y="41"/>
                  </a:lnTo>
                  <a:lnTo>
                    <a:pt x="44" y="41"/>
                  </a:lnTo>
                  <a:lnTo>
                    <a:pt x="50" y="39"/>
                  </a:lnTo>
                  <a:lnTo>
                    <a:pt x="53" y="37"/>
                  </a:lnTo>
                  <a:lnTo>
                    <a:pt x="57" y="34"/>
                  </a:lnTo>
                  <a:lnTo>
                    <a:pt x="58" y="29"/>
                  </a:lnTo>
                  <a:lnTo>
                    <a:pt x="58" y="26"/>
                  </a:lnTo>
                  <a:lnTo>
                    <a:pt x="58" y="21"/>
                  </a:lnTo>
                  <a:lnTo>
                    <a:pt x="57" y="18"/>
                  </a:lnTo>
                  <a:lnTo>
                    <a:pt x="53" y="15"/>
                  </a:lnTo>
                  <a:lnTo>
                    <a:pt x="50" y="13"/>
                  </a:lnTo>
                  <a:lnTo>
                    <a:pt x="45" y="11"/>
                  </a:lnTo>
                  <a:lnTo>
                    <a:pt x="40" y="11"/>
                  </a:lnTo>
                  <a:lnTo>
                    <a:pt x="13" y="11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57" y="3"/>
                  </a:lnTo>
                  <a:lnTo>
                    <a:pt x="63" y="6"/>
                  </a:lnTo>
                  <a:lnTo>
                    <a:pt x="67" y="11"/>
                  </a:lnTo>
                  <a:lnTo>
                    <a:pt x="70" y="18"/>
                  </a:lnTo>
                  <a:lnTo>
                    <a:pt x="71" y="26"/>
                  </a:lnTo>
                  <a:lnTo>
                    <a:pt x="70" y="31"/>
                  </a:lnTo>
                  <a:lnTo>
                    <a:pt x="68" y="37"/>
                  </a:lnTo>
                  <a:lnTo>
                    <a:pt x="65" y="42"/>
                  </a:lnTo>
                  <a:lnTo>
                    <a:pt x="60" y="45"/>
                  </a:lnTo>
                  <a:lnTo>
                    <a:pt x="53" y="49"/>
                  </a:lnTo>
                  <a:lnTo>
                    <a:pt x="45" y="50"/>
                  </a:lnTo>
                  <a:lnTo>
                    <a:pt x="50" y="52"/>
                  </a:lnTo>
                  <a:lnTo>
                    <a:pt x="52" y="55"/>
                  </a:lnTo>
                  <a:lnTo>
                    <a:pt x="57" y="60"/>
                  </a:lnTo>
                  <a:lnTo>
                    <a:pt x="62" y="67"/>
                  </a:lnTo>
                  <a:lnTo>
                    <a:pt x="76" y="93"/>
                  </a:lnTo>
                  <a:lnTo>
                    <a:pt x="63" y="93"/>
                  </a:lnTo>
                  <a:lnTo>
                    <a:pt x="52" y="73"/>
                  </a:lnTo>
                  <a:lnTo>
                    <a:pt x="47" y="65"/>
                  </a:lnTo>
                  <a:lnTo>
                    <a:pt x="44" y="60"/>
                  </a:lnTo>
                  <a:lnTo>
                    <a:pt x="40" y="57"/>
                  </a:lnTo>
                  <a:lnTo>
                    <a:pt x="37" y="54"/>
                  </a:lnTo>
                  <a:lnTo>
                    <a:pt x="32" y="52"/>
                  </a:lnTo>
                  <a:lnTo>
                    <a:pt x="29" y="52"/>
                  </a:lnTo>
                  <a:lnTo>
                    <a:pt x="26" y="50"/>
                  </a:lnTo>
                  <a:lnTo>
                    <a:pt x="13" y="50"/>
                  </a:lnTo>
                  <a:lnTo>
                    <a:pt x="13" y="93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4" name="Freeform 343"/>
            <p:cNvSpPr>
              <a:spLocks noEditPoints="1"/>
            </p:cNvSpPr>
            <p:nvPr/>
          </p:nvSpPr>
          <p:spPr bwMode="auto">
            <a:xfrm>
              <a:off x="3797" y="2064"/>
              <a:ext cx="60" cy="70"/>
            </a:xfrm>
            <a:custGeom>
              <a:avLst/>
              <a:gdLst>
                <a:gd name="T0" fmla="*/ 31 w 60"/>
                <a:gd name="T1" fmla="*/ 12 h 70"/>
                <a:gd name="T2" fmla="*/ 26 w 60"/>
                <a:gd name="T3" fmla="*/ 12 h 70"/>
                <a:gd name="T4" fmla="*/ 21 w 60"/>
                <a:gd name="T5" fmla="*/ 13 h 70"/>
                <a:gd name="T6" fmla="*/ 18 w 60"/>
                <a:gd name="T7" fmla="*/ 15 h 70"/>
                <a:gd name="T8" fmla="*/ 15 w 60"/>
                <a:gd name="T9" fmla="*/ 18 h 70"/>
                <a:gd name="T10" fmla="*/ 13 w 60"/>
                <a:gd name="T11" fmla="*/ 23 h 70"/>
                <a:gd name="T12" fmla="*/ 11 w 60"/>
                <a:gd name="T13" fmla="*/ 26 h 70"/>
                <a:gd name="T14" fmla="*/ 49 w 60"/>
                <a:gd name="T15" fmla="*/ 26 h 70"/>
                <a:gd name="T16" fmla="*/ 47 w 60"/>
                <a:gd name="T17" fmla="*/ 21 h 70"/>
                <a:gd name="T18" fmla="*/ 44 w 60"/>
                <a:gd name="T19" fmla="*/ 17 h 70"/>
                <a:gd name="T20" fmla="*/ 41 w 60"/>
                <a:gd name="T21" fmla="*/ 13 h 70"/>
                <a:gd name="T22" fmla="*/ 36 w 60"/>
                <a:gd name="T23" fmla="*/ 12 h 70"/>
                <a:gd name="T24" fmla="*/ 31 w 60"/>
                <a:gd name="T25" fmla="*/ 12 h 70"/>
                <a:gd name="T26" fmla="*/ 31 w 60"/>
                <a:gd name="T27" fmla="*/ 0 h 70"/>
                <a:gd name="T28" fmla="*/ 39 w 60"/>
                <a:gd name="T29" fmla="*/ 2 h 70"/>
                <a:gd name="T30" fmla="*/ 46 w 60"/>
                <a:gd name="T31" fmla="*/ 5 h 70"/>
                <a:gd name="T32" fmla="*/ 52 w 60"/>
                <a:gd name="T33" fmla="*/ 10 h 70"/>
                <a:gd name="T34" fmla="*/ 55 w 60"/>
                <a:gd name="T35" fmla="*/ 15 h 70"/>
                <a:gd name="T36" fmla="*/ 59 w 60"/>
                <a:gd name="T37" fmla="*/ 20 h 70"/>
                <a:gd name="T38" fmla="*/ 60 w 60"/>
                <a:gd name="T39" fmla="*/ 26 h 70"/>
                <a:gd name="T40" fmla="*/ 60 w 60"/>
                <a:gd name="T41" fmla="*/ 34 h 70"/>
                <a:gd name="T42" fmla="*/ 60 w 60"/>
                <a:gd name="T43" fmla="*/ 38 h 70"/>
                <a:gd name="T44" fmla="*/ 11 w 60"/>
                <a:gd name="T45" fmla="*/ 38 h 70"/>
                <a:gd name="T46" fmla="*/ 13 w 60"/>
                <a:gd name="T47" fmla="*/ 44 h 70"/>
                <a:gd name="T48" fmla="*/ 15 w 60"/>
                <a:gd name="T49" fmla="*/ 49 h 70"/>
                <a:gd name="T50" fmla="*/ 18 w 60"/>
                <a:gd name="T51" fmla="*/ 54 h 70"/>
                <a:gd name="T52" fmla="*/ 21 w 60"/>
                <a:gd name="T53" fmla="*/ 57 h 70"/>
                <a:gd name="T54" fmla="*/ 26 w 60"/>
                <a:gd name="T55" fmla="*/ 59 h 70"/>
                <a:gd name="T56" fmla="*/ 31 w 60"/>
                <a:gd name="T57" fmla="*/ 59 h 70"/>
                <a:gd name="T58" fmla="*/ 37 w 60"/>
                <a:gd name="T59" fmla="*/ 59 h 70"/>
                <a:gd name="T60" fmla="*/ 42 w 60"/>
                <a:gd name="T61" fmla="*/ 57 h 70"/>
                <a:gd name="T62" fmla="*/ 46 w 60"/>
                <a:gd name="T63" fmla="*/ 54 h 70"/>
                <a:gd name="T64" fmla="*/ 49 w 60"/>
                <a:gd name="T65" fmla="*/ 49 h 70"/>
                <a:gd name="T66" fmla="*/ 60 w 60"/>
                <a:gd name="T67" fmla="*/ 49 h 70"/>
                <a:gd name="T68" fmla="*/ 59 w 60"/>
                <a:gd name="T69" fmla="*/ 56 h 70"/>
                <a:gd name="T70" fmla="*/ 55 w 60"/>
                <a:gd name="T71" fmla="*/ 61 h 70"/>
                <a:gd name="T72" fmla="*/ 50 w 60"/>
                <a:gd name="T73" fmla="*/ 64 h 70"/>
                <a:gd name="T74" fmla="*/ 44 w 60"/>
                <a:gd name="T75" fmla="*/ 67 h 70"/>
                <a:gd name="T76" fmla="*/ 39 w 60"/>
                <a:gd name="T77" fmla="*/ 69 h 70"/>
                <a:gd name="T78" fmla="*/ 31 w 60"/>
                <a:gd name="T79" fmla="*/ 70 h 70"/>
                <a:gd name="T80" fmla="*/ 24 w 60"/>
                <a:gd name="T81" fmla="*/ 69 h 70"/>
                <a:gd name="T82" fmla="*/ 18 w 60"/>
                <a:gd name="T83" fmla="*/ 67 h 70"/>
                <a:gd name="T84" fmla="*/ 13 w 60"/>
                <a:gd name="T85" fmla="*/ 65 h 70"/>
                <a:gd name="T86" fmla="*/ 8 w 60"/>
                <a:gd name="T87" fmla="*/ 61 h 70"/>
                <a:gd name="T88" fmla="*/ 5 w 60"/>
                <a:gd name="T89" fmla="*/ 56 h 70"/>
                <a:gd name="T90" fmla="*/ 2 w 60"/>
                <a:gd name="T91" fmla="*/ 51 h 70"/>
                <a:gd name="T92" fmla="*/ 0 w 60"/>
                <a:gd name="T93" fmla="*/ 43 h 70"/>
                <a:gd name="T94" fmla="*/ 0 w 60"/>
                <a:gd name="T95" fmla="*/ 36 h 70"/>
                <a:gd name="T96" fmla="*/ 0 w 60"/>
                <a:gd name="T97" fmla="*/ 28 h 70"/>
                <a:gd name="T98" fmla="*/ 2 w 60"/>
                <a:gd name="T99" fmla="*/ 21 h 70"/>
                <a:gd name="T100" fmla="*/ 5 w 60"/>
                <a:gd name="T101" fmla="*/ 15 h 70"/>
                <a:gd name="T102" fmla="*/ 8 w 60"/>
                <a:gd name="T103" fmla="*/ 10 h 70"/>
                <a:gd name="T104" fmla="*/ 15 w 60"/>
                <a:gd name="T105" fmla="*/ 5 h 70"/>
                <a:gd name="T106" fmla="*/ 21 w 60"/>
                <a:gd name="T107" fmla="*/ 2 h 70"/>
                <a:gd name="T108" fmla="*/ 31 w 60"/>
                <a:gd name="T10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70">
                  <a:moveTo>
                    <a:pt x="31" y="12"/>
                  </a:moveTo>
                  <a:lnTo>
                    <a:pt x="26" y="12"/>
                  </a:lnTo>
                  <a:lnTo>
                    <a:pt x="21" y="13"/>
                  </a:lnTo>
                  <a:lnTo>
                    <a:pt x="18" y="15"/>
                  </a:lnTo>
                  <a:lnTo>
                    <a:pt x="15" y="18"/>
                  </a:lnTo>
                  <a:lnTo>
                    <a:pt x="13" y="23"/>
                  </a:lnTo>
                  <a:lnTo>
                    <a:pt x="11" y="26"/>
                  </a:lnTo>
                  <a:lnTo>
                    <a:pt x="49" y="26"/>
                  </a:lnTo>
                  <a:lnTo>
                    <a:pt x="47" y="21"/>
                  </a:lnTo>
                  <a:lnTo>
                    <a:pt x="44" y="17"/>
                  </a:lnTo>
                  <a:lnTo>
                    <a:pt x="41" y="13"/>
                  </a:lnTo>
                  <a:lnTo>
                    <a:pt x="36" y="12"/>
                  </a:lnTo>
                  <a:lnTo>
                    <a:pt x="31" y="12"/>
                  </a:lnTo>
                  <a:close/>
                  <a:moveTo>
                    <a:pt x="31" y="0"/>
                  </a:moveTo>
                  <a:lnTo>
                    <a:pt x="39" y="2"/>
                  </a:lnTo>
                  <a:lnTo>
                    <a:pt x="46" y="5"/>
                  </a:lnTo>
                  <a:lnTo>
                    <a:pt x="52" y="10"/>
                  </a:lnTo>
                  <a:lnTo>
                    <a:pt x="55" y="15"/>
                  </a:lnTo>
                  <a:lnTo>
                    <a:pt x="59" y="20"/>
                  </a:lnTo>
                  <a:lnTo>
                    <a:pt x="60" y="26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11" y="38"/>
                  </a:lnTo>
                  <a:lnTo>
                    <a:pt x="13" y="44"/>
                  </a:lnTo>
                  <a:lnTo>
                    <a:pt x="15" y="49"/>
                  </a:lnTo>
                  <a:lnTo>
                    <a:pt x="18" y="54"/>
                  </a:lnTo>
                  <a:lnTo>
                    <a:pt x="21" y="57"/>
                  </a:lnTo>
                  <a:lnTo>
                    <a:pt x="26" y="59"/>
                  </a:lnTo>
                  <a:lnTo>
                    <a:pt x="31" y="59"/>
                  </a:lnTo>
                  <a:lnTo>
                    <a:pt x="37" y="59"/>
                  </a:lnTo>
                  <a:lnTo>
                    <a:pt x="42" y="57"/>
                  </a:lnTo>
                  <a:lnTo>
                    <a:pt x="46" y="54"/>
                  </a:lnTo>
                  <a:lnTo>
                    <a:pt x="49" y="49"/>
                  </a:lnTo>
                  <a:lnTo>
                    <a:pt x="60" y="49"/>
                  </a:lnTo>
                  <a:lnTo>
                    <a:pt x="59" y="56"/>
                  </a:lnTo>
                  <a:lnTo>
                    <a:pt x="55" y="61"/>
                  </a:lnTo>
                  <a:lnTo>
                    <a:pt x="50" y="64"/>
                  </a:lnTo>
                  <a:lnTo>
                    <a:pt x="44" y="67"/>
                  </a:lnTo>
                  <a:lnTo>
                    <a:pt x="39" y="69"/>
                  </a:lnTo>
                  <a:lnTo>
                    <a:pt x="31" y="70"/>
                  </a:lnTo>
                  <a:lnTo>
                    <a:pt x="24" y="69"/>
                  </a:lnTo>
                  <a:lnTo>
                    <a:pt x="18" y="67"/>
                  </a:lnTo>
                  <a:lnTo>
                    <a:pt x="13" y="65"/>
                  </a:lnTo>
                  <a:lnTo>
                    <a:pt x="8" y="61"/>
                  </a:lnTo>
                  <a:lnTo>
                    <a:pt x="5" y="56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8" y="10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5" name="Freeform 344"/>
            <p:cNvSpPr>
              <a:spLocks/>
            </p:cNvSpPr>
            <p:nvPr/>
          </p:nvSpPr>
          <p:spPr bwMode="auto">
            <a:xfrm>
              <a:off x="3872" y="2040"/>
              <a:ext cx="29" cy="117"/>
            </a:xfrm>
            <a:custGeom>
              <a:avLst/>
              <a:gdLst>
                <a:gd name="T0" fmla="*/ 21 w 29"/>
                <a:gd name="T1" fmla="*/ 0 h 117"/>
                <a:gd name="T2" fmla="*/ 29 w 29"/>
                <a:gd name="T3" fmla="*/ 0 h 117"/>
                <a:gd name="T4" fmla="*/ 26 w 29"/>
                <a:gd name="T5" fmla="*/ 8 h 117"/>
                <a:gd name="T6" fmla="*/ 23 w 29"/>
                <a:gd name="T7" fmla="*/ 15 h 117"/>
                <a:gd name="T8" fmla="*/ 19 w 29"/>
                <a:gd name="T9" fmla="*/ 18 h 117"/>
                <a:gd name="T10" fmla="*/ 16 w 29"/>
                <a:gd name="T11" fmla="*/ 28 h 117"/>
                <a:gd name="T12" fmla="*/ 15 w 29"/>
                <a:gd name="T13" fmla="*/ 36 h 117"/>
                <a:gd name="T14" fmla="*/ 11 w 29"/>
                <a:gd name="T15" fmla="*/ 47 h 117"/>
                <a:gd name="T16" fmla="*/ 11 w 29"/>
                <a:gd name="T17" fmla="*/ 58 h 117"/>
                <a:gd name="T18" fmla="*/ 16 w 29"/>
                <a:gd name="T19" fmla="*/ 88 h 117"/>
                <a:gd name="T20" fmla="*/ 29 w 29"/>
                <a:gd name="T21" fmla="*/ 117 h 117"/>
                <a:gd name="T22" fmla="*/ 21 w 29"/>
                <a:gd name="T23" fmla="*/ 117 h 117"/>
                <a:gd name="T24" fmla="*/ 13 w 29"/>
                <a:gd name="T25" fmla="*/ 106 h 117"/>
                <a:gd name="T26" fmla="*/ 6 w 29"/>
                <a:gd name="T27" fmla="*/ 91 h 117"/>
                <a:gd name="T28" fmla="*/ 2 w 29"/>
                <a:gd name="T29" fmla="*/ 75 h 117"/>
                <a:gd name="T30" fmla="*/ 0 w 29"/>
                <a:gd name="T31" fmla="*/ 58 h 117"/>
                <a:gd name="T32" fmla="*/ 5 w 29"/>
                <a:gd name="T33" fmla="*/ 31 h 117"/>
                <a:gd name="T34" fmla="*/ 21 w 29"/>
                <a:gd name="T3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117">
                  <a:moveTo>
                    <a:pt x="21" y="0"/>
                  </a:moveTo>
                  <a:lnTo>
                    <a:pt x="29" y="0"/>
                  </a:lnTo>
                  <a:lnTo>
                    <a:pt x="26" y="8"/>
                  </a:lnTo>
                  <a:lnTo>
                    <a:pt x="23" y="15"/>
                  </a:lnTo>
                  <a:lnTo>
                    <a:pt x="19" y="18"/>
                  </a:lnTo>
                  <a:lnTo>
                    <a:pt x="16" y="28"/>
                  </a:lnTo>
                  <a:lnTo>
                    <a:pt x="15" y="36"/>
                  </a:lnTo>
                  <a:lnTo>
                    <a:pt x="11" y="47"/>
                  </a:lnTo>
                  <a:lnTo>
                    <a:pt x="11" y="58"/>
                  </a:lnTo>
                  <a:lnTo>
                    <a:pt x="16" y="88"/>
                  </a:lnTo>
                  <a:lnTo>
                    <a:pt x="29" y="117"/>
                  </a:lnTo>
                  <a:lnTo>
                    <a:pt x="21" y="117"/>
                  </a:lnTo>
                  <a:lnTo>
                    <a:pt x="13" y="106"/>
                  </a:lnTo>
                  <a:lnTo>
                    <a:pt x="6" y="91"/>
                  </a:lnTo>
                  <a:lnTo>
                    <a:pt x="2" y="75"/>
                  </a:lnTo>
                  <a:lnTo>
                    <a:pt x="0" y="58"/>
                  </a:lnTo>
                  <a:lnTo>
                    <a:pt x="5" y="3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6" name="Freeform 345"/>
            <p:cNvSpPr>
              <a:spLocks/>
            </p:cNvSpPr>
            <p:nvPr/>
          </p:nvSpPr>
          <p:spPr bwMode="auto">
            <a:xfrm>
              <a:off x="3911" y="2043"/>
              <a:ext cx="63" cy="91"/>
            </a:xfrm>
            <a:custGeom>
              <a:avLst/>
              <a:gdLst>
                <a:gd name="T0" fmla="*/ 16 w 63"/>
                <a:gd name="T1" fmla="*/ 0 h 91"/>
                <a:gd name="T2" fmla="*/ 19 w 63"/>
                <a:gd name="T3" fmla="*/ 0 h 91"/>
                <a:gd name="T4" fmla="*/ 23 w 63"/>
                <a:gd name="T5" fmla="*/ 3 h 91"/>
                <a:gd name="T6" fmla="*/ 26 w 63"/>
                <a:gd name="T7" fmla="*/ 8 h 91"/>
                <a:gd name="T8" fmla="*/ 29 w 63"/>
                <a:gd name="T9" fmla="*/ 13 h 91"/>
                <a:gd name="T10" fmla="*/ 31 w 63"/>
                <a:gd name="T11" fmla="*/ 21 h 91"/>
                <a:gd name="T12" fmla="*/ 41 w 63"/>
                <a:gd name="T13" fmla="*/ 65 h 91"/>
                <a:gd name="T14" fmla="*/ 42 w 63"/>
                <a:gd name="T15" fmla="*/ 72 h 91"/>
                <a:gd name="T16" fmla="*/ 44 w 63"/>
                <a:gd name="T17" fmla="*/ 75 h 91"/>
                <a:gd name="T18" fmla="*/ 46 w 63"/>
                <a:gd name="T19" fmla="*/ 78 h 91"/>
                <a:gd name="T20" fmla="*/ 49 w 63"/>
                <a:gd name="T21" fmla="*/ 82 h 91"/>
                <a:gd name="T22" fmla="*/ 52 w 63"/>
                <a:gd name="T23" fmla="*/ 82 h 91"/>
                <a:gd name="T24" fmla="*/ 55 w 63"/>
                <a:gd name="T25" fmla="*/ 82 h 91"/>
                <a:gd name="T26" fmla="*/ 59 w 63"/>
                <a:gd name="T27" fmla="*/ 78 h 91"/>
                <a:gd name="T28" fmla="*/ 60 w 63"/>
                <a:gd name="T29" fmla="*/ 75 h 91"/>
                <a:gd name="T30" fmla="*/ 60 w 63"/>
                <a:gd name="T31" fmla="*/ 70 h 91"/>
                <a:gd name="T32" fmla="*/ 63 w 63"/>
                <a:gd name="T33" fmla="*/ 70 h 91"/>
                <a:gd name="T34" fmla="*/ 63 w 63"/>
                <a:gd name="T35" fmla="*/ 73 h 91"/>
                <a:gd name="T36" fmla="*/ 63 w 63"/>
                <a:gd name="T37" fmla="*/ 78 h 91"/>
                <a:gd name="T38" fmla="*/ 62 w 63"/>
                <a:gd name="T39" fmla="*/ 83 h 91"/>
                <a:gd name="T40" fmla="*/ 60 w 63"/>
                <a:gd name="T41" fmla="*/ 86 h 91"/>
                <a:gd name="T42" fmla="*/ 55 w 63"/>
                <a:gd name="T43" fmla="*/ 90 h 91"/>
                <a:gd name="T44" fmla="*/ 52 w 63"/>
                <a:gd name="T45" fmla="*/ 91 h 91"/>
                <a:gd name="T46" fmla="*/ 47 w 63"/>
                <a:gd name="T47" fmla="*/ 90 h 91"/>
                <a:gd name="T48" fmla="*/ 44 w 63"/>
                <a:gd name="T49" fmla="*/ 86 h 91"/>
                <a:gd name="T50" fmla="*/ 42 w 63"/>
                <a:gd name="T51" fmla="*/ 83 h 91"/>
                <a:gd name="T52" fmla="*/ 39 w 63"/>
                <a:gd name="T53" fmla="*/ 78 h 91"/>
                <a:gd name="T54" fmla="*/ 37 w 63"/>
                <a:gd name="T55" fmla="*/ 70 h 91"/>
                <a:gd name="T56" fmla="*/ 32 w 63"/>
                <a:gd name="T57" fmla="*/ 46 h 91"/>
                <a:gd name="T58" fmla="*/ 11 w 63"/>
                <a:gd name="T59" fmla="*/ 90 h 91"/>
                <a:gd name="T60" fmla="*/ 0 w 63"/>
                <a:gd name="T61" fmla="*/ 90 h 91"/>
                <a:gd name="T62" fmla="*/ 29 w 63"/>
                <a:gd name="T63" fmla="*/ 29 h 91"/>
                <a:gd name="T64" fmla="*/ 28 w 63"/>
                <a:gd name="T65" fmla="*/ 25 h 91"/>
                <a:gd name="T66" fmla="*/ 26 w 63"/>
                <a:gd name="T67" fmla="*/ 20 h 91"/>
                <a:gd name="T68" fmla="*/ 24 w 63"/>
                <a:gd name="T69" fmla="*/ 15 h 91"/>
                <a:gd name="T70" fmla="*/ 23 w 63"/>
                <a:gd name="T71" fmla="*/ 13 h 91"/>
                <a:gd name="T72" fmla="*/ 19 w 63"/>
                <a:gd name="T73" fmla="*/ 10 h 91"/>
                <a:gd name="T74" fmla="*/ 16 w 63"/>
                <a:gd name="T75" fmla="*/ 10 h 91"/>
                <a:gd name="T76" fmla="*/ 13 w 63"/>
                <a:gd name="T77" fmla="*/ 10 h 91"/>
                <a:gd name="T78" fmla="*/ 10 w 63"/>
                <a:gd name="T79" fmla="*/ 12 h 91"/>
                <a:gd name="T80" fmla="*/ 8 w 63"/>
                <a:gd name="T81" fmla="*/ 15 h 91"/>
                <a:gd name="T82" fmla="*/ 6 w 63"/>
                <a:gd name="T83" fmla="*/ 20 h 91"/>
                <a:gd name="T84" fmla="*/ 3 w 63"/>
                <a:gd name="T85" fmla="*/ 20 h 91"/>
                <a:gd name="T86" fmla="*/ 5 w 63"/>
                <a:gd name="T87" fmla="*/ 15 h 91"/>
                <a:gd name="T88" fmla="*/ 6 w 63"/>
                <a:gd name="T89" fmla="*/ 8 h 91"/>
                <a:gd name="T90" fmla="*/ 8 w 63"/>
                <a:gd name="T91" fmla="*/ 5 h 91"/>
                <a:gd name="T92" fmla="*/ 11 w 63"/>
                <a:gd name="T93" fmla="*/ 2 h 91"/>
                <a:gd name="T94" fmla="*/ 16 w 63"/>
                <a:gd name="T9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91">
                  <a:moveTo>
                    <a:pt x="16" y="0"/>
                  </a:moveTo>
                  <a:lnTo>
                    <a:pt x="19" y="0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9" y="13"/>
                  </a:lnTo>
                  <a:lnTo>
                    <a:pt x="31" y="21"/>
                  </a:lnTo>
                  <a:lnTo>
                    <a:pt x="41" y="65"/>
                  </a:lnTo>
                  <a:lnTo>
                    <a:pt x="42" y="72"/>
                  </a:lnTo>
                  <a:lnTo>
                    <a:pt x="44" y="75"/>
                  </a:lnTo>
                  <a:lnTo>
                    <a:pt x="46" y="78"/>
                  </a:lnTo>
                  <a:lnTo>
                    <a:pt x="49" y="82"/>
                  </a:lnTo>
                  <a:lnTo>
                    <a:pt x="52" y="82"/>
                  </a:lnTo>
                  <a:lnTo>
                    <a:pt x="55" y="82"/>
                  </a:lnTo>
                  <a:lnTo>
                    <a:pt x="59" y="78"/>
                  </a:lnTo>
                  <a:lnTo>
                    <a:pt x="60" y="75"/>
                  </a:lnTo>
                  <a:lnTo>
                    <a:pt x="60" y="70"/>
                  </a:lnTo>
                  <a:lnTo>
                    <a:pt x="63" y="70"/>
                  </a:lnTo>
                  <a:lnTo>
                    <a:pt x="63" y="73"/>
                  </a:lnTo>
                  <a:lnTo>
                    <a:pt x="63" y="78"/>
                  </a:lnTo>
                  <a:lnTo>
                    <a:pt x="62" y="83"/>
                  </a:lnTo>
                  <a:lnTo>
                    <a:pt x="60" y="86"/>
                  </a:lnTo>
                  <a:lnTo>
                    <a:pt x="55" y="90"/>
                  </a:lnTo>
                  <a:lnTo>
                    <a:pt x="52" y="91"/>
                  </a:lnTo>
                  <a:lnTo>
                    <a:pt x="47" y="90"/>
                  </a:lnTo>
                  <a:lnTo>
                    <a:pt x="44" y="86"/>
                  </a:lnTo>
                  <a:lnTo>
                    <a:pt x="42" y="83"/>
                  </a:lnTo>
                  <a:lnTo>
                    <a:pt x="39" y="78"/>
                  </a:lnTo>
                  <a:lnTo>
                    <a:pt x="37" y="70"/>
                  </a:lnTo>
                  <a:lnTo>
                    <a:pt x="32" y="46"/>
                  </a:lnTo>
                  <a:lnTo>
                    <a:pt x="11" y="90"/>
                  </a:lnTo>
                  <a:lnTo>
                    <a:pt x="0" y="90"/>
                  </a:lnTo>
                  <a:lnTo>
                    <a:pt x="29" y="29"/>
                  </a:lnTo>
                  <a:lnTo>
                    <a:pt x="28" y="25"/>
                  </a:lnTo>
                  <a:lnTo>
                    <a:pt x="26" y="20"/>
                  </a:lnTo>
                  <a:lnTo>
                    <a:pt x="24" y="15"/>
                  </a:lnTo>
                  <a:lnTo>
                    <a:pt x="23" y="13"/>
                  </a:lnTo>
                  <a:lnTo>
                    <a:pt x="19" y="10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6" y="8"/>
                  </a:lnTo>
                  <a:lnTo>
                    <a:pt x="8" y="5"/>
                  </a:lnTo>
                  <a:lnTo>
                    <a:pt x="11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7" name="Freeform 346"/>
            <p:cNvSpPr>
              <a:spLocks/>
            </p:cNvSpPr>
            <p:nvPr/>
          </p:nvSpPr>
          <p:spPr bwMode="auto">
            <a:xfrm>
              <a:off x="3981" y="2040"/>
              <a:ext cx="31" cy="117"/>
            </a:xfrm>
            <a:custGeom>
              <a:avLst/>
              <a:gdLst>
                <a:gd name="T0" fmla="*/ 0 w 31"/>
                <a:gd name="T1" fmla="*/ 0 h 117"/>
                <a:gd name="T2" fmla="*/ 8 w 31"/>
                <a:gd name="T3" fmla="*/ 0 h 117"/>
                <a:gd name="T4" fmla="*/ 26 w 31"/>
                <a:gd name="T5" fmla="*/ 31 h 117"/>
                <a:gd name="T6" fmla="*/ 31 w 31"/>
                <a:gd name="T7" fmla="*/ 58 h 117"/>
                <a:gd name="T8" fmla="*/ 29 w 31"/>
                <a:gd name="T9" fmla="*/ 75 h 117"/>
                <a:gd name="T10" fmla="*/ 24 w 31"/>
                <a:gd name="T11" fmla="*/ 91 h 117"/>
                <a:gd name="T12" fmla="*/ 16 w 31"/>
                <a:gd name="T13" fmla="*/ 106 h 117"/>
                <a:gd name="T14" fmla="*/ 8 w 31"/>
                <a:gd name="T15" fmla="*/ 117 h 117"/>
                <a:gd name="T16" fmla="*/ 0 w 31"/>
                <a:gd name="T17" fmla="*/ 117 h 117"/>
                <a:gd name="T18" fmla="*/ 13 w 31"/>
                <a:gd name="T19" fmla="*/ 88 h 117"/>
                <a:gd name="T20" fmla="*/ 18 w 31"/>
                <a:gd name="T21" fmla="*/ 58 h 117"/>
                <a:gd name="T22" fmla="*/ 18 w 31"/>
                <a:gd name="T23" fmla="*/ 47 h 117"/>
                <a:gd name="T24" fmla="*/ 16 w 31"/>
                <a:gd name="T25" fmla="*/ 36 h 117"/>
                <a:gd name="T26" fmla="*/ 13 w 31"/>
                <a:gd name="T27" fmla="*/ 28 h 117"/>
                <a:gd name="T28" fmla="*/ 10 w 31"/>
                <a:gd name="T29" fmla="*/ 19 h 117"/>
                <a:gd name="T30" fmla="*/ 8 w 31"/>
                <a:gd name="T31" fmla="*/ 15 h 117"/>
                <a:gd name="T32" fmla="*/ 5 w 31"/>
                <a:gd name="T33" fmla="*/ 8 h 117"/>
                <a:gd name="T34" fmla="*/ 0 w 31"/>
                <a:gd name="T3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117">
                  <a:moveTo>
                    <a:pt x="0" y="0"/>
                  </a:moveTo>
                  <a:lnTo>
                    <a:pt x="8" y="0"/>
                  </a:lnTo>
                  <a:lnTo>
                    <a:pt x="26" y="31"/>
                  </a:lnTo>
                  <a:lnTo>
                    <a:pt x="31" y="58"/>
                  </a:lnTo>
                  <a:lnTo>
                    <a:pt x="29" y="75"/>
                  </a:lnTo>
                  <a:lnTo>
                    <a:pt x="24" y="91"/>
                  </a:lnTo>
                  <a:lnTo>
                    <a:pt x="16" y="106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13" y="88"/>
                  </a:lnTo>
                  <a:lnTo>
                    <a:pt x="18" y="58"/>
                  </a:lnTo>
                  <a:lnTo>
                    <a:pt x="18" y="47"/>
                  </a:lnTo>
                  <a:lnTo>
                    <a:pt x="16" y="36"/>
                  </a:lnTo>
                  <a:lnTo>
                    <a:pt x="13" y="28"/>
                  </a:lnTo>
                  <a:lnTo>
                    <a:pt x="10" y="19"/>
                  </a:lnTo>
                  <a:lnTo>
                    <a:pt x="8" y="15"/>
                  </a:lnTo>
                  <a:lnTo>
                    <a:pt x="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8" name="Freeform 347"/>
            <p:cNvSpPr>
              <a:spLocks noEditPoints="1"/>
            </p:cNvSpPr>
            <p:nvPr/>
          </p:nvSpPr>
          <p:spPr bwMode="auto">
            <a:xfrm>
              <a:off x="199" y="1999"/>
              <a:ext cx="77" cy="91"/>
            </a:xfrm>
            <a:custGeom>
              <a:avLst/>
              <a:gdLst>
                <a:gd name="T0" fmla="*/ 12 w 77"/>
                <a:gd name="T1" fmla="*/ 10 h 91"/>
                <a:gd name="T2" fmla="*/ 12 w 77"/>
                <a:gd name="T3" fmla="*/ 39 h 91"/>
                <a:gd name="T4" fmla="*/ 36 w 77"/>
                <a:gd name="T5" fmla="*/ 39 h 91"/>
                <a:gd name="T6" fmla="*/ 44 w 77"/>
                <a:gd name="T7" fmla="*/ 39 h 91"/>
                <a:gd name="T8" fmla="*/ 49 w 77"/>
                <a:gd name="T9" fmla="*/ 38 h 91"/>
                <a:gd name="T10" fmla="*/ 52 w 77"/>
                <a:gd name="T11" fmla="*/ 36 h 91"/>
                <a:gd name="T12" fmla="*/ 56 w 77"/>
                <a:gd name="T13" fmla="*/ 33 h 91"/>
                <a:gd name="T14" fmla="*/ 57 w 77"/>
                <a:gd name="T15" fmla="*/ 28 h 91"/>
                <a:gd name="T16" fmla="*/ 59 w 77"/>
                <a:gd name="T17" fmla="*/ 25 h 91"/>
                <a:gd name="T18" fmla="*/ 57 w 77"/>
                <a:gd name="T19" fmla="*/ 21 h 91"/>
                <a:gd name="T20" fmla="*/ 56 w 77"/>
                <a:gd name="T21" fmla="*/ 16 h 91"/>
                <a:gd name="T22" fmla="*/ 54 w 77"/>
                <a:gd name="T23" fmla="*/ 15 h 91"/>
                <a:gd name="T24" fmla="*/ 51 w 77"/>
                <a:gd name="T25" fmla="*/ 12 h 91"/>
                <a:gd name="T26" fmla="*/ 46 w 77"/>
                <a:gd name="T27" fmla="*/ 10 h 91"/>
                <a:gd name="T28" fmla="*/ 39 w 77"/>
                <a:gd name="T29" fmla="*/ 10 h 91"/>
                <a:gd name="T30" fmla="*/ 12 w 77"/>
                <a:gd name="T31" fmla="*/ 10 h 91"/>
                <a:gd name="T32" fmla="*/ 0 w 77"/>
                <a:gd name="T33" fmla="*/ 0 h 91"/>
                <a:gd name="T34" fmla="*/ 39 w 77"/>
                <a:gd name="T35" fmla="*/ 0 h 91"/>
                <a:gd name="T36" fmla="*/ 46 w 77"/>
                <a:gd name="T37" fmla="*/ 0 h 91"/>
                <a:gd name="T38" fmla="*/ 52 w 77"/>
                <a:gd name="T39" fmla="*/ 0 h 91"/>
                <a:gd name="T40" fmla="*/ 57 w 77"/>
                <a:gd name="T41" fmla="*/ 2 h 91"/>
                <a:gd name="T42" fmla="*/ 62 w 77"/>
                <a:gd name="T43" fmla="*/ 5 h 91"/>
                <a:gd name="T44" fmla="*/ 67 w 77"/>
                <a:gd name="T45" fmla="*/ 10 h 91"/>
                <a:gd name="T46" fmla="*/ 69 w 77"/>
                <a:gd name="T47" fmla="*/ 16 h 91"/>
                <a:gd name="T48" fmla="*/ 70 w 77"/>
                <a:gd name="T49" fmla="*/ 25 h 91"/>
                <a:gd name="T50" fmla="*/ 70 w 77"/>
                <a:gd name="T51" fmla="*/ 29 h 91"/>
                <a:gd name="T52" fmla="*/ 67 w 77"/>
                <a:gd name="T53" fmla="*/ 36 h 91"/>
                <a:gd name="T54" fmla="*/ 64 w 77"/>
                <a:gd name="T55" fmla="*/ 41 h 91"/>
                <a:gd name="T56" fmla="*/ 59 w 77"/>
                <a:gd name="T57" fmla="*/ 44 h 91"/>
                <a:gd name="T58" fmla="*/ 54 w 77"/>
                <a:gd name="T59" fmla="*/ 47 h 91"/>
                <a:gd name="T60" fmla="*/ 46 w 77"/>
                <a:gd name="T61" fmla="*/ 49 h 91"/>
                <a:gd name="T62" fmla="*/ 49 w 77"/>
                <a:gd name="T63" fmla="*/ 51 h 91"/>
                <a:gd name="T64" fmla="*/ 52 w 77"/>
                <a:gd name="T65" fmla="*/ 54 h 91"/>
                <a:gd name="T66" fmla="*/ 57 w 77"/>
                <a:gd name="T67" fmla="*/ 59 h 91"/>
                <a:gd name="T68" fmla="*/ 62 w 77"/>
                <a:gd name="T69" fmla="*/ 65 h 91"/>
                <a:gd name="T70" fmla="*/ 77 w 77"/>
                <a:gd name="T71" fmla="*/ 91 h 91"/>
                <a:gd name="T72" fmla="*/ 62 w 77"/>
                <a:gd name="T73" fmla="*/ 91 h 91"/>
                <a:gd name="T74" fmla="*/ 51 w 77"/>
                <a:gd name="T75" fmla="*/ 72 h 91"/>
                <a:gd name="T76" fmla="*/ 46 w 77"/>
                <a:gd name="T77" fmla="*/ 65 h 91"/>
                <a:gd name="T78" fmla="*/ 43 w 77"/>
                <a:gd name="T79" fmla="*/ 59 h 91"/>
                <a:gd name="T80" fmla="*/ 39 w 77"/>
                <a:gd name="T81" fmla="*/ 56 h 91"/>
                <a:gd name="T82" fmla="*/ 36 w 77"/>
                <a:gd name="T83" fmla="*/ 52 h 91"/>
                <a:gd name="T84" fmla="*/ 31 w 77"/>
                <a:gd name="T85" fmla="*/ 51 h 91"/>
                <a:gd name="T86" fmla="*/ 30 w 77"/>
                <a:gd name="T87" fmla="*/ 51 h 91"/>
                <a:gd name="T88" fmla="*/ 25 w 77"/>
                <a:gd name="T89" fmla="*/ 51 h 91"/>
                <a:gd name="T90" fmla="*/ 12 w 77"/>
                <a:gd name="T91" fmla="*/ 51 h 91"/>
                <a:gd name="T92" fmla="*/ 12 w 77"/>
                <a:gd name="T93" fmla="*/ 91 h 91"/>
                <a:gd name="T94" fmla="*/ 0 w 77"/>
                <a:gd name="T95" fmla="*/ 91 h 91"/>
                <a:gd name="T96" fmla="*/ 0 w 77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1">
                  <a:moveTo>
                    <a:pt x="12" y="10"/>
                  </a:moveTo>
                  <a:lnTo>
                    <a:pt x="12" y="39"/>
                  </a:lnTo>
                  <a:lnTo>
                    <a:pt x="36" y="39"/>
                  </a:lnTo>
                  <a:lnTo>
                    <a:pt x="44" y="39"/>
                  </a:lnTo>
                  <a:lnTo>
                    <a:pt x="49" y="38"/>
                  </a:lnTo>
                  <a:lnTo>
                    <a:pt x="52" y="36"/>
                  </a:lnTo>
                  <a:lnTo>
                    <a:pt x="56" y="33"/>
                  </a:lnTo>
                  <a:lnTo>
                    <a:pt x="57" y="28"/>
                  </a:lnTo>
                  <a:lnTo>
                    <a:pt x="59" y="25"/>
                  </a:lnTo>
                  <a:lnTo>
                    <a:pt x="57" y="21"/>
                  </a:lnTo>
                  <a:lnTo>
                    <a:pt x="56" y="16"/>
                  </a:lnTo>
                  <a:lnTo>
                    <a:pt x="54" y="15"/>
                  </a:lnTo>
                  <a:lnTo>
                    <a:pt x="51" y="12"/>
                  </a:lnTo>
                  <a:lnTo>
                    <a:pt x="46" y="10"/>
                  </a:lnTo>
                  <a:lnTo>
                    <a:pt x="39" y="10"/>
                  </a:lnTo>
                  <a:lnTo>
                    <a:pt x="12" y="10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7" y="2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69" y="16"/>
                  </a:lnTo>
                  <a:lnTo>
                    <a:pt x="70" y="25"/>
                  </a:lnTo>
                  <a:lnTo>
                    <a:pt x="70" y="29"/>
                  </a:lnTo>
                  <a:lnTo>
                    <a:pt x="67" y="36"/>
                  </a:lnTo>
                  <a:lnTo>
                    <a:pt x="64" y="41"/>
                  </a:lnTo>
                  <a:lnTo>
                    <a:pt x="59" y="44"/>
                  </a:lnTo>
                  <a:lnTo>
                    <a:pt x="54" y="47"/>
                  </a:lnTo>
                  <a:lnTo>
                    <a:pt x="46" y="49"/>
                  </a:lnTo>
                  <a:lnTo>
                    <a:pt x="49" y="51"/>
                  </a:lnTo>
                  <a:lnTo>
                    <a:pt x="52" y="54"/>
                  </a:lnTo>
                  <a:lnTo>
                    <a:pt x="57" y="59"/>
                  </a:lnTo>
                  <a:lnTo>
                    <a:pt x="62" y="65"/>
                  </a:lnTo>
                  <a:lnTo>
                    <a:pt x="77" y="91"/>
                  </a:lnTo>
                  <a:lnTo>
                    <a:pt x="62" y="91"/>
                  </a:lnTo>
                  <a:lnTo>
                    <a:pt x="51" y="72"/>
                  </a:lnTo>
                  <a:lnTo>
                    <a:pt x="46" y="65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6" y="52"/>
                  </a:lnTo>
                  <a:lnTo>
                    <a:pt x="31" y="51"/>
                  </a:lnTo>
                  <a:lnTo>
                    <a:pt x="30" y="51"/>
                  </a:lnTo>
                  <a:lnTo>
                    <a:pt x="25" y="51"/>
                  </a:lnTo>
                  <a:lnTo>
                    <a:pt x="12" y="51"/>
                  </a:lnTo>
                  <a:lnTo>
                    <a:pt x="12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9" name="Freeform 348"/>
            <p:cNvSpPr>
              <a:spLocks noEditPoints="1"/>
            </p:cNvSpPr>
            <p:nvPr/>
          </p:nvSpPr>
          <p:spPr bwMode="auto">
            <a:xfrm>
              <a:off x="284" y="2022"/>
              <a:ext cx="62" cy="70"/>
            </a:xfrm>
            <a:custGeom>
              <a:avLst/>
              <a:gdLst>
                <a:gd name="T0" fmla="*/ 31 w 62"/>
                <a:gd name="T1" fmla="*/ 11 h 70"/>
                <a:gd name="T2" fmla="*/ 26 w 62"/>
                <a:gd name="T3" fmla="*/ 11 h 70"/>
                <a:gd name="T4" fmla="*/ 21 w 62"/>
                <a:gd name="T5" fmla="*/ 13 h 70"/>
                <a:gd name="T6" fmla="*/ 18 w 62"/>
                <a:gd name="T7" fmla="*/ 16 h 70"/>
                <a:gd name="T8" fmla="*/ 15 w 62"/>
                <a:gd name="T9" fmla="*/ 18 h 70"/>
                <a:gd name="T10" fmla="*/ 13 w 62"/>
                <a:gd name="T11" fmla="*/ 23 h 70"/>
                <a:gd name="T12" fmla="*/ 11 w 62"/>
                <a:gd name="T13" fmla="*/ 28 h 70"/>
                <a:gd name="T14" fmla="*/ 49 w 62"/>
                <a:gd name="T15" fmla="*/ 28 h 70"/>
                <a:gd name="T16" fmla="*/ 47 w 62"/>
                <a:gd name="T17" fmla="*/ 21 h 70"/>
                <a:gd name="T18" fmla="*/ 46 w 62"/>
                <a:gd name="T19" fmla="*/ 16 h 70"/>
                <a:gd name="T20" fmla="*/ 41 w 62"/>
                <a:gd name="T21" fmla="*/ 13 h 70"/>
                <a:gd name="T22" fmla="*/ 36 w 62"/>
                <a:gd name="T23" fmla="*/ 11 h 70"/>
                <a:gd name="T24" fmla="*/ 31 w 62"/>
                <a:gd name="T25" fmla="*/ 11 h 70"/>
                <a:gd name="T26" fmla="*/ 31 w 62"/>
                <a:gd name="T27" fmla="*/ 0 h 70"/>
                <a:gd name="T28" fmla="*/ 39 w 62"/>
                <a:gd name="T29" fmla="*/ 2 h 70"/>
                <a:gd name="T30" fmla="*/ 47 w 62"/>
                <a:gd name="T31" fmla="*/ 5 h 70"/>
                <a:gd name="T32" fmla="*/ 54 w 62"/>
                <a:gd name="T33" fmla="*/ 10 h 70"/>
                <a:gd name="T34" fmla="*/ 57 w 62"/>
                <a:gd name="T35" fmla="*/ 15 h 70"/>
                <a:gd name="T36" fmla="*/ 59 w 62"/>
                <a:gd name="T37" fmla="*/ 20 h 70"/>
                <a:gd name="T38" fmla="*/ 60 w 62"/>
                <a:gd name="T39" fmla="*/ 28 h 70"/>
                <a:gd name="T40" fmla="*/ 62 w 62"/>
                <a:gd name="T41" fmla="*/ 34 h 70"/>
                <a:gd name="T42" fmla="*/ 62 w 62"/>
                <a:gd name="T43" fmla="*/ 37 h 70"/>
                <a:gd name="T44" fmla="*/ 11 w 62"/>
                <a:gd name="T45" fmla="*/ 37 h 70"/>
                <a:gd name="T46" fmla="*/ 13 w 62"/>
                <a:gd name="T47" fmla="*/ 44 h 70"/>
                <a:gd name="T48" fmla="*/ 15 w 62"/>
                <a:gd name="T49" fmla="*/ 49 h 70"/>
                <a:gd name="T50" fmla="*/ 18 w 62"/>
                <a:gd name="T51" fmla="*/ 54 h 70"/>
                <a:gd name="T52" fmla="*/ 23 w 62"/>
                <a:gd name="T53" fmla="*/ 57 h 70"/>
                <a:gd name="T54" fmla="*/ 26 w 62"/>
                <a:gd name="T55" fmla="*/ 59 h 70"/>
                <a:gd name="T56" fmla="*/ 33 w 62"/>
                <a:gd name="T57" fmla="*/ 59 h 70"/>
                <a:gd name="T58" fmla="*/ 37 w 62"/>
                <a:gd name="T59" fmla="*/ 59 h 70"/>
                <a:gd name="T60" fmla="*/ 42 w 62"/>
                <a:gd name="T61" fmla="*/ 57 h 70"/>
                <a:gd name="T62" fmla="*/ 46 w 62"/>
                <a:gd name="T63" fmla="*/ 54 h 70"/>
                <a:gd name="T64" fmla="*/ 49 w 62"/>
                <a:gd name="T65" fmla="*/ 49 h 70"/>
                <a:gd name="T66" fmla="*/ 60 w 62"/>
                <a:gd name="T67" fmla="*/ 50 h 70"/>
                <a:gd name="T68" fmla="*/ 59 w 62"/>
                <a:gd name="T69" fmla="*/ 55 h 70"/>
                <a:gd name="T70" fmla="*/ 55 w 62"/>
                <a:gd name="T71" fmla="*/ 60 h 70"/>
                <a:gd name="T72" fmla="*/ 50 w 62"/>
                <a:gd name="T73" fmla="*/ 65 h 70"/>
                <a:gd name="T74" fmla="*/ 46 w 62"/>
                <a:gd name="T75" fmla="*/ 67 h 70"/>
                <a:gd name="T76" fmla="*/ 39 w 62"/>
                <a:gd name="T77" fmla="*/ 70 h 70"/>
                <a:gd name="T78" fmla="*/ 33 w 62"/>
                <a:gd name="T79" fmla="*/ 70 h 70"/>
                <a:gd name="T80" fmla="*/ 24 w 62"/>
                <a:gd name="T81" fmla="*/ 70 h 70"/>
                <a:gd name="T82" fmla="*/ 18 w 62"/>
                <a:gd name="T83" fmla="*/ 68 h 70"/>
                <a:gd name="T84" fmla="*/ 13 w 62"/>
                <a:gd name="T85" fmla="*/ 65 h 70"/>
                <a:gd name="T86" fmla="*/ 8 w 62"/>
                <a:gd name="T87" fmla="*/ 60 h 70"/>
                <a:gd name="T88" fmla="*/ 5 w 62"/>
                <a:gd name="T89" fmla="*/ 55 h 70"/>
                <a:gd name="T90" fmla="*/ 2 w 62"/>
                <a:gd name="T91" fmla="*/ 50 h 70"/>
                <a:gd name="T92" fmla="*/ 0 w 62"/>
                <a:gd name="T93" fmla="*/ 44 h 70"/>
                <a:gd name="T94" fmla="*/ 0 w 62"/>
                <a:gd name="T95" fmla="*/ 36 h 70"/>
                <a:gd name="T96" fmla="*/ 0 w 62"/>
                <a:gd name="T97" fmla="*/ 28 h 70"/>
                <a:gd name="T98" fmla="*/ 2 w 62"/>
                <a:gd name="T99" fmla="*/ 21 h 70"/>
                <a:gd name="T100" fmla="*/ 5 w 62"/>
                <a:gd name="T101" fmla="*/ 15 h 70"/>
                <a:gd name="T102" fmla="*/ 8 w 62"/>
                <a:gd name="T103" fmla="*/ 10 h 70"/>
                <a:gd name="T104" fmla="*/ 15 w 62"/>
                <a:gd name="T105" fmla="*/ 5 h 70"/>
                <a:gd name="T106" fmla="*/ 23 w 62"/>
                <a:gd name="T107" fmla="*/ 2 h 70"/>
                <a:gd name="T108" fmla="*/ 31 w 62"/>
                <a:gd name="T10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" h="70">
                  <a:moveTo>
                    <a:pt x="31" y="11"/>
                  </a:moveTo>
                  <a:lnTo>
                    <a:pt x="26" y="11"/>
                  </a:lnTo>
                  <a:lnTo>
                    <a:pt x="21" y="13"/>
                  </a:lnTo>
                  <a:lnTo>
                    <a:pt x="18" y="16"/>
                  </a:lnTo>
                  <a:lnTo>
                    <a:pt x="15" y="18"/>
                  </a:lnTo>
                  <a:lnTo>
                    <a:pt x="13" y="23"/>
                  </a:lnTo>
                  <a:lnTo>
                    <a:pt x="11" y="28"/>
                  </a:lnTo>
                  <a:lnTo>
                    <a:pt x="49" y="28"/>
                  </a:lnTo>
                  <a:lnTo>
                    <a:pt x="47" y="21"/>
                  </a:lnTo>
                  <a:lnTo>
                    <a:pt x="46" y="16"/>
                  </a:lnTo>
                  <a:lnTo>
                    <a:pt x="41" y="13"/>
                  </a:lnTo>
                  <a:lnTo>
                    <a:pt x="36" y="11"/>
                  </a:lnTo>
                  <a:lnTo>
                    <a:pt x="31" y="11"/>
                  </a:lnTo>
                  <a:close/>
                  <a:moveTo>
                    <a:pt x="31" y="0"/>
                  </a:moveTo>
                  <a:lnTo>
                    <a:pt x="39" y="2"/>
                  </a:lnTo>
                  <a:lnTo>
                    <a:pt x="47" y="5"/>
                  </a:lnTo>
                  <a:lnTo>
                    <a:pt x="54" y="10"/>
                  </a:lnTo>
                  <a:lnTo>
                    <a:pt x="57" y="15"/>
                  </a:lnTo>
                  <a:lnTo>
                    <a:pt x="59" y="20"/>
                  </a:lnTo>
                  <a:lnTo>
                    <a:pt x="60" y="28"/>
                  </a:lnTo>
                  <a:lnTo>
                    <a:pt x="62" y="34"/>
                  </a:lnTo>
                  <a:lnTo>
                    <a:pt x="62" y="37"/>
                  </a:lnTo>
                  <a:lnTo>
                    <a:pt x="11" y="37"/>
                  </a:lnTo>
                  <a:lnTo>
                    <a:pt x="13" y="44"/>
                  </a:lnTo>
                  <a:lnTo>
                    <a:pt x="15" y="49"/>
                  </a:lnTo>
                  <a:lnTo>
                    <a:pt x="18" y="54"/>
                  </a:lnTo>
                  <a:lnTo>
                    <a:pt x="23" y="57"/>
                  </a:lnTo>
                  <a:lnTo>
                    <a:pt x="26" y="59"/>
                  </a:lnTo>
                  <a:lnTo>
                    <a:pt x="33" y="59"/>
                  </a:lnTo>
                  <a:lnTo>
                    <a:pt x="37" y="59"/>
                  </a:lnTo>
                  <a:lnTo>
                    <a:pt x="42" y="57"/>
                  </a:lnTo>
                  <a:lnTo>
                    <a:pt x="46" y="54"/>
                  </a:lnTo>
                  <a:lnTo>
                    <a:pt x="49" y="49"/>
                  </a:lnTo>
                  <a:lnTo>
                    <a:pt x="60" y="50"/>
                  </a:lnTo>
                  <a:lnTo>
                    <a:pt x="59" y="55"/>
                  </a:lnTo>
                  <a:lnTo>
                    <a:pt x="55" y="60"/>
                  </a:lnTo>
                  <a:lnTo>
                    <a:pt x="50" y="65"/>
                  </a:lnTo>
                  <a:lnTo>
                    <a:pt x="46" y="67"/>
                  </a:lnTo>
                  <a:lnTo>
                    <a:pt x="39" y="70"/>
                  </a:lnTo>
                  <a:lnTo>
                    <a:pt x="33" y="70"/>
                  </a:lnTo>
                  <a:lnTo>
                    <a:pt x="24" y="70"/>
                  </a:lnTo>
                  <a:lnTo>
                    <a:pt x="18" y="68"/>
                  </a:lnTo>
                  <a:lnTo>
                    <a:pt x="13" y="65"/>
                  </a:lnTo>
                  <a:lnTo>
                    <a:pt x="8" y="60"/>
                  </a:lnTo>
                  <a:lnTo>
                    <a:pt x="5" y="55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8" y="10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0" name="Freeform 349"/>
            <p:cNvSpPr>
              <a:spLocks/>
            </p:cNvSpPr>
            <p:nvPr/>
          </p:nvSpPr>
          <p:spPr bwMode="auto">
            <a:xfrm>
              <a:off x="359" y="1999"/>
              <a:ext cx="31" cy="117"/>
            </a:xfrm>
            <a:custGeom>
              <a:avLst/>
              <a:gdLst>
                <a:gd name="T0" fmla="*/ 23 w 31"/>
                <a:gd name="T1" fmla="*/ 0 h 117"/>
                <a:gd name="T2" fmla="*/ 31 w 31"/>
                <a:gd name="T3" fmla="*/ 0 h 117"/>
                <a:gd name="T4" fmla="*/ 26 w 31"/>
                <a:gd name="T5" fmla="*/ 7 h 117"/>
                <a:gd name="T6" fmla="*/ 23 w 31"/>
                <a:gd name="T7" fmla="*/ 13 h 117"/>
                <a:gd name="T8" fmla="*/ 21 w 31"/>
                <a:gd name="T9" fmla="*/ 18 h 117"/>
                <a:gd name="T10" fmla="*/ 18 w 31"/>
                <a:gd name="T11" fmla="*/ 26 h 117"/>
                <a:gd name="T12" fmla="*/ 14 w 31"/>
                <a:gd name="T13" fmla="*/ 34 h 117"/>
                <a:gd name="T14" fmla="*/ 13 w 31"/>
                <a:gd name="T15" fmla="*/ 47 h 117"/>
                <a:gd name="T16" fmla="*/ 11 w 31"/>
                <a:gd name="T17" fmla="*/ 59 h 117"/>
                <a:gd name="T18" fmla="*/ 16 w 31"/>
                <a:gd name="T19" fmla="*/ 88 h 117"/>
                <a:gd name="T20" fmla="*/ 31 w 31"/>
                <a:gd name="T21" fmla="*/ 117 h 117"/>
                <a:gd name="T22" fmla="*/ 23 w 31"/>
                <a:gd name="T23" fmla="*/ 117 h 117"/>
                <a:gd name="T24" fmla="*/ 13 w 31"/>
                <a:gd name="T25" fmla="*/ 104 h 117"/>
                <a:gd name="T26" fmla="*/ 6 w 31"/>
                <a:gd name="T27" fmla="*/ 90 h 117"/>
                <a:gd name="T28" fmla="*/ 1 w 31"/>
                <a:gd name="T29" fmla="*/ 75 h 117"/>
                <a:gd name="T30" fmla="*/ 0 w 31"/>
                <a:gd name="T31" fmla="*/ 59 h 117"/>
                <a:gd name="T32" fmla="*/ 5 w 31"/>
                <a:gd name="T33" fmla="*/ 29 h 117"/>
                <a:gd name="T34" fmla="*/ 23 w 31"/>
                <a:gd name="T3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117">
                  <a:moveTo>
                    <a:pt x="23" y="0"/>
                  </a:moveTo>
                  <a:lnTo>
                    <a:pt x="31" y="0"/>
                  </a:lnTo>
                  <a:lnTo>
                    <a:pt x="26" y="7"/>
                  </a:lnTo>
                  <a:lnTo>
                    <a:pt x="23" y="13"/>
                  </a:lnTo>
                  <a:lnTo>
                    <a:pt x="21" y="18"/>
                  </a:lnTo>
                  <a:lnTo>
                    <a:pt x="18" y="26"/>
                  </a:lnTo>
                  <a:lnTo>
                    <a:pt x="14" y="34"/>
                  </a:lnTo>
                  <a:lnTo>
                    <a:pt x="13" y="47"/>
                  </a:lnTo>
                  <a:lnTo>
                    <a:pt x="11" y="59"/>
                  </a:lnTo>
                  <a:lnTo>
                    <a:pt x="16" y="88"/>
                  </a:lnTo>
                  <a:lnTo>
                    <a:pt x="31" y="117"/>
                  </a:lnTo>
                  <a:lnTo>
                    <a:pt x="23" y="117"/>
                  </a:lnTo>
                  <a:lnTo>
                    <a:pt x="13" y="104"/>
                  </a:lnTo>
                  <a:lnTo>
                    <a:pt x="6" y="90"/>
                  </a:lnTo>
                  <a:lnTo>
                    <a:pt x="1" y="75"/>
                  </a:lnTo>
                  <a:lnTo>
                    <a:pt x="0" y="59"/>
                  </a:lnTo>
                  <a:lnTo>
                    <a:pt x="5" y="2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1" name="Freeform 350"/>
            <p:cNvSpPr>
              <a:spLocks/>
            </p:cNvSpPr>
            <p:nvPr/>
          </p:nvSpPr>
          <p:spPr bwMode="auto">
            <a:xfrm>
              <a:off x="398" y="2001"/>
              <a:ext cx="63" cy="91"/>
            </a:xfrm>
            <a:custGeom>
              <a:avLst/>
              <a:gdLst>
                <a:gd name="T0" fmla="*/ 16 w 63"/>
                <a:gd name="T1" fmla="*/ 0 h 91"/>
                <a:gd name="T2" fmla="*/ 21 w 63"/>
                <a:gd name="T3" fmla="*/ 1 h 91"/>
                <a:gd name="T4" fmla="*/ 24 w 63"/>
                <a:gd name="T5" fmla="*/ 3 h 91"/>
                <a:gd name="T6" fmla="*/ 28 w 63"/>
                <a:gd name="T7" fmla="*/ 8 h 91"/>
                <a:gd name="T8" fmla="*/ 29 w 63"/>
                <a:gd name="T9" fmla="*/ 13 h 91"/>
                <a:gd name="T10" fmla="*/ 31 w 63"/>
                <a:gd name="T11" fmla="*/ 21 h 91"/>
                <a:gd name="T12" fmla="*/ 41 w 63"/>
                <a:gd name="T13" fmla="*/ 65 h 91"/>
                <a:gd name="T14" fmla="*/ 42 w 63"/>
                <a:gd name="T15" fmla="*/ 71 h 91"/>
                <a:gd name="T16" fmla="*/ 44 w 63"/>
                <a:gd name="T17" fmla="*/ 76 h 91"/>
                <a:gd name="T18" fmla="*/ 45 w 63"/>
                <a:gd name="T19" fmla="*/ 78 h 91"/>
                <a:gd name="T20" fmla="*/ 49 w 63"/>
                <a:gd name="T21" fmla="*/ 81 h 91"/>
                <a:gd name="T22" fmla="*/ 54 w 63"/>
                <a:gd name="T23" fmla="*/ 81 h 91"/>
                <a:gd name="T24" fmla="*/ 55 w 63"/>
                <a:gd name="T25" fmla="*/ 81 h 91"/>
                <a:gd name="T26" fmla="*/ 58 w 63"/>
                <a:gd name="T27" fmla="*/ 80 h 91"/>
                <a:gd name="T28" fmla="*/ 60 w 63"/>
                <a:gd name="T29" fmla="*/ 76 h 91"/>
                <a:gd name="T30" fmla="*/ 62 w 63"/>
                <a:gd name="T31" fmla="*/ 71 h 91"/>
                <a:gd name="T32" fmla="*/ 63 w 63"/>
                <a:gd name="T33" fmla="*/ 71 h 91"/>
                <a:gd name="T34" fmla="*/ 63 w 63"/>
                <a:gd name="T35" fmla="*/ 73 h 91"/>
                <a:gd name="T36" fmla="*/ 63 w 63"/>
                <a:gd name="T37" fmla="*/ 78 h 91"/>
                <a:gd name="T38" fmla="*/ 62 w 63"/>
                <a:gd name="T39" fmla="*/ 83 h 91"/>
                <a:gd name="T40" fmla="*/ 60 w 63"/>
                <a:gd name="T41" fmla="*/ 88 h 91"/>
                <a:gd name="T42" fmla="*/ 57 w 63"/>
                <a:gd name="T43" fmla="*/ 89 h 91"/>
                <a:gd name="T44" fmla="*/ 52 w 63"/>
                <a:gd name="T45" fmla="*/ 91 h 91"/>
                <a:gd name="T46" fmla="*/ 49 w 63"/>
                <a:gd name="T47" fmla="*/ 89 h 91"/>
                <a:gd name="T48" fmla="*/ 44 w 63"/>
                <a:gd name="T49" fmla="*/ 88 h 91"/>
                <a:gd name="T50" fmla="*/ 42 w 63"/>
                <a:gd name="T51" fmla="*/ 83 h 91"/>
                <a:gd name="T52" fmla="*/ 41 w 63"/>
                <a:gd name="T53" fmla="*/ 78 h 91"/>
                <a:gd name="T54" fmla="*/ 37 w 63"/>
                <a:gd name="T55" fmla="*/ 70 h 91"/>
                <a:gd name="T56" fmla="*/ 32 w 63"/>
                <a:gd name="T57" fmla="*/ 45 h 91"/>
                <a:gd name="T58" fmla="*/ 11 w 63"/>
                <a:gd name="T59" fmla="*/ 89 h 91"/>
                <a:gd name="T60" fmla="*/ 0 w 63"/>
                <a:gd name="T61" fmla="*/ 89 h 91"/>
                <a:gd name="T62" fmla="*/ 29 w 63"/>
                <a:gd name="T63" fmla="*/ 29 h 91"/>
                <a:gd name="T64" fmla="*/ 28 w 63"/>
                <a:gd name="T65" fmla="*/ 24 h 91"/>
                <a:gd name="T66" fmla="*/ 26 w 63"/>
                <a:gd name="T67" fmla="*/ 19 h 91"/>
                <a:gd name="T68" fmla="*/ 24 w 63"/>
                <a:gd name="T69" fmla="*/ 14 h 91"/>
                <a:gd name="T70" fmla="*/ 23 w 63"/>
                <a:gd name="T71" fmla="*/ 13 h 91"/>
                <a:gd name="T72" fmla="*/ 19 w 63"/>
                <a:gd name="T73" fmla="*/ 10 h 91"/>
                <a:gd name="T74" fmla="*/ 16 w 63"/>
                <a:gd name="T75" fmla="*/ 10 h 91"/>
                <a:gd name="T76" fmla="*/ 13 w 63"/>
                <a:gd name="T77" fmla="*/ 10 h 91"/>
                <a:gd name="T78" fmla="*/ 10 w 63"/>
                <a:gd name="T79" fmla="*/ 11 h 91"/>
                <a:gd name="T80" fmla="*/ 8 w 63"/>
                <a:gd name="T81" fmla="*/ 14 h 91"/>
                <a:gd name="T82" fmla="*/ 6 w 63"/>
                <a:gd name="T83" fmla="*/ 19 h 91"/>
                <a:gd name="T84" fmla="*/ 5 w 63"/>
                <a:gd name="T85" fmla="*/ 19 h 91"/>
                <a:gd name="T86" fmla="*/ 5 w 63"/>
                <a:gd name="T87" fmla="*/ 14 h 91"/>
                <a:gd name="T88" fmla="*/ 6 w 63"/>
                <a:gd name="T89" fmla="*/ 8 h 91"/>
                <a:gd name="T90" fmla="*/ 10 w 63"/>
                <a:gd name="T91" fmla="*/ 5 h 91"/>
                <a:gd name="T92" fmla="*/ 13 w 63"/>
                <a:gd name="T93" fmla="*/ 1 h 91"/>
                <a:gd name="T94" fmla="*/ 16 w 63"/>
                <a:gd name="T9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91">
                  <a:moveTo>
                    <a:pt x="16" y="0"/>
                  </a:moveTo>
                  <a:lnTo>
                    <a:pt x="21" y="1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29" y="13"/>
                  </a:lnTo>
                  <a:lnTo>
                    <a:pt x="31" y="21"/>
                  </a:lnTo>
                  <a:lnTo>
                    <a:pt x="41" y="65"/>
                  </a:lnTo>
                  <a:lnTo>
                    <a:pt x="42" y="71"/>
                  </a:lnTo>
                  <a:lnTo>
                    <a:pt x="44" y="76"/>
                  </a:lnTo>
                  <a:lnTo>
                    <a:pt x="45" y="78"/>
                  </a:lnTo>
                  <a:lnTo>
                    <a:pt x="49" y="81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8" y="80"/>
                  </a:lnTo>
                  <a:lnTo>
                    <a:pt x="60" y="76"/>
                  </a:lnTo>
                  <a:lnTo>
                    <a:pt x="62" y="71"/>
                  </a:lnTo>
                  <a:lnTo>
                    <a:pt x="63" y="71"/>
                  </a:lnTo>
                  <a:lnTo>
                    <a:pt x="63" y="73"/>
                  </a:lnTo>
                  <a:lnTo>
                    <a:pt x="63" y="78"/>
                  </a:lnTo>
                  <a:lnTo>
                    <a:pt x="62" y="83"/>
                  </a:lnTo>
                  <a:lnTo>
                    <a:pt x="60" y="88"/>
                  </a:lnTo>
                  <a:lnTo>
                    <a:pt x="57" y="89"/>
                  </a:lnTo>
                  <a:lnTo>
                    <a:pt x="52" y="91"/>
                  </a:lnTo>
                  <a:lnTo>
                    <a:pt x="49" y="89"/>
                  </a:lnTo>
                  <a:lnTo>
                    <a:pt x="44" y="88"/>
                  </a:lnTo>
                  <a:lnTo>
                    <a:pt x="42" y="83"/>
                  </a:lnTo>
                  <a:lnTo>
                    <a:pt x="41" y="78"/>
                  </a:lnTo>
                  <a:lnTo>
                    <a:pt x="37" y="70"/>
                  </a:lnTo>
                  <a:lnTo>
                    <a:pt x="32" y="45"/>
                  </a:lnTo>
                  <a:lnTo>
                    <a:pt x="11" y="89"/>
                  </a:lnTo>
                  <a:lnTo>
                    <a:pt x="0" y="89"/>
                  </a:lnTo>
                  <a:lnTo>
                    <a:pt x="29" y="29"/>
                  </a:lnTo>
                  <a:lnTo>
                    <a:pt x="28" y="24"/>
                  </a:lnTo>
                  <a:lnTo>
                    <a:pt x="26" y="19"/>
                  </a:lnTo>
                  <a:lnTo>
                    <a:pt x="24" y="14"/>
                  </a:lnTo>
                  <a:lnTo>
                    <a:pt x="23" y="13"/>
                  </a:lnTo>
                  <a:lnTo>
                    <a:pt x="19" y="10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4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2" name="Freeform 351"/>
            <p:cNvSpPr>
              <a:spLocks/>
            </p:cNvSpPr>
            <p:nvPr/>
          </p:nvSpPr>
          <p:spPr bwMode="auto">
            <a:xfrm>
              <a:off x="468" y="1999"/>
              <a:ext cx="31" cy="117"/>
            </a:xfrm>
            <a:custGeom>
              <a:avLst/>
              <a:gdLst>
                <a:gd name="T0" fmla="*/ 0 w 31"/>
                <a:gd name="T1" fmla="*/ 0 h 117"/>
                <a:gd name="T2" fmla="*/ 8 w 31"/>
                <a:gd name="T3" fmla="*/ 0 h 117"/>
                <a:gd name="T4" fmla="*/ 26 w 31"/>
                <a:gd name="T5" fmla="*/ 29 h 117"/>
                <a:gd name="T6" fmla="*/ 31 w 31"/>
                <a:gd name="T7" fmla="*/ 59 h 117"/>
                <a:gd name="T8" fmla="*/ 29 w 31"/>
                <a:gd name="T9" fmla="*/ 75 h 117"/>
                <a:gd name="T10" fmla="*/ 24 w 31"/>
                <a:gd name="T11" fmla="*/ 90 h 117"/>
                <a:gd name="T12" fmla="*/ 16 w 31"/>
                <a:gd name="T13" fmla="*/ 104 h 117"/>
                <a:gd name="T14" fmla="*/ 8 w 31"/>
                <a:gd name="T15" fmla="*/ 117 h 117"/>
                <a:gd name="T16" fmla="*/ 0 w 31"/>
                <a:gd name="T17" fmla="*/ 117 h 117"/>
                <a:gd name="T18" fmla="*/ 15 w 31"/>
                <a:gd name="T19" fmla="*/ 88 h 117"/>
                <a:gd name="T20" fmla="*/ 19 w 31"/>
                <a:gd name="T21" fmla="*/ 59 h 117"/>
                <a:gd name="T22" fmla="*/ 18 w 31"/>
                <a:gd name="T23" fmla="*/ 47 h 117"/>
                <a:gd name="T24" fmla="*/ 16 w 31"/>
                <a:gd name="T25" fmla="*/ 36 h 117"/>
                <a:gd name="T26" fmla="*/ 13 w 31"/>
                <a:gd name="T27" fmla="*/ 26 h 117"/>
                <a:gd name="T28" fmla="*/ 10 w 31"/>
                <a:gd name="T29" fmla="*/ 18 h 117"/>
                <a:gd name="T30" fmla="*/ 8 w 31"/>
                <a:gd name="T31" fmla="*/ 13 h 117"/>
                <a:gd name="T32" fmla="*/ 5 w 31"/>
                <a:gd name="T33" fmla="*/ 7 h 117"/>
                <a:gd name="T34" fmla="*/ 0 w 31"/>
                <a:gd name="T3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117">
                  <a:moveTo>
                    <a:pt x="0" y="0"/>
                  </a:moveTo>
                  <a:lnTo>
                    <a:pt x="8" y="0"/>
                  </a:lnTo>
                  <a:lnTo>
                    <a:pt x="26" y="29"/>
                  </a:lnTo>
                  <a:lnTo>
                    <a:pt x="31" y="59"/>
                  </a:lnTo>
                  <a:lnTo>
                    <a:pt x="29" y="75"/>
                  </a:lnTo>
                  <a:lnTo>
                    <a:pt x="24" y="90"/>
                  </a:lnTo>
                  <a:lnTo>
                    <a:pt x="16" y="104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15" y="88"/>
                  </a:lnTo>
                  <a:lnTo>
                    <a:pt x="19" y="59"/>
                  </a:lnTo>
                  <a:lnTo>
                    <a:pt x="18" y="47"/>
                  </a:lnTo>
                  <a:lnTo>
                    <a:pt x="16" y="36"/>
                  </a:lnTo>
                  <a:lnTo>
                    <a:pt x="13" y="26"/>
                  </a:lnTo>
                  <a:lnTo>
                    <a:pt x="10" y="18"/>
                  </a:lnTo>
                  <a:lnTo>
                    <a:pt x="8" y="13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3" name="Line 352"/>
            <p:cNvSpPr>
              <a:spLocks noChangeShapeType="1"/>
            </p:cNvSpPr>
            <p:nvPr/>
          </p:nvSpPr>
          <p:spPr bwMode="auto">
            <a:xfrm>
              <a:off x="4344" y="1584"/>
              <a:ext cx="112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DDD3-F0C5-43EC-B1DD-DB8EC53AAC2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график зависимости критического значения волнового числа α</a:t>
            </a:r>
            <a:r>
              <a:rPr lang="ru-RU" sz="3200" baseline="-25000" dirty="0" smtClean="0"/>
              <a:t>с</a:t>
            </a:r>
            <a:r>
              <a:rPr lang="ru-RU" sz="3200" dirty="0" smtClean="0"/>
              <a:t> от напряженности внешнего электрического поля </a:t>
            </a:r>
            <a:r>
              <a:rPr lang="en-US" sz="3200" dirty="0" smtClean="0"/>
              <a:t>E</a:t>
            </a:r>
            <a:r>
              <a:rPr lang="ru-RU" sz="3200" baseline="-25000" dirty="0" smtClean="0"/>
              <a:t>∞</a:t>
            </a:r>
            <a:r>
              <a:rPr lang="ru-RU" sz="3200" dirty="0" smtClean="0"/>
              <a:t> .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692275" y="1916113"/>
            <a:ext cx="5975350" cy="4038600"/>
            <a:chOff x="1066" y="1207"/>
            <a:chExt cx="3764" cy="254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66" y="1207"/>
              <a:ext cx="3764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066" y="1207"/>
              <a:ext cx="3764" cy="254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65" y="1207"/>
              <a:ext cx="3773" cy="254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583" y="1410"/>
              <a:ext cx="2924" cy="198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V="1">
              <a:off x="1583" y="1410"/>
              <a:ext cx="0" cy="198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583" y="1410"/>
              <a:ext cx="2924" cy="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4507" y="1410"/>
              <a:ext cx="0" cy="198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1583" y="3396"/>
              <a:ext cx="2924" cy="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583" y="1410"/>
              <a:ext cx="2924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583" y="3396"/>
              <a:ext cx="2924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4507" y="1410"/>
              <a:ext cx="0" cy="19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1583" y="1410"/>
              <a:ext cx="0" cy="19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583" y="3396"/>
              <a:ext cx="2924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1583" y="1410"/>
              <a:ext cx="0" cy="19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V="1">
              <a:off x="1583" y="3366"/>
              <a:ext cx="0" cy="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583" y="1410"/>
              <a:ext cx="0" cy="2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0"/>
            <p:cNvSpPr>
              <a:spLocks noEditPoints="1"/>
            </p:cNvSpPr>
            <p:nvPr/>
          </p:nvSpPr>
          <p:spPr bwMode="auto">
            <a:xfrm>
              <a:off x="1549" y="3452"/>
              <a:ext cx="68" cy="106"/>
            </a:xfrm>
            <a:custGeom>
              <a:avLst/>
              <a:gdLst>
                <a:gd name="T0" fmla="*/ 34 w 68"/>
                <a:gd name="T1" fmla="*/ 11 h 106"/>
                <a:gd name="T2" fmla="*/ 28 w 68"/>
                <a:gd name="T3" fmla="*/ 12 h 106"/>
                <a:gd name="T4" fmla="*/ 24 w 68"/>
                <a:gd name="T5" fmla="*/ 14 h 106"/>
                <a:gd name="T6" fmla="*/ 19 w 68"/>
                <a:gd name="T7" fmla="*/ 19 h 106"/>
                <a:gd name="T8" fmla="*/ 16 w 68"/>
                <a:gd name="T9" fmla="*/ 27 h 106"/>
                <a:gd name="T10" fmla="*/ 14 w 68"/>
                <a:gd name="T11" fmla="*/ 37 h 106"/>
                <a:gd name="T12" fmla="*/ 13 w 68"/>
                <a:gd name="T13" fmla="*/ 52 h 106"/>
                <a:gd name="T14" fmla="*/ 14 w 68"/>
                <a:gd name="T15" fmla="*/ 67 h 106"/>
                <a:gd name="T16" fmla="*/ 16 w 68"/>
                <a:gd name="T17" fmla="*/ 78 h 106"/>
                <a:gd name="T18" fmla="*/ 19 w 68"/>
                <a:gd name="T19" fmla="*/ 85 h 106"/>
                <a:gd name="T20" fmla="*/ 22 w 68"/>
                <a:gd name="T21" fmla="*/ 89 h 106"/>
                <a:gd name="T22" fmla="*/ 26 w 68"/>
                <a:gd name="T23" fmla="*/ 91 h 106"/>
                <a:gd name="T24" fmla="*/ 29 w 68"/>
                <a:gd name="T25" fmla="*/ 93 h 106"/>
                <a:gd name="T26" fmla="*/ 34 w 68"/>
                <a:gd name="T27" fmla="*/ 93 h 106"/>
                <a:gd name="T28" fmla="*/ 38 w 68"/>
                <a:gd name="T29" fmla="*/ 93 h 106"/>
                <a:gd name="T30" fmla="*/ 42 w 68"/>
                <a:gd name="T31" fmla="*/ 91 h 106"/>
                <a:gd name="T32" fmla="*/ 45 w 68"/>
                <a:gd name="T33" fmla="*/ 89 h 106"/>
                <a:gd name="T34" fmla="*/ 49 w 68"/>
                <a:gd name="T35" fmla="*/ 85 h 106"/>
                <a:gd name="T36" fmla="*/ 52 w 68"/>
                <a:gd name="T37" fmla="*/ 78 h 106"/>
                <a:gd name="T38" fmla="*/ 53 w 68"/>
                <a:gd name="T39" fmla="*/ 67 h 106"/>
                <a:gd name="T40" fmla="*/ 54 w 68"/>
                <a:gd name="T41" fmla="*/ 52 h 106"/>
                <a:gd name="T42" fmla="*/ 53 w 68"/>
                <a:gd name="T43" fmla="*/ 37 h 106"/>
                <a:gd name="T44" fmla="*/ 52 w 68"/>
                <a:gd name="T45" fmla="*/ 27 h 106"/>
                <a:gd name="T46" fmla="*/ 49 w 68"/>
                <a:gd name="T47" fmla="*/ 20 h 106"/>
                <a:gd name="T48" fmla="*/ 45 w 68"/>
                <a:gd name="T49" fmla="*/ 16 h 106"/>
                <a:gd name="T50" fmla="*/ 42 w 68"/>
                <a:gd name="T51" fmla="*/ 13 h 106"/>
                <a:gd name="T52" fmla="*/ 38 w 68"/>
                <a:gd name="T53" fmla="*/ 12 h 106"/>
                <a:gd name="T54" fmla="*/ 34 w 68"/>
                <a:gd name="T55" fmla="*/ 11 h 106"/>
                <a:gd name="T56" fmla="*/ 34 w 68"/>
                <a:gd name="T57" fmla="*/ 0 h 106"/>
                <a:gd name="T58" fmla="*/ 40 w 68"/>
                <a:gd name="T59" fmla="*/ 0 h 106"/>
                <a:gd name="T60" fmla="*/ 44 w 68"/>
                <a:gd name="T61" fmla="*/ 1 h 106"/>
                <a:gd name="T62" fmla="*/ 49 w 68"/>
                <a:gd name="T63" fmla="*/ 3 h 106"/>
                <a:gd name="T64" fmla="*/ 53 w 68"/>
                <a:gd name="T65" fmla="*/ 5 h 106"/>
                <a:gd name="T66" fmla="*/ 57 w 68"/>
                <a:gd name="T67" fmla="*/ 9 h 106"/>
                <a:gd name="T68" fmla="*/ 59 w 68"/>
                <a:gd name="T69" fmla="*/ 12 h 106"/>
                <a:gd name="T70" fmla="*/ 62 w 68"/>
                <a:gd name="T71" fmla="*/ 19 h 106"/>
                <a:gd name="T72" fmla="*/ 66 w 68"/>
                <a:gd name="T73" fmla="*/ 28 h 106"/>
                <a:gd name="T74" fmla="*/ 67 w 68"/>
                <a:gd name="T75" fmla="*/ 38 h 106"/>
                <a:gd name="T76" fmla="*/ 68 w 68"/>
                <a:gd name="T77" fmla="*/ 52 h 106"/>
                <a:gd name="T78" fmla="*/ 67 w 68"/>
                <a:gd name="T79" fmla="*/ 69 h 106"/>
                <a:gd name="T80" fmla="*/ 64 w 68"/>
                <a:gd name="T81" fmla="*/ 82 h 106"/>
                <a:gd name="T82" fmla="*/ 61 w 68"/>
                <a:gd name="T83" fmla="*/ 90 h 106"/>
                <a:gd name="T84" fmla="*/ 58 w 68"/>
                <a:gd name="T85" fmla="*/ 96 h 106"/>
                <a:gd name="T86" fmla="*/ 53 w 68"/>
                <a:gd name="T87" fmla="*/ 100 h 106"/>
                <a:gd name="T88" fmla="*/ 44 w 68"/>
                <a:gd name="T89" fmla="*/ 104 h 106"/>
                <a:gd name="T90" fmla="*/ 34 w 68"/>
                <a:gd name="T91" fmla="*/ 106 h 106"/>
                <a:gd name="T92" fmla="*/ 20 w 68"/>
                <a:gd name="T93" fmla="*/ 102 h 106"/>
                <a:gd name="T94" fmla="*/ 10 w 68"/>
                <a:gd name="T95" fmla="*/ 96 h 106"/>
                <a:gd name="T96" fmla="*/ 4 w 68"/>
                <a:gd name="T97" fmla="*/ 84 h 106"/>
                <a:gd name="T98" fmla="*/ 1 w 68"/>
                <a:gd name="T99" fmla="*/ 70 h 106"/>
                <a:gd name="T100" fmla="*/ 0 w 68"/>
                <a:gd name="T101" fmla="*/ 52 h 106"/>
                <a:gd name="T102" fmla="*/ 1 w 68"/>
                <a:gd name="T103" fmla="*/ 36 h 106"/>
                <a:gd name="T104" fmla="*/ 3 w 68"/>
                <a:gd name="T105" fmla="*/ 22 h 106"/>
                <a:gd name="T106" fmla="*/ 6 w 68"/>
                <a:gd name="T107" fmla="*/ 16 h 106"/>
                <a:gd name="T108" fmla="*/ 10 w 68"/>
                <a:gd name="T109" fmla="*/ 10 h 106"/>
                <a:gd name="T110" fmla="*/ 14 w 68"/>
                <a:gd name="T111" fmla="*/ 5 h 106"/>
                <a:gd name="T112" fmla="*/ 24 w 68"/>
                <a:gd name="T113" fmla="*/ 1 h 106"/>
                <a:gd name="T114" fmla="*/ 34 w 68"/>
                <a:gd name="T1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" h="106">
                  <a:moveTo>
                    <a:pt x="34" y="11"/>
                  </a:moveTo>
                  <a:lnTo>
                    <a:pt x="28" y="12"/>
                  </a:lnTo>
                  <a:lnTo>
                    <a:pt x="24" y="14"/>
                  </a:lnTo>
                  <a:lnTo>
                    <a:pt x="19" y="19"/>
                  </a:lnTo>
                  <a:lnTo>
                    <a:pt x="16" y="27"/>
                  </a:lnTo>
                  <a:lnTo>
                    <a:pt x="14" y="37"/>
                  </a:lnTo>
                  <a:lnTo>
                    <a:pt x="13" y="52"/>
                  </a:lnTo>
                  <a:lnTo>
                    <a:pt x="14" y="67"/>
                  </a:lnTo>
                  <a:lnTo>
                    <a:pt x="16" y="78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6" y="91"/>
                  </a:lnTo>
                  <a:lnTo>
                    <a:pt x="29" y="93"/>
                  </a:lnTo>
                  <a:lnTo>
                    <a:pt x="34" y="93"/>
                  </a:lnTo>
                  <a:lnTo>
                    <a:pt x="38" y="93"/>
                  </a:lnTo>
                  <a:lnTo>
                    <a:pt x="42" y="91"/>
                  </a:lnTo>
                  <a:lnTo>
                    <a:pt x="45" y="89"/>
                  </a:lnTo>
                  <a:lnTo>
                    <a:pt x="49" y="85"/>
                  </a:lnTo>
                  <a:lnTo>
                    <a:pt x="52" y="78"/>
                  </a:lnTo>
                  <a:lnTo>
                    <a:pt x="53" y="67"/>
                  </a:lnTo>
                  <a:lnTo>
                    <a:pt x="54" y="52"/>
                  </a:lnTo>
                  <a:lnTo>
                    <a:pt x="53" y="37"/>
                  </a:lnTo>
                  <a:lnTo>
                    <a:pt x="52" y="27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2" y="13"/>
                  </a:lnTo>
                  <a:lnTo>
                    <a:pt x="38" y="12"/>
                  </a:lnTo>
                  <a:lnTo>
                    <a:pt x="34" y="11"/>
                  </a:lnTo>
                  <a:close/>
                  <a:moveTo>
                    <a:pt x="34" y="0"/>
                  </a:moveTo>
                  <a:lnTo>
                    <a:pt x="40" y="0"/>
                  </a:lnTo>
                  <a:lnTo>
                    <a:pt x="44" y="1"/>
                  </a:lnTo>
                  <a:lnTo>
                    <a:pt x="49" y="3"/>
                  </a:lnTo>
                  <a:lnTo>
                    <a:pt x="53" y="5"/>
                  </a:lnTo>
                  <a:lnTo>
                    <a:pt x="57" y="9"/>
                  </a:lnTo>
                  <a:lnTo>
                    <a:pt x="59" y="12"/>
                  </a:lnTo>
                  <a:lnTo>
                    <a:pt x="62" y="19"/>
                  </a:lnTo>
                  <a:lnTo>
                    <a:pt x="66" y="28"/>
                  </a:lnTo>
                  <a:lnTo>
                    <a:pt x="67" y="38"/>
                  </a:lnTo>
                  <a:lnTo>
                    <a:pt x="68" y="52"/>
                  </a:lnTo>
                  <a:lnTo>
                    <a:pt x="67" y="69"/>
                  </a:lnTo>
                  <a:lnTo>
                    <a:pt x="64" y="82"/>
                  </a:lnTo>
                  <a:lnTo>
                    <a:pt x="61" y="90"/>
                  </a:lnTo>
                  <a:lnTo>
                    <a:pt x="58" y="96"/>
                  </a:lnTo>
                  <a:lnTo>
                    <a:pt x="53" y="100"/>
                  </a:lnTo>
                  <a:lnTo>
                    <a:pt x="44" y="104"/>
                  </a:lnTo>
                  <a:lnTo>
                    <a:pt x="34" y="106"/>
                  </a:lnTo>
                  <a:lnTo>
                    <a:pt x="20" y="102"/>
                  </a:lnTo>
                  <a:lnTo>
                    <a:pt x="10" y="96"/>
                  </a:lnTo>
                  <a:lnTo>
                    <a:pt x="4" y="84"/>
                  </a:lnTo>
                  <a:lnTo>
                    <a:pt x="1" y="70"/>
                  </a:lnTo>
                  <a:lnTo>
                    <a:pt x="0" y="52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4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2167" y="3366"/>
              <a:ext cx="0" cy="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2167" y="1410"/>
              <a:ext cx="0" cy="2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132" y="3452"/>
              <a:ext cx="68" cy="104"/>
            </a:xfrm>
            <a:custGeom>
              <a:avLst/>
              <a:gdLst>
                <a:gd name="T0" fmla="*/ 34 w 68"/>
                <a:gd name="T1" fmla="*/ 0 h 104"/>
                <a:gd name="T2" fmla="*/ 48 w 68"/>
                <a:gd name="T3" fmla="*/ 2 h 104"/>
                <a:gd name="T4" fmla="*/ 58 w 68"/>
                <a:gd name="T5" fmla="*/ 8 h 104"/>
                <a:gd name="T6" fmla="*/ 64 w 68"/>
                <a:gd name="T7" fmla="*/ 17 h 104"/>
                <a:gd name="T8" fmla="*/ 66 w 68"/>
                <a:gd name="T9" fmla="*/ 28 h 104"/>
                <a:gd name="T10" fmla="*/ 66 w 68"/>
                <a:gd name="T11" fmla="*/ 34 h 104"/>
                <a:gd name="T12" fmla="*/ 64 w 68"/>
                <a:gd name="T13" fmla="*/ 41 h 104"/>
                <a:gd name="T14" fmla="*/ 61 w 68"/>
                <a:gd name="T15" fmla="*/ 46 h 104"/>
                <a:gd name="T16" fmla="*/ 57 w 68"/>
                <a:gd name="T17" fmla="*/ 53 h 104"/>
                <a:gd name="T18" fmla="*/ 49 w 68"/>
                <a:gd name="T19" fmla="*/ 61 h 104"/>
                <a:gd name="T20" fmla="*/ 37 w 68"/>
                <a:gd name="T21" fmla="*/ 70 h 104"/>
                <a:gd name="T22" fmla="*/ 33 w 68"/>
                <a:gd name="T23" fmla="*/ 75 h 104"/>
                <a:gd name="T24" fmla="*/ 28 w 68"/>
                <a:gd name="T25" fmla="*/ 78 h 104"/>
                <a:gd name="T26" fmla="*/ 25 w 68"/>
                <a:gd name="T27" fmla="*/ 82 h 104"/>
                <a:gd name="T28" fmla="*/ 22 w 68"/>
                <a:gd name="T29" fmla="*/ 84 h 104"/>
                <a:gd name="T30" fmla="*/ 20 w 68"/>
                <a:gd name="T31" fmla="*/ 86 h 104"/>
                <a:gd name="T32" fmla="*/ 17 w 68"/>
                <a:gd name="T33" fmla="*/ 90 h 104"/>
                <a:gd name="T34" fmla="*/ 68 w 68"/>
                <a:gd name="T35" fmla="*/ 90 h 104"/>
                <a:gd name="T36" fmla="*/ 68 w 68"/>
                <a:gd name="T37" fmla="*/ 104 h 104"/>
                <a:gd name="T38" fmla="*/ 0 w 68"/>
                <a:gd name="T39" fmla="*/ 104 h 104"/>
                <a:gd name="T40" fmla="*/ 0 w 68"/>
                <a:gd name="T41" fmla="*/ 99 h 104"/>
                <a:gd name="T42" fmla="*/ 1 w 68"/>
                <a:gd name="T43" fmla="*/ 94 h 104"/>
                <a:gd name="T44" fmla="*/ 4 w 68"/>
                <a:gd name="T45" fmla="*/ 88 h 104"/>
                <a:gd name="T46" fmla="*/ 9 w 68"/>
                <a:gd name="T47" fmla="*/ 81 h 104"/>
                <a:gd name="T48" fmla="*/ 13 w 68"/>
                <a:gd name="T49" fmla="*/ 75 h 104"/>
                <a:gd name="T50" fmla="*/ 18 w 68"/>
                <a:gd name="T51" fmla="*/ 70 h 104"/>
                <a:gd name="T52" fmla="*/ 25 w 68"/>
                <a:gd name="T53" fmla="*/ 65 h 104"/>
                <a:gd name="T54" fmla="*/ 38 w 68"/>
                <a:gd name="T55" fmla="*/ 52 h 104"/>
                <a:gd name="T56" fmla="*/ 48 w 68"/>
                <a:gd name="T57" fmla="*/ 43 h 104"/>
                <a:gd name="T58" fmla="*/ 50 w 68"/>
                <a:gd name="T59" fmla="*/ 38 h 104"/>
                <a:gd name="T60" fmla="*/ 52 w 68"/>
                <a:gd name="T61" fmla="*/ 33 h 104"/>
                <a:gd name="T62" fmla="*/ 52 w 68"/>
                <a:gd name="T63" fmla="*/ 28 h 104"/>
                <a:gd name="T64" fmla="*/ 52 w 68"/>
                <a:gd name="T65" fmla="*/ 24 h 104"/>
                <a:gd name="T66" fmla="*/ 50 w 68"/>
                <a:gd name="T67" fmla="*/ 20 h 104"/>
                <a:gd name="T68" fmla="*/ 48 w 68"/>
                <a:gd name="T69" fmla="*/ 17 h 104"/>
                <a:gd name="T70" fmla="*/ 44 w 68"/>
                <a:gd name="T71" fmla="*/ 13 h 104"/>
                <a:gd name="T72" fmla="*/ 40 w 68"/>
                <a:gd name="T73" fmla="*/ 12 h 104"/>
                <a:gd name="T74" fmla="*/ 34 w 68"/>
                <a:gd name="T75" fmla="*/ 11 h 104"/>
                <a:gd name="T76" fmla="*/ 28 w 68"/>
                <a:gd name="T77" fmla="*/ 12 h 104"/>
                <a:gd name="T78" fmla="*/ 24 w 68"/>
                <a:gd name="T79" fmla="*/ 13 h 104"/>
                <a:gd name="T80" fmla="*/ 20 w 68"/>
                <a:gd name="T81" fmla="*/ 17 h 104"/>
                <a:gd name="T82" fmla="*/ 17 w 68"/>
                <a:gd name="T83" fmla="*/ 20 h 104"/>
                <a:gd name="T84" fmla="*/ 16 w 68"/>
                <a:gd name="T85" fmla="*/ 25 h 104"/>
                <a:gd name="T86" fmla="*/ 14 w 68"/>
                <a:gd name="T87" fmla="*/ 29 h 104"/>
                <a:gd name="T88" fmla="*/ 1 w 68"/>
                <a:gd name="T89" fmla="*/ 28 h 104"/>
                <a:gd name="T90" fmla="*/ 4 w 68"/>
                <a:gd name="T91" fmla="*/ 16 h 104"/>
                <a:gd name="T92" fmla="*/ 11 w 68"/>
                <a:gd name="T93" fmla="*/ 6 h 104"/>
                <a:gd name="T94" fmla="*/ 21 w 68"/>
                <a:gd name="T95" fmla="*/ 1 h 104"/>
                <a:gd name="T96" fmla="*/ 34 w 68"/>
                <a:gd name="T9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" h="104">
                  <a:moveTo>
                    <a:pt x="34" y="0"/>
                  </a:moveTo>
                  <a:lnTo>
                    <a:pt x="48" y="2"/>
                  </a:lnTo>
                  <a:lnTo>
                    <a:pt x="58" y="8"/>
                  </a:lnTo>
                  <a:lnTo>
                    <a:pt x="64" y="17"/>
                  </a:lnTo>
                  <a:lnTo>
                    <a:pt x="66" y="28"/>
                  </a:lnTo>
                  <a:lnTo>
                    <a:pt x="66" y="34"/>
                  </a:lnTo>
                  <a:lnTo>
                    <a:pt x="64" y="41"/>
                  </a:lnTo>
                  <a:lnTo>
                    <a:pt x="61" y="46"/>
                  </a:lnTo>
                  <a:lnTo>
                    <a:pt x="57" y="53"/>
                  </a:lnTo>
                  <a:lnTo>
                    <a:pt x="49" y="61"/>
                  </a:lnTo>
                  <a:lnTo>
                    <a:pt x="37" y="70"/>
                  </a:lnTo>
                  <a:lnTo>
                    <a:pt x="33" y="75"/>
                  </a:lnTo>
                  <a:lnTo>
                    <a:pt x="28" y="78"/>
                  </a:lnTo>
                  <a:lnTo>
                    <a:pt x="25" y="82"/>
                  </a:lnTo>
                  <a:lnTo>
                    <a:pt x="22" y="84"/>
                  </a:lnTo>
                  <a:lnTo>
                    <a:pt x="20" y="86"/>
                  </a:lnTo>
                  <a:lnTo>
                    <a:pt x="17" y="90"/>
                  </a:lnTo>
                  <a:lnTo>
                    <a:pt x="68" y="90"/>
                  </a:lnTo>
                  <a:lnTo>
                    <a:pt x="68" y="104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1" y="94"/>
                  </a:lnTo>
                  <a:lnTo>
                    <a:pt x="4" y="88"/>
                  </a:lnTo>
                  <a:lnTo>
                    <a:pt x="9" y="81"/>
                  </a:lnTo>
                  <a:lnTo>
                    <a:pt x="13" y="75"/>
                  </a:lnTo>
                  <a:lnTo>
                    <a:pt x="18" y="70"/>
                  </a:lnTo>
                  <a:lnTo>
                    <a:pt x="25" y="65"/>
                  </a:lnTo>
                  <a:lnTo>
                    <a:pt x="38" y="52"/>
                  </a:lnTo>
                  <a:lnTo>
                    <a:pt x="48" y="43"/>
                  </a:lnTo>
                  <a:lnTo>
                    <a:pt x="50" y="38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8" y="17"/>
                  </a:lnTo>
                  <a:lnTo>
                    <a:pt x="44" y="13"/>
                  </a:lnTo>
                  <a:lnTo>
                    <a:pt x="40" y="12"/>
                  </a:lnTo>
                  <a:lnTo>
                    <a:pt x="34" y="11"/>
                  </a:lnTo>
                  <a:lnTo>
                    <a:pt x="28" y="12"/>
                  </a:lnTo>
                  <a:lnTo>
                    <a:pt x="24" y="13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6" y="25"/>
                  </a:lnTo>
                  <a:lnTo>
                    <a:pt x="14" y="29"/>
                  </a:lnTo>
                  <a:lnTo>
                    <a:pt x="1" y="28"/>
                  </a:lnTo>
                  <a:lnTo>
                    <a:pt x="4" y="16"/>
                  </a:lnTo>
                  <a:lnTo>
                    <a:pt x="11" y="6"/>
                  </a:lnTo>
                  <a:lnTo>
                    <a:pt x="21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752" y="3366"/>
              <a:ext cx="0" cy="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2752" y="1410"/>
              <a:ext cx="0" cy="2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2714" y="3453"/>
              <a:ext cx="73" cy="103"/>
            </a:xfrm>
            <a:custGeom>
              <a:avLst/>
              <a:gdLst>
                <a:gd name="T0" fmla="*/ 46 w 73"/>
                <a:gd name="T1" fmla="*/ 26 h 103"/>
                <a:gd name="T2" fmla="*/ 17 w 73"/>
                <a:gd name="T3" fmla="*/ 65 h 103"/>
                <a:gd name="T4" fmla="*/ 46 w 73"/>
                <a:gd name="T5" fmla="*/ 65 h 103"/>
                <a:gd name="T6" fmla="*/ 46 w 73"/>
                <a:gd name="T7" fmla="*/ 26 h 103"/>
                <a:gd name="T8" fmla="*/ 50 w 73"/>
                <a:gd name="T9" fmla="*/ 0 h 103"/>
                <a:gd name="T10" fmla="*/ 60 w 73"/>
                <a:gd name="T11" fmla="*/ 0 h 103"/>
                <a:gd name="T12" fmla="*/ 60 w 73"/>
                <a:gd name="T13" fmla="*/ 65 h 103"/>
                <a:gd name="T14" fmla="*/ 73 w 73"/>
                <a:gd name="T15" fmla="*/ 65 h 103"/>
                <a:gd name="T16" fmla="*/ 73 w 73"/>
                <a:gd name="T17" fmla="*/ 79 h 103"/>
                <a:gd name="T18" fmla="*/ 60 w 73"/>
                <a:gd name="T19" fmla="*/ 79 h 103"/>
                <a:gd name="T20" fmla="*/ 60 w 73"/>
                <a:gd name="T21" fmla="*/ 103 h 103"/>
                <a:gd name="T22" fmla="*/ 46 w 73"/>
                <a:gd name="T23" fmla="*/ 103 h 103"/>
                <a:gd name="T24" fmla="*/ 46 w 73"/>
                <a:gd name="T25" fmla="*/ 79 h 103"/>
                <a:gd name="T26" fmla="*/ 0 w 73"/>
                <a:gd name="T27" fmla="*/ 79 h 103"/>
                <a:gd name="T28" fmla="*/ 0 w 73"/>
                <a:gd name="T29" fmla="*/ 65 h 103"/>
                <a:gd name="T30" fmla="*/ 50 w 73"/>
                <a:gd name="T3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103">
                  <a:moveTo>
                    <a:pt x="46" y="26"/>
                  </a:moveTo>
                  <a:lnTo>
                    <a:pt x="17" y="65"/>
                  </a:lnTo>
                  <a:lnTo>
                    <a:pt x="46" y="65"/>
                  </a:lnTo>
                  <a:lnTo>
                    <a:pt x="46" y="26"/>
                  </a:lnTo>
                  <a:close/>
                  <a:moveTo>
                    <a:pt x="50" y="0"/>
                  </a:moveTo>
                  <a:lnTo>
                    <a:pt x="60" y="0"/>
                  </a:lnTo>
                  <a:lnTo>
                    <a:pt x="60" y="65"/>
                  </a:lnTo>
                  <a:lnTo>
                    <a:pt x="73" y="65"/>
                  </a:lnTo>
                  <a:lnTo>
                    <a:pt x="73" y="79"/>
                  </a:lnTo>
                  <a:lnTo>
                    <a:pt x="60" y="79"/>
                  </a:lnTo>
                  <a:lnTo>
                    <a:pt x="60" y="103"/>
                  </a:lnTo>
                  <a:lnTo>
                    <a:pt x="46" y="103"/>
                  </a:lnTo>
                  <a:lnTo>
                    <a:pt x="46" y="79"/>
                  </a:lnTo>
                  <a:lnTo>
                    <a:pt x="0" y="79"/>
                  </a:lnTo>
                  <a:lnTo>
                    <a:pt x="0" y="6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336" y="3366"/>
              <a:ext cx="0" cy="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3336" y="1410"/>
              <a:ext cx="0" cy="2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9"/>
            <p:cNvSpPr>
              <a:spLocks noEditPoints="1"/>
            </p:cNvSpPr>
            <p:nvPr/>
          </p:nvSpPr>
          <p:spPr bwMode="auto">
            <a:xfrm>
              <a:off x="3301" y="3452"/>
              <a:ext cx="70" cy="106"/>
            </a:xfrm>
            <a:custGeom>
              <a:avLst/>
              <a:gdLst>
                <a:gd name="T0" fmla="*/ 30 w 70"/>
                <a:gd name="T1" fmla="*/ 49 h 106"/>
                <a:gd name="T2" fmla="*/ 21 w 70"/>
                <a:gd name="T3" fmla="*/ 53 h 106"/>
                <a:gd name="T4" fmla="*/ 15 w 70"/>
                <a:gd name="T5" fmla="*/ 64 h 106"/>
                <a:gd name="T6" fmla="*/ 15 w 70"/>
                <a:gd name="T7" fmla="*/ 76 h 106"/>
                <a:gd name="T8" fmla="*/ 18 w 70"/>
                <a:gd name="T9" fmla="*/ 85 h 106"/>
                <a:gd name="T10" fmla="*/ 24 w 70"/>
                <a:gd name="T11" fmla="*/ 90 h 106"/>
                <a:gd name="T12" fmla="*/ 32 w 70"/>
                <a:gd name="T13" fmla="*/ 93 h 106"/>
                <a:gd name="T14" fmla="*/ 41 w 70"/>
                <a:gd name="T15" fmla="*/ 92 h 106"/>
                <a:gd name="T16" fmla="*/ 50 w 70"/>
                <a:gd name="T17" fmla="*/ 88 h 106"/>
                <a:gd name="T18" fmla="*/ 56 w 70"/>
                <a:gd name="T19" fmla="*/ 77 h 106"/>
                <a:gd name="T20" fmla="*/ 56 w 70"/>
                <a:gd name="T21" fmla="*/ 64 h 106"/>
                <a:gd name="T22" fmla="*/ 50 w 70"/>
                <a:gd name="T23" fmla="*/ 53 h 106"/>
                <a:gd name="T24" fmla="*/ 41 w 70"/>
                <a:gd name="T25" fmla="*/ 49 h 106"/>
                <a:gd name="T26" fmla="*/ 38 w 70"/>
                <a:gd name="T27" fmla="*/ 0 h 106"/>
                <a:gd name="T28" fmla="*/ 58 w 70"/>
                <a:gd name="T29" fmla="*/ 6 h 106"/>
                <a:gd name="T30" fmla="*/ 69 w 70"/>
                <a:gd name="T31" fmla="*/ 27 h 106"/>
                <a:gd name="T32" fmla="*/ 54 w 70"/>
                <a:gd name="T33" fmla="*/ 24 h 106"/>
                <a:gd name="T34" fmla="*/ 50 w 70"/>
                <a:gd name="T35" fmla="*/ 17 h 106"/>
                <a:gd name="T36" fmla="*/ 42 w 70"/>
                <a:gd name="T37" fmla="*/ 12 h 106"/>
                <a:gd name="T38" fmla="*/ 32 w 70"/>
                <a:gd name="T39" fmla="*/ 12 h 106"/>
                <a:gd name="T40" fmla="*/ 23 w 70"/>
                <a:gd name="T41" fmla="*/ 18 h 106"/>
                <a:gd name="T42" fmla="*/ 17 w 70"/>
                <a:gd name="T43" fmla="*/ 26 h 106"/>
                <a:gd name="T44" fmla="*/ 14 w 70"/>
                <a:gd name="T45" fmla="*/ 50 h 106"/>
                <a:gd name="T46" fmla="*/ 21 w 70"/>
                <a:gd name="T47" fmla="*/ 42 h 106"/>
                <a:gd name="T48" fmla="*/ 32 w 70"/>
                <a:gd name="T49" fmla="*/ 36 h 106"/>
                <a:gd name="T50" fmla="*/ 51 w 70"/>
                <a:gd name="T51" fmla="*/ 38 h 106"/>
                <a:gd name="T52" fmla="*/ 67 w 70"/>
                <a:gd name="T53" fmla="*/ 56 h 106"/>
                <a:gd name="T54" fmla="*/ 69 w 70"/>
                <a:gd name="T55" fmla="*/ 80 h 106"/>
                <a:gd name="T56" fmla="*/ 63 w 70"/>
                <a:gd name="T57" fmla="*/ 93 h 106"/>
                <a:gd name="T58" fmla="*/ 54 w 70"/>
                <a:gd name="T59" fmla="*/ 101 h 106"/>
                <a:gd name="T60" fmla="*/ 43 w 70"/>
                <a:gd name="T61" fmla="*/ 105 h 106"/>
                <a:gd name="T62" fmla="*/ 22 w 70"/>
                <a:gd name="T63" fmla="*/ 102 h 106"/>
                <a:gd name="T64" fmla="*/ 5 w 70"/>
                <a:gd name="T65" fmla="*/ 84 h 106"/>
                <a:gd name="T66" fmla="*/ 0 w 70"/>
                <a:gd name="T67" fmla="*/ 56 h 106"/>
                <a:gd name="T68" fmla="*/ 6 w 70"/>
                <a:gd name="T69" fmla="*/ 22 h 106"/>
                <a:gd name="T70" fmla="*/ 20 w 70"/>
                <a:gd name="T71" fmla="*/ 4 h 106"/>
                <a:gd name="T72" fmla="*/ 38 w 70"/>
                <a:gd name="T7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106">
                  <a:moveTo>
                    <a:pt x="35" y="48"/>
                  </a:moveTo>
                  <a:lnTo>
                    <a:pt x="30" y="49"/>
                  </a:lnTo>
                  <a:lnTo>
                    <a:pt x="24" y="51"/>
                  </a:lnTo>
                  <a:lnTo>
                    <a:pt x="21" y="53"/>
                  </a:lnTo>
                  <a:lnTo>
                    <a:pt x="16" y="58"/>
                  </a:lnTo>
                  <a:lnTo>
                    <a:pt x="15" y="64"/>
                  </a:lnTo>
                  <a:lnTo>
                    <a:pt x="14" y="69"/>
                  </a:lnTo>
                  <a:lnTo>
                    <a:pt x="15" y="76"/>
                  </a:lnTo>
                  <a:lnTo>
                    <a:pt x="17" y="82"/>
                  </a:lnTo>
                  <a:lnTo>
                    <a:pt x="18" y="85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2"/>
                  </a:lnTo>
                  <a:lnTo>
                    <a:pt x="32" y="93"/>
                  </a:lnTo>
                  <a:lnTo>
                    <a:pt x="35" y="93"/>
                  </a:lnTo>
                  <a:lnTo>
                    <a:pt x="41" y="92"/>
                  </a:lnTo>
                  <a:lnTo>
                    <a:pt x="47" y="91"/>
                  </a:lnTo>
                  <a:lnTo>
                    <a:pt x="50" y="88"/>
                  </a:lnTo>
                  <a:lnTo>
                    <a:pt x="54" y="82"/>
                  </a:lnTo>
                  <a:lnTo>
                    <a:pt x="56" y="77"/>
                  </a:lnTo>
                  <a:lnTo>
                    <a:pt x="56" y="70"/>
                  </a:lnTo>
                  <a:lnTo>
                    <a:pt x="56" y="64"/>
                  </a:lnTo>
                  <a:lnTo>
                    <a:pt x="54" y="58"/>
                  </a:lnTo>
                  <a:lnTo>
                    <a:pt x="50" y="53"/>
                  </a:lnTo>
                  <a:lnTo>
                    <a:pt x="47" y="51"/>
                  </a:lnTo>
                  <a:lnTo>
                    <a:pt x="41" y="49"/>
                  </a:lnTo>
                  <a:lnTo>
                    <a:pt x="35" y="48"/>
                  </a:lnTo>
                  <a:close/>
                  <a:moveTo>
                    <a:pt x="38" y="0"/>
                  </a:moveTo>
                  <a:lnTo>
                    <a:pt x="49" y="1"/>
                  </a:lnTo>
                  <a:lnTo>
                    <a:pt x="58" y="6"/>
                  </a:lnTo>
                  <a:lnTo>
                    <a:pt x="65" y="16"/>
                  </a:lnTo>
                  <a:lnTo>
                    <a:pt x="69" y="27"/>
                  </a:lnTo>
                  <a:lnTo>
                    <a:pt x="55" y="28"/>
                  </a:lnTo>
                  <a:lnTo>
                    <a:pt x="54" y="24"/>
                  </a:lnTo>
                  <a:lnTo>
                    <a:pt x="51" y="20"/>
                  </a:lnTo>
                  <a:lnTo>
                    <a:pt x="50" y="17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1"/>
                  </a:lnTo>
                  <a:lnTo>
                    <a:pt x="32" y="12"/>
                  </a:lnTo>
                  <a:lnTo>
                    <a:pt x="26" y="14"/>
                  </a:lnTo>
                  <a:lnTo>
                    <a:pt x="23" y="18"/>
                  </a:lnTo>
                  <a:lnTo>
                    <a:pt x="20" y="21"/>
                  </a:lnTo>
                  <a:lnTo>
                    <a:pt x="17" y="26"/>
                  </a:lnTo>
                  <a:lnTo>
                    <a:pt x="15" y="36"/>
                  </a:lnTo>
                  <a:lnTo>
                    <a:pt x="14" y="50"/>
                  </a:lnTo>
                  <a:lnTo>
                    <a:pt x="17" y="45"/>
                  </a:lnTo>
                  <a:lnTo>
                    <a:pt x="21" y="42"/>
                  </a:lnTo>
                  <a:lnTo>
                    <a:pt x="25" y="40"/>
                  </a:lnTo>
                  <a:lnTo>
                    <a:pt x="32" y="36"/>
                  </a:lnTo>
                  <a:lnTo>
                    <a:pt x="39" y="36"/>
                  </a:lnTo>
                  <a:lnTo>
                    <a:pt x="51" y="38"/>
                  </a:lnTo>
                  <a:lnTo>
                    <a:pt x="61" y="45"/>
                  </a:lnTo>
                  <a:lnTo>
                    <a:pt x="67" y="56"/>
                  </a:lnTo>
                  <a:lnTo>
                    <a:pt x="70" y="69"/>
                  </a:lnTo>
                  <a:lnTo>
                    <a:pt x="69" y="80"/>
                  </a:lnTo>
                  <a:lnTo>
                    <a:pt x="65" y="88"/>
                  </a:lnTo>
                  <a:lnTo>
                    <a:pt x="63" y="93"/>
                  </a:lnTo>
                  <a:lnTo>
                    <a:pt x="58" y="98"/>
                  </a:lnTo>
                  <a:lnTo>
                    <a:pt x="54" y="101"/>
                  </a:lnTo>
                  <a:lnTo>
                    <a:pt x="48" y="104"/>
                  </a:lnTo>
                  <a:lnTo>
                    <a:pt x="43" y="105"/>
                  </a:lnTo>
                  <a:lnTo>
                    <a:pt x="37" y="106"/>
                  </a:lnTo>
                  <a:lnTo>
                    <a:pt x="22" y="102"/>
                  </a:lnTo>
                  <a:lnTo>
                    <a:pt x="10" y="93"/>
                  </a:lnTo>
                  <a:lnTo>
                    <a:pt x="5" y="84"/>
                  </a:lnTo>
                  <a:lnTo>
                    <a:pt x="1" y="72"/>
                  </a:lnTo>
                  <a:lnTo>
                    <a:pt x="0" y="56"/>
                  </a:lnTo>
                  <a:lnTo>
                    <a:pt x="1" y="37"/>
                  </a:lnTo>
                  <a:lnTo>
                    <a:pt x="6" y="22"/>
                  </a:lnTo>
                  <a:lnTo>
                    <a:pt x="12" y="11"/>
                  </a:lnTo>
                  <a:lnTo>
                    <a:pt x="20" y="4"/>
                  </a:lnTo>
                  <a:lnTo>
                    <a:pt x="28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3922" y="3366"/>
              <a:ext cx="0" cy="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3922" y="1410"/>
              <a:ext cx="0" cy="2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2"/>
            <p:cNvSpPr>
              <a:spLocks noEditPoints="1"/>
            </p:cNvSpPr>
            <p:nvPr/>
          </p:nvSpPr>
          <p:spPr bwMode="auto">
            <a:xfrm>
              <a:off x="3888" y="3452"/>
              <a:ext cx="67" cy="106"/>
            </a:xfrm>
            <a:custGeom>
              <a:avLst/>
              <a:gdLst>
                <a:gd name="T0" fmla="*/ 27 w 67"/>
                <a:gd name="T1" fmla="*/ 53 h 106"/>
                <a:gd name="T2" fmla="*/ 19 w 67"/>
                <a:gd name="T3" fmla="*/ 58 h 106"/>
                <a:gd name="T4" fmla="*/ 14 w 67"/>
                <a:gd name="T5" fmla="*/ 67 h 106"/>
                <a:gd name="T6" fmla="*/ 14 w 67"/>
                <a:gd name="T7" fmla="*/ 77 h 106"/>
                <a:gd name="T8" fmla="*/ 18 w 67"/>
                <a:gd name="T9" fmla="*/ 86 h 106"/>
                <a:gd name="T10" fmla="*/ 22 w 67"/>
                <a:gd name="T11" fmla="*/ 91 h 106"/>
                <a:gd name="T12" fmla="*/ 34 w 67"/>
                <a:gd name="T13" fmla="*/ 93 h 106"/>
                <a:gd name="T14" fmla="*/ 44 w 67"/>
                <a:gd name="T15" fmla="*/ 91 h 106"/>
                <a:gd name="T16" fmla="*/ 51 w 67"/>
                <a:gd name="T17" fmla="*/ 83 h 106"/>
                <a:gd name="T18" fmla="*/ 53 w 67"/>
                <a:gd name="T19" fmla="*/ 73 h 106"/>
                <a:gd name="T20" fmla="*/ 51 w 67"/>
                <a:gd name="T21" fmla="*/ 62 h 106"/>
                <a:gd name="T22" fmla="*/ 44 w 67"/>
                <a:gd name="T23" fmla="*/ 56 h 106"/>
                <a:gd name="T24" fmla="*/ 33 w 67"/>
                <a:gd name="T25" fmla="*/ 52 h 106"/>
                <a:gd name="T26" fmla="*/ 28 w 67"/>
                <a:gd name="T27" fmla="*/ 12 h 106"/>
                <a:gd name="T28" fmla="*/ 21 w 67"/>
                <a:gd name="T29" fmla="*/ 16 h 106"/>
                <a:gd name="T30" fmla="*/ 17 w 67"/>
                <a:gd name="T31" fmla="*/ 22 h 106"/>
                <a:gd name="T32" fmla="*/ 17 w 67"/>
                <a:gd name="T33" fmla="*/ 29 h 106"/>
                <a:gd name="T34" fmla="*/ 21 w 67"/>
                <a:gd name="T35" fmla="*/ 36 h 106"/>
                <a:gd name="T36" fmla="*/ 28 w 67"/>
                <a:gd name="T37" fmla="*/ 40 h 106"/>
                <a:gd name="T38" fmla="*/ 38 w 67"/>
                <a:gd name="T39" fmla="*/ 40 h 106"/>
                <a:gd name="T40" fmla="*/ 45 w 67"/>
                <a:gd name="T41" fmla="*/ 36 h 106"/>
                <a:gd name="T42" fmla="*/ 50 w 67"/>
                <a:gd name="T43" fmla="*/ 30 h 106"/>
                <a:gd name="T44" fmla="*/ 50 w 67"/>
                <a:gd name="T45" fmla="*/ 22 h 106"/>
                <a:gd name="T46" fmla="*/ 45 w 67"/>
                <a:gd name="T47" fmla="*/ 16 h 106"/>
                <a:gd name="T48" fmla="*/ 38 w 67"/>
                <a:gd name="T49" fmla="*/ 12 h 106"/>
                <a:gd name="T50" fmla="*/ 33 w 67"/>
                <a:gd name="T51" fmla="*/ 0 h 106"/>
                <a:gd name="T52" fmla="*/ 55 w 67"/>
                <a:gd name="T53" fmla="*/ 8 h 106"/>
                <a:gd name="T54" fmla="*/ 63 w 67"/>
                <a:gd name="T55" fmla="*/ 26 h 106"/>
                <a:gd name="T56" fmla="*/ 61 w 67"/>
                <a:gd name="T57" fmla="*/ 34 h 106"/>
                <a:gd name="T58" fmla="*/ 57 w 67"/>
                <a:gd name="T59" fmla="*/ 41 h 106"/>
                <a:gd name="T60" fmla="*/ 47 w 67"/>
                <a:gd name="T61" fmla="*/ 46 h 106"/>
                <a:gd name="T62" fmla="*/ 58 w 67"/>
                <a:gd name="T63" fmla="*/ 52 h 106"/>
                <a:gd name="T64" fmla="*/ 65 w 67"/>
                <a:gd name="T65" fmla="*/ 61 h 106"/>
                <a:gd name="T66" fmla="*/ 67 w 67"/>
                <a:gd name="T67" fmla="*/ 73 h 106"/>
                <a:gd name="T68" fmla="*/ 58 w 67"/>
                <a:gd name="T69" fmla="*/ 96 h 106"/>
                <a:gd name="T70" fmla="*/ 33 w 67"/>
                <a:gd name="T71" fmla="*/ 106 h 106"/>
                <a:gd name="T72" fmla="*/ 9 w 67"/>
                <a:gd name="T73" fmla="*/ 96 h 106"/>
                <a:gd name="T74" fmla="*/ 0 w 67"/>
                <a:gd name="T75" fmla="*/ 73 h 106"/>
                <a:gd name="T76" fmla="*/ 2 w 67"/>
                <a:gd name="T77" fmla="*/ 60 h 106"/>
                <a:gd name="T78" fmla="*/ 9 w 67"/>
                <a:gd name="T79" fmla="*/ 51 h 106"/>
                <a:gd name="T80" fmla="*/ 19 w 67"/>
                <a:gd name="T81" fmla="*/ 46 h 106"/>
                <a:gd name="T82" fmla="*/ 10 w 67"/>
                <a:gd name="T83" fmla="*/ 41 h 106"/>
                <a:gd name="T84" fmla="*/ 5 w 67"/>
                <a:gd name="T85" fmla="*/ 34 h 106"/>
                <a:gd name="T86" fmla="*/ 3 w 67"/>
                <a:gd name="T87" fmla="*/ 26 h 106"/>
                <a:gd name="T88" fmla="*/ 11 w 67"/>
                <a:gd name="T89" fmla="*/ 6 h 106"/>
                <a:gd name="T90" fmla="*/ 33 w 67"/>
                <a:gd name="T9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" h="106">
                  <a:moveTo>
                    <a:pt x="33" y="52"/>
                  </a:moveTo>
                  <a:lnTo>
                    <a:pt x="27" y="53"/>
                  </a:lnTo>
                  <a:lnTo>
                    <a:pt x="22" y="54"/>
                  </a:lnTo>
                  <a:lnTo>
                    <a:pt x="19" y="58"/>
                  </a:lnTo>
                  <a:lnTo>
                    <a:pt x="16" y="62"/>
                  </a:lnTo>
                  <a:lnTo>
                    <a:pt x="14" y="67"/>
                  </a:lnTo>
                  <a:lnTo>
                    <a:pt x="13" y="73"/>
                  </a:lnTo>
                  <a:lnTo>
                    <a:pt x="14" y="77"/>
                  </a:lnTo>
                  <a:lnTo>
                    <a:pt x="16" y="83"/>
                  </a:lnTo>
                  <a:lnTo>
                    <a:pt x="18" y="86"/>
                  </a:lnTo>
                  <a:lnTo>
                    <a:pt x="20" y="89"/>
                  </a:lnTo>
                  <a:lnTo>
                    <a:pt x="22" y="91"/>
                  </a:lnTo>
                  <a:lnTo>
                    <a:pt x="28" y="92"/>
                  </a:lnTo>
                  <a:lnTo>
                    <a:pt x="34" y="93"/>
                  </a:lnTo>
                  <a:lnTo>
                    <a:pt x="40" y="92"/>
                  </a:lnTo>
                  <a:lnTo>
                    <a:pt x="44" y="91"/>
                  </a:lnTo>
                  <a:lnTo>
                    <a:pt x="47" y="88"/>
                  </a:lnTo>
                  <a:lnTo>
                    <a:pt x="51" y="83"/>
                  </a:lnTo>
                  <a:lnTo>
                    <a:pt x="52" y="78"/>
                  </a:lnTo>
                  <a:lnTo>
                    <a:pt x="53" y="73"/>
                  </a:lnTo>
                  <a:lnTo>
                    <a:pt x="52" y="67"/>
                  </a:lnTo>
                  <a:lnTo>
                    <a:pt x="51" y="62"/>
                  </a:lnTo>
                  <a:lnTo>
                    <a:pt x="47" y="58"/>
                  </a:lnTo>
                  <a:lnTo>
                    <a:pt x="44" y="56"/>
                  </a:lnTo>
                  <a:lnTo>
                    <a:pt x="38" y="53"/>
                  </a:lnTo>
                  <a:lnTo>
                    <a:pt x="33" y="52"/>
                  </a:lnTo>
                  <a:close/>
                  <a:moveTo>
                    <a:pt x="33" y="11"/>
                  </a:moveTo>
                  <a:lnTo>
                    <a:pt x="28" y="12"/>
                  </a:lnTo>
                  <a:lnTo>
                    <a:pt x="25" y="13"/>
                  </a:lnTo>
                  <a:lnTo>
                    <a:pt x="21" y="16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9" y="33"/>
                  </a:lnTo>
                  <a:lnTo>
                    <a:pt x="21" y="36"/>
                  </a:lnTo>
                  <a:lnTo>
                    <a:pt x="25" y="38"/>
                  </a:lnTo>
                  <a:lnTo>
                    <a:pt x="28" y="40"/>
                  </a:lnTo>
                  <a:lnTo>
                    <a:pt x="34" y="41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5" y="36"/>
                  </a:lnTo>
                  <a:lnTo>
                    <a:pt x="47" y="33"/>
                  </a:lnTo>
                  <a:lnTo>
                    <a:pt x="50" y="30"/>
                  </a:lnTo>
                  <a:lnTo>
                    <a:pt x="50" y="26"/>
                  </a:lnTo>
                  <a:lnTo>
                    <a:pt x="50" y="22"/>
                  </a:lnTo>
                  <a:lnTo>
                    <a:pt x="47" y="19"/>
                  </a:lnTo>
                  <a:lnTo>
                    <a:pt x="45" y="16"/>
                  </a:lnTo>
                  <a:lnTo>
                    <a:pt x="42" y="13"/>
                  </a:lnTo>
                  <a:lnTo>
                    <a:pt x="38" y="12"/>
                  </a:lnTo>
                  <a:lnTo>
                    <a:pt x="33" y="11"/>
                  </a:lnTo>
                  <a:close/>
                  <a:moveTo>
                    <a:pt x="33" y="0"/>
                  </a:moveTo>
                  <a:lnTo>
                    <a:pt x="45" y="2"/>
                  </a:lnTo>
                  <a:lnTo>
                    <a:pt x="55" y="8"/>
                  </a:lnTo>
                  <a:lnTo>
                    <a:pt x="61" y="16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61" y="34"/>
                  </a:lnTo>
                  <a:lnTo>
                    <a:pt x="60" y="38"/>
                  </a:lnTo>
                  <a:lnTo>
                    <a:pt x="57" y="41"/>
                  </a:lnTo>
                  <a:lnTo>
                    <a:pt x="52" y="44"/>
                  </a:lnTo>
                  <a:lnTo>
                    <a:pt x="47" y="46"/>
                  </a:lnTo>
                  <a:lnTo>
                    <a:pt x="53" y="49"/>
                  </a:lnTo>
                  <a:lnTo>
                    <a:pt x="58" y="52"/>
                  </a:lnTo>
                  <a:lnTo>
                    <a:pt x="61" y="57"/>
                  </a:lnTo>
                  <a:lnTo>
                    <a:pt x="65" y="61"/>
                  </a:lnTo>
                  <a:lnTo>
                    <a:pt x="66" y="67"/>
                  </a:lnTo>
                  <a:lnTo>
                    <a:pt x="67" y="73"/>
                  </a:lnTo>
                  <a:lnTo>
                    <a:pt x="65" y="85"/>
                  </a:lnTo>
                  <a:lnTo>
                    <a:pt x="58" y="96"/>
                  </a:lnTo>
                  <a:lnTo>
                    <a:pt x="46" y="104"/>
                  </a:lnTo>
                  <a:lnTo>
                    <a:pt x="33" y="106"/>
                  </a:lnTo>
                  <a:lnTo>
                    <a:pt x="20" y="104"/>
                  </a:lnTo>
                  <a:lnTo>
                    <a:pt x="9" y="96"/>
                  </a:lnTo>
                  <a:lnTo>
                    <a:pt x="2" y="85"/>
                  </a:lnTo>
                  <a:lnTo>
                    <a:pt x="0" y="73"/>
                  </a:lnTo>
                  <a:lnTo>
                    <a:pt x="1" y="66"/>
                  </a:lnTo>
                  <a:lnTo>
                    <a:pt x="2" y="60"/>
                  </a:lnTo>
                  <a:lnTo>
                    <a:pt x="5" y="56"/>
                  </a:lnTo>
                  <a:lnTo>
                    <a:pt x="9" y="51"/>
                  </a:lnTo>
                  <a:lnTo>
                    <a:pt x="13" y="49"/>
                  </a:lnTo>
                  <a:lnTo>
                    <a:pt x="19" y="46"/>
                  </a:lnTo>
                  <a:lnTo>
                    <a:pt x="14" y="44"/>
                  </a:lnTo>
                  <a:lnTo>
                    <a:pt x="10" y="41"/>
                  </a:lnTo>
                  <a:lnTo>
                    <a:pt x="6" y="38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5" y="16"/>
                  </a:lnTo>
                  <a:lnTo>
                    <a:pt x="11" y="6"/>
                  </a:lnTo>
                  <a:lnTo>
                    <a:pt x="21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4" name="Line 33"/>
            <p:cNvSpPr>
              <a:spLocks noChangeShapeType="1"/>
            </p:cNvSpPr>
            <p:nvPr/>
          </p:nvSpPr>
          <p:spPr bwMode="auto">
            <a:xfrm flipV="1">
              <a:off x="4507" y="3366"/>
              <a:ext cx="0" cy="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5" name="Line 34"/>
            <p:cNvSpPr>
              <a:spLocks noChangeShapeType="1"/>
            </p:cNvSpPr>
            <p:nvPr/>
          </p:nvSpPr>
          <p:spPr bwMode="auto">
            <a:xfrm>
              <a:off x="4507" y="1410"/>
              <a:ext cx="0" cy="2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6" name="Freeform 35"/>
            <p:cNvSpPr>
              <a:spLocks/>
            </p:cNvSpPr>
            <p:nvPr/>
          </p:nvSpPr>
          <p:spPr bwMode="auto">
            <a:xfrm>
              <a:off x="4442" y="3452"/>
              <a:ext cx="38" cy="104"/>
            </a:xfrm>
            <a:custGeom>
              <a:avLst/>
              <a:gdLst>
                <a:gd name="T0" fmla="*/ 30 w 38"/>
                <a:gd name="T1" fmla="*/ 0 h 104"/>
                <a:gd name="T2" fmla="*/ 38 w 38"/>
                <a:gd name="T3" fmla="*/ 0 h 104"/>
                <a:gd name="T4" fmla="*/ 38 w 38"/>
                <a:gd name="T5" fmla="*/ 104 h 104"/>
                <a:gd name="T6" fmla="*/ 24 w 38"/>
                <a:gd name="T7" fmla="*/ 104 h 104"/>
                <a:gd name="T8" fmla="*/ 24 w 38"/>
                <a:gd name="T9" fmla="*/ 22 h 104"/>
                <a:gd name="T10" fmla="*/ 19 w 38"/>
                <a:gd name="T11" fmla="*/ 27 h 104"/>
                <a:gd name="T12" fmla="*/ 13 w 38"/>
                <a:gd name="T13" fmla="*/ 32 h 104"/>
                <a:gd name="T14" fmla="*/ 6 w 38"/>
                <a:gd name="T15" fmla="*/ 35 h 104"/>
                <a:gd name="T16" fmla="*/ 0 w 38"/>
                <a:gd name="T17" fmla="*/ 38 h 104"/>
                <a:gd name="T18" fmla="*/ 0 w 38"/>
                <a:gd name="T19" fmla="*/ 26 h 104"/>
                <a:gd name="T20" fmla="*/ 7 w 38"/>
                <a:gd name="T21" fmla="*/ 22 h 104"/>
                <a:gd name="T22" fmla="*/ 13 w 38"/>
                <a:gd name="T23" fmla="*/ 18 h 104"/>
                <a:gd name="T24" fmla="*/ 18 w 38"/>
                <a:gd name="T25" fmla="*/ 13 h 104"/>
                <a:gd name="T26" fmla="*/ 23 w 38"/>
                <a:gd name="T27" fmla="*/ 9 h 104"/>
                <a:gd name="T28" fmla="*/ 26 w 38"/>
                <a:gd name="T29" fmla="*/ 4 h 104"/>
                <a:gd name="T30" fmla="*/ 30 w 38"/>
                <a:gd name="T3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104">
                  <a:moveTo>
                    <a:pt x="30" y="0"/>
                  </a:moveTo>
                  <a:lnTo>
                    <a:pt x="38" y="0"/>
                  </a:lnTo>
                  <a:lnTo>
                    <a:pt x="38" y="104"/>
                  </a:lnTo>
                  <a:lnTo>
                    <a:pt x="24" y="104"/>
                  </a:lnTo>
                  <a:lnTo>
                    <a:pt x="24" y="22"/>
                  </a:lnTo>
                  <a:lnTo>
                    <a:pt x="19" y="27"/>
                  </a:lnTo>
                  <a:lnTo>
                    <a:pt x="13" y="32"/>
                  </a:lnTo>
                  <a:lnTo>
                    <a:pt x="6" y="35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7" y="22"/>
                  </a:lnTo>
                  <a:lnTo>
                    <a:pt x="13" y="18"/>
                  </a:lnTo>
                  <a:lnTo>
                    <a:pt x="18" y="13"/>
                  </a:lnTo>
                  <a:lnTo>
                    <a:pt x="23" y="9"/>
                  </a:lnTo>
                  <a:lnTo>
                    <a:pt x="26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8" name="Freeform 36"/>
            <p:cNvSpPr>
              <a:spLocks noEditPoints="1"/>
            </p:cNvSpPr>
            <p:nvPr/>
          </p:nvSpPr>
          <p:spPr bwMode="auto">
            <a:xfrm>
              <a:off x="4513" y="3452"/>
              <a:ext cx="68" cy="106"/>
            </a:xfrm>
            <a:custGeom>
              <a:avLst/>
              <a:gdLst>
                <a:gd name="T0" fmla="*/ 34 w 68"/>
                <a:gd name="T1" fmla="*/ 11 h 106"/>
                <a:gd name="T2" fmla="*/ 28 w 68"/>
                <a:gd name="T3" fmla="*/ 12 h 106"/>
                <a:gd name="T4" fmla="*/ 24 w 68"/>
                <a:gd name="T5" fmla="*/ 14 h 106"/>
                <a:gd name="T6" fmla="*/ 20 w 68"/>
                <a:gd name="T7" fmla="*/ 19 h 106"/>
                <a:gd name="T8" fmla="*/ 17 w 68"/>
                <a:gd name="T9" fmla="*/ 27 h 106"/>
                <a:gd name="T10" fmla="*/ 15 w 68"/>
                <a:gd name="T11" fmla="*/ 37 h 106"/>
                <a:gd name="T12" fmla="*/ 14 w 68"/>
                <a:gd name="T13" fmla="*/ 52 h 106"/>
                <a:gd name="T14" fmla="*/ 15 w 68"/>
                <a:gd name="T15" fmla="*/ 67 h 106"/>
                <a:gd name="T16" fmla="*/ 17 w 68"/>
                <a:gd name="T17" fmla="*/ 78 h 106"/>
                <a:gd name="T18" fmla="*/ 19 w 68"/>
                <a:gd name="T19" fmla="*/ 85 h 106"/>
                <a:gd name="T20" fmla="*/ 23 w 68"/>
                <a:gd name="T21" fmla="*/ 89 h 106"/>
                <a:gd name="T22" fmla="*/ 26 w 68"/>
                <a:gd name="T23" fmla="*/ 91 h 106"/>
                <a:gd name="T24" fmla="*/ 31 w 68"/>
                <a:gd name="T25" fmla="*/ 93 h 106"/>
                <a:gd name="T26" fmla="*/ 34 w 68"/>
                <a:gd name="T27" fmla="*/ 93 h 106"/>
                <a:gd name="T28" fmla="*/ 39 w 68"/>
                <a:gd name="T29" fmla="*/ 93 h 106"/>
                <a:gd name="T30" fmla="*/ 42 w 68"/>
                <a:gd name="T31" fmla="*/ 91 h 106"/>
                <a:gd name="T32" fmla="*/ 45 w 68"/>
                <a:gd name="T33" fmla="*/ 89 h 106"/>
                <a:gd name="T34" fmla="*/ 49 w 68"/>
                <a:gd name="T35" fmla="*/ 85 h 106"/>
                <a:gd name="T36" fmla="*/ 52 w 68"/>
                <a:gd name="T37" fmla="*/ 78 h 106"/>
                <a:gd name="T38" fmla="*/ 53 w 68"/>
                <a:gd name="T39" fmla="*/ 67 h 106"/>
                <a:gd name="T40" fmla="*/ 55 w 68"/>
                <a:gd name="T41" fmla="*/ 52 h 106"/>
                <a:gd name="T42" fmla="*/ 55 w 68"/>
                <a:gd name="T43" fmla="*/ 37 h 106"/>
                <a:gd name="T44" fmla="*/ 52 w 68"/>
                <a:gd name="T45" fmla="*/ 27 h 106"/>
                <a:gd name="T46" fmla="*/ 49 w 68"/>
                <a:gd name="T47" fmla="*/ 20 h 106"/>
                <a:gd name="T48" fmla="*/ 45 w 68"/>
                <a:gd name="T49" fmla="*/ 16 h 106"/>
                <a:gd name="T50" fmla="*/ 42 w 68"/>
                <a:gd name="T51" fmla="*/ 13 h 106"/>
                <a:gd name="T52" fmla="*/ 39 w 68"/>
                <a:gd name="T53" fmla="*/ 12 h 106"/>
                <a:gd name="T54" fmla="*/ 34 w 68"/>
                <a:gd name="T55" fmla="*/ 11 h 106"/>
                <a:gd name="T56" fmla="*/ 34 w 68"/>
                <a:gd name="T57" fmla="*/ 0 h 106"/>
                <a:gd name="T58" fmla="*/ 40 w 68"/>
                <a:gd name="T59" fmla="*/ 0 h 106"/>
                <a:gd name="T60" fmla="*/ 44 w 68"/>
                <a:gd name="T61" fmla="*/ 1 h 106"/>
                <a:gd name="T62" fmla="*/ 49 w 68"/>
                <a:gd name="T63" fmla="*/ 3 h 106"/>
                <a:gd name="T64" fmla="*/ 53 w 68"/>
                <a:gd name="T65" fmla="*/ 5 h 106"/>
                <a:gd name="T66" fmla="*/ 57 w 68"/>
                <a:gd name="T67" fmla="*/ 9 h 106"/>
                <a:gd name="T68" fmla="*/ 60 w 68"/>
                <a:gd name="T69" fmla="*/ 12 h 106"/>
                <a:gd name="T70" fmla="*/ 64 w 68"/>
                <a:gd name="T71" fmla="*/ 19 h 106"/>
                <a:gd name="T72" fmla="*/ 66 w 68"/>
                <a:gd name="T73" fmla="*/ 28 h 106"/>
                <a:gd name="T74" fmla="*/ 67 w 68"/>
                <a:gd name="T75" fmla="*/ 38 h 106"/>
                <a:gd name="T76" fmla="*/ 68 w 68"/>
                <a:gd name="T77" fmla="*/ 52 h 106"/>
                <a:gd name="T78" fmla="*/ 67 w 68"/>
                <a:gd name="T79" fmla="*/ 69 h 106"/>
                <a:gd name="T80" fmla="*/ 65 w 68"/>
                <a:gd name="T81" fmla="*/ 82 h 106"/>
                <a:gd name="T82" fmla="*/ 61 w 68"/>
                <a:gd name="T83" fmla="*/ 90 h 106"/>
                <a:gd name="T84" fmla="*/ 58 w 68"/>
                <a:gd name="T85" fmla="*/ 96 h 106"/>
                <a:gd name="T86" fmla="*/ 53 w 68"/>
                <a:gd name="T87" fmla="*/ 100 h 106"/>
                <a:gd name="T88" fmla="*/ 44 w 68"/>
                <a:gd name="T89" fmla="*/ 104 h 106"/>
                <a:gd name="T90" fmla="*/ 34 w 68"/>
                <a:gd name="T91" fmla="*/ 106 h 106"/>
                <a:gd name="T92" fmla="*/ 20 w 68"/>
                <a:gd name="T93" fmla="*/ 102 h 106"/>
                <a:gd name="T94" fmla="*/ 10 w 68"/>
                <a:gd name="T95" fmla="*/ 96 h 106"/>
                <a:gd name="T96" fmla="*/ 4 w 68"/>
                <a:gd name="T97" fmla="*/ 84 h 106"/>
                <a:gd name="T98" fmla="*/ 1 w 68"/>
                <a:gd name="T99" fmla="*/ 70 h 106"/>
                <a:gd name="T100" fmla="*/ 0 w 68"/>
                <a:gd name="T101" fmla="*/ 52 h 106"/>
                <a:gd name="T102" fmla="*/ 1 w 68"/>
                <a:gd name="T103" fmla="*/ 36 h 106"/>
                <a:gd name="T104" fmla="*/ 4 w 68"/>
                <a:gd name="T105" fmla="*/ 22 h 106"/>
                <a:gd name="T106" fmla="*/ 7 w 68"/>
                <a:gd name="T107" fmla="*/ 16 h 106"/>
                <a:gd name="T108" fmla="*/ 11 w 68"/>
                <a:gd name="T109" fmla="*/ 10 h 106"/>
                <a:gd name="T110" fmla="*/ 16 w 68"/>
                <a:gd name="T111" fmla="*/ 5 h 106"/>
                <a:gd name="T112" fmla="*/ 24 w 68"/>
                <a:gd name="T113" fmla="*/ 1 h 106"/>
                <a:gd name="T114" fmla="*/ 34 w 68"/>
                <a:gd name="T1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" h="106">
                  <a:moveTo>
                    <a:pt x="34" y="11"/>
                  </a:moveTo>
                  <a:lnTo>
                    <a:pt x="28" y="12"/>
                  </a:lnTo>
                  <a:lnTo>
                    <a:pt x="24" y="14"/>
                  </a:lnTo>
                  <a:lnTo>
                    <a:pt x="20" y="19"/>
                  </a:lnTo>
                  <a:lnTo>
                    <a:pt x="17" y="27"/>
                  </a:lnTo>
                  <a:lnTo>
                    <a:pt x="15" y="37"/>
                  </a:lnTo>
                  <a:lnTo>
                    <a:pt x="14" y="52"/>
                  </a:lnTo>
                  <a:lnTo>
                    <a:pt x="15" y="67"/>
                  </a:lnTo>
                  <a:lnTo>
                    <a:pt x="17" y="78"/>
                  </a:lnTo>
                  <a:lnTo>
                    <a:pt x="19" y="85"/>
                  </a:lnTo>
                  <a:lnTo>
                    <a:pt x="23" y="89"/>
                  </a:lnTo>
                  <a:lnTo>
                    <a:pt x="26" y="91"/>
                  </a:lnTo>
                  <a:lnTo>
                    <a:pt x="31" y="93"/>
                  </a:lnTo>
                  <a:lnTo>
                    <a:pt x="34" y="93"/>
                  </a:lnTo>
                  <a:lnTo>
                    <a:pt x="39" y="93"/>
                  </a:lnTo>
                  <a:lnTo>
                    <a:pt x="42" y="91"/>
                  </a:lnTo>
                  <a:lnTo>
                    <a:pt x="45" y="89"/>
                  </a:lnTo>
                  <a:lnTo>
                    <a:pt x="49" y="85"/>
                  </a:lnTo>
                  <a:lnTo>
                    <a:pt x="52" y="78"/>
                  </a:lnTo>
                  <a:lnTo>
                    <a:pt x="53" y="67"/>
                  </a:lnTo>
                  <a:lnTo>
                    <a:pt x="55" y="52"/>
                  </a:lnTo>
                  <a:lnTo>
                    <a:pt x="55" y="37"/>
                  </a:lnTo>
                  <a:lnTo>
                    <a:pt x="52" y="27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2" y="13"/>
                  </a:lnTo>
                  <a:lnTo>
                    <a:pt x="39" y="12"/>
                  </a:lnTo>
                  <a:lnTo>
                    <a:pt x="34" y="11"/>
                  </a:lnTo>
                  <a:close/>
                  <a:moveTo>
                    <a:pt x="34" y="0"/>
                  </a:moveTo>
                  <a:lnTo>
                    <a:pt x="40" y="0"/>
                  </a:lnTo>
                  <a:lnTo>
                    <a:pt x="44" y="1"/>
                  </a:lnTo>
                  <a:lnTo>
                    <a:pt x="49" y="3"/>
                  </a:lnTo>
                  <a:lnTo>
                    <a:pt x="53" y="5"/>
                  </a:lnTo>
                  <a:lnTo>
                    <a:pt x="57" y="9"/>
                  </a:lnTo>
                  <a:lnTo>
                    <a:pt x="60" y="12"/>
                  </a:lnTo>
                  <a:lnTo>
                    <a:pt x="64" y="19"/>
                  </a:lnTo>
                  <a:lnTo>
                    <a:pt x="66" y="28"/>
                  </a:lnTo>
                  <a:lnTo>
                    <a:pt x="67" y="38"/>
                  </a:lnTo>
                  <a:lnTo>
                    <a:pt x="68" y="52"/>
                  </a:lnTo>
                  <a:lnTo>
                    <a:pt x="67" y="69"/>
                  </a:lnTo>
                  <a:lnTo>
                    <a:pt x="65" y="82"/>
                  </a:lnTo>
                  <a:lnTo>
                    <a:pt x="61" y="90"/>
                  </a:lnTo>
                  <a:lnTo>
                    <a:pt x="58" y="96"/>
                  </a:lnTo>
                  <a:lnTo>
                    <a:pt x="53" y="100"/>
                  </a:lnTo>
                  <a:lnTo>
                    <a:pt x="44" y="104"/>
                  </a:lnTo>
                  <a:lnTo>
                    <a:pt x="34" y="106"/>
                  </a:lnTo>
                  <a:lnTo>
                    <a:pt x="20" y="102"/>
                  </a:lnTo>
                  <a:lnTo>
                    <a:pt x="10" y="96"/>
                  </a:lnTo>
                  <a:lnTo>
                    <a:pt x="4" y="84"/>
                  </a:lnTo>
                  <a:lnTo>
                    <a:pt x="1" y="70"/>
                  </a:lnTo>
                  <a:lnTo>
                    <a:pt x="0" y="52"/>
                  </a:lnTo>
                  <a:lnTo>
                    <a:pt x="1" y="36"/>
                  </a:lnTo>
                  <a:lnTo>
                    <a:pt x="4" y="22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4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9" name="Line 37"/>
            <p:cNvSpPr>
              <a:spLocks noChangeShapeType="1"/>
            </p:cNvSpPr>
            <p:nvPr/>
          </p:nvSpPr>
          <p:spPr bwMode="auto">
            <a:xfrm>
              <a:off x="1583" y="3396"/>
              <a:ext cx="2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0" name="Line 38"/>
            <p:cNvSpPr>
              <a:spLocks noChangeShapeType="1"/>
            </p:cNvSpPr>
            <p:nvPr/>
          </p:nvSpPr>
          <p:spPr bwMode="auto">
            <a:xfrm flipH="1">
              <a:off x="4477" y="3396"/>
              <a:ext cx="3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1" name="Freeform 39"/>
            <p:cNvSpPr>
              <a:spLocks noEditPoints="1"/>
            </p:cNvSpPr>
            <p:nvPr/>
          </p:nvSpPr>
          <p:spPr bwMode="auto">
            <a:xfrm>
              <a:off x="1482" y="3344"/>
              <a:ext cx="68" cy="106"/>
            </a:xfrm>
            <a:custGeom>
              <a:avLst/>
              <a:gdLst>
                <a:gd name="T0" fmla="*/ 34 w 68"/>
                <a:gd name="T1" fmla="*/ 13 h 106"/>
                <a:gd name="T2" fmla="*/ 29 w 68"/>
                <a:gd name="T3" fmla="*/ 14 h 106"/>
                <a:gd name="T4" fmla="*/ 24 w 68"/>
                <a:gd name="T5" fmla="*/ 16 h 106"/>
                <a:gd name="T6" fmla="*/ 20 w 68"/>
                <a:gd name="T7" fmla="*/ 20 h 106"/>
                <a:gd name="T8" fmla="*/ 16 w 68"/>
                <a:gd name="T9" fmla="*/ 28 h 106"/>
                <a:gd name="T10" fmla="*/ 14 w 68"/>
                <a:gd name="T11" fmla="*/ 39 h 106"/>
                <a:gd name="T12" fmla="*/ 14 w 68"/>
                <a:gd name="T13" fmla="*/ 54 h 106"/>
                <a:gd name="T14" fmla="*/ 14 w 68"/>
                <a:gd name="T15" fmla="*/ 69 h 106"/>
                <a:gd name="T16" fmla="*/ 16 w 68"/>
                <a:gd name="T17" fmla="*/ 80 h 106"/>
                <a:gd name="T18" fmla="*/ 20 w 68"/>
                <a:gd name="T19" fmla="*/ 87 h 106"/>
                <a:gd name="T20" fmla="*/ 23 w 68"/>
                <a:gd name="T21" fmla="*/ 90 h 106"/>
                <a:gd name="T22" fmla="*/ 27 w 68"/>
                <a:gd name="T23" fmla="*/ 93 h 106"/>
                <a:gd name="T24" fmla="*/ 30 w 68"/>
                <a:gd name="T25" fmla="*/ 94 h 106"/>
                <a:gd name="T26" fmla="*/ 35 w 68"/>
                <a:gd name="T27" fmla="*/ 95 h 106"/>
                <a:gd name="T28" fmla="*/ 38 w 68"/>
                <a:gd name="T29" fmla="*/ 94 h 106"/>
                <a:gd name="T30" fmla="*/ 43 w 68"/>
                <a:gd name="T31" fmla="*/ 93 h 106"/>
                <a:gd name="T32" fmla="*/ 46 w 68"/>
                <a:gd name="T33" fmla="*/ 90 h 106"/>
                <a:gd name="T34" fmla="*/ 48 w 68"/>
                <a:gd name="T35" fmla="*/ 87 h 106"/>
                <a:gd name="T36" fmla="*/ 52 w 68"/>
                <a:gd name="T37" fmla="*/ 80 h 106"/>
                <a:gd name="T38" fmla="*/ 54 w 68"/>
                <a:gd name="T39" fmla="*/ 69 h 106"/>
                <a:gd name="T40" fmla="*/ 54 w 68"/>
                <a:gd name="T41" fmla="*/ 54 h 106"/>
                <a:gd name="T42" fmla="*/ 54 w 68"/>
                <a:gd name="T43" fmla="*/ 39 h 106"/>
                <a:gd name="T44" fmla="*/ 52 w 68"/>
                <a:gd name="T45" fmla="*/ 28 h 106"/>
                <a:gd name="T46" fmla="*/ 50 w 68"/>
                <a:gd name="T47" fmla="*/ 21 h 106"/>
                <a:gd name="T48" fmla="*/ 46 w 68"/>
                <a:gd name="T49" fmla="*/ 17 h 106"/>
                <a:gd name="T50" fmla="*/ 43 w 68"/>
                <a:gd name="T51" fmla="*/ 15 h 106"/>
                <a:gd name="T52" fmla="*/ 38 w 68"/>
                <a:gd name="T53" fmla="*/ 13 h 106"/>
                <a:gd name="T54" fmla="*/ 34 w 68"/>
                <a:gd name="T55" fmla="*/ 13 h 106"/>
                <a:gd name="T56" fmla="*/ 35 w 68"/>
                <a:gd name="T57" fmla="*/ 0 h 106"/>
                <a:gd name="T58" fmla="*/ 39 w 68"/>
                <a:gd name="T59" fmla="*/ 1 h 106"/>
                <a:gd name="T60" fmla="*/ 45 w 68"/>
                <a:gd name="T61" fmla="*/ 2 h 106"/>
                <a:gd name="T62" fmla="*/ 50 w 68"/>
                <a:gd name="T63" fmla="*/ 4 h 106"/>
                <a:gd name="T64" fmla="*/ 53 w 68"/>
                <a:gd name="T65" fmla="*/ 7 h 106"/>
                <a:gd name="T66" fmla="*/ 57 w 68"/>
                <a:gd name="T67" fmla="*/ 9 h 106"/>
                <a:gd name="T68" fmla="*/ 60 w 68"/>
                <a:gd name="T69" fmla="*/ 14 h 106"/>
                <a:gd name="T70" fmla="*/ 63 w 68"/>
                <a:gd name="T71" fmla="*/ 21 h 106"/>
                <a:gd name="T72" fmla="*/ 65 w 68"/>
                <a:gd name="T73" fmla="*/ 29 h 106"/>
                <a:gd name="T74" fmla="*/ 68 w 68"/>
                <a:gd name="T75" fmla="*/ 40 h 106"/>
                <a:gd name="T76" fmla="*/ 68 w 68"/>
                <a:gd name="T77" fmla="*/ 54 h 106"/>
                <a:gd name="T78" fmla="*/ 68 w 68"/>
                <a:gd name="T79" fmla="*/ 70 h 106"/>
                <a:gd name="T80" fmla="*/ 64 w 68"/>
                <a:gd name="T81" fmla="*/ 84 h 106"/>
                <a:gd name="T82" fmla="*/ 62 w 68"/>
                <a:gd name="T83" fmla="*/ 90 h 106"/>
                <a:gd name="T84" fmla="*/ 57 w 68"/>
                <a:gd name="T85" fmla="*/ 96 h 106"/>
                <a:gd name="T86" fmla="*/ 53 w 68"/>
                <a:gd name="T87" fmla="*/ 101 h 106"/>
                <a:gd name="T88" fmla="*/ 45 w 68"/>
                <a:gd name="T89" fmla="*/ 105 h 106"/>
                <a:gd name="T90" fmla="*/ 35 w 68"/>
                <a:gd name="T91" fmla="*/ 106 h 106"/>
                <a:gd name="T92" fmla="*/ 21 w 68"/>
                <a:gd name="T93" fmla="*/ 104 h 106"/>
                <a:gd name="T94" fmla="*/ 11 w 68"/>
                <a:gd name="T95" fmla="*/ 96 h 106"/>
                <a:gd name="T96" fmla="*/ 5 w 68"/>
                <a:gd name="T97" fmla="*/ 86 h 106"/>
                <a:gd name="T98" fmla="*/ 2 w 68"/>
                <a:gd name="T99" fmla="*/ 71 h 106"/>
                <a:gd name="T100" fmla="*/ 0 w 68"/>
                <a:gd name="T101" fmla="*/ 54 h 106"/>
                <a:gd name="T102" fmla="*/ 2 w 68"/>
                <a:gd name="T103" fmla="*/ 37 h 106"/>
                <a:gd name="T104" fmla="*/ 4 w 68"/>
                <a:gd name="T105" fmla="*/ 24 h 106"/>
                <a:gd name="T106" fmla="*/ 7 w 68"/>
                <a:gd name="T107" fmla="*/ 16 h 106"/>
                <a:gd name="T108" fmla="*/ 11 w 68"/>
                <a:gd name="T109" fmla="*/ 10 h 106"/>
                <a:gd name="T110" fmla="*/ 15 w 68"/>
                <a:gd name="T111" fmla="*/ 6 h 106"/>
                <a:gd name="T112" fmla="*/ 23 w 68"/>
                <a:gd name="T113" fmla="*/ 2 h 106"/>
                <a:gd name="T114" fmla="*/ 35 w 68"/>
                <a:gd name="T1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" h="106">
                  <a:moveTo>
                    <a:pt x="34" y="13"/>
                  </a:moveTo>
                  <a:lnTo>
                    <a:pt x="29" y="14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8"/>
                  </a:lnTo>
                  <a:lnTo>
                    <a:pt x="14" y="39"/>
                  </a:lnTo>
                  <a:lnTo>
                    <a:pt x="14" y="54"/>
                  </a:lnTo>
                  <a:lnTo>
                    <a:pt x="14" y="69"/>
                  </a:lnTo>
                  <a:lnTo>
                    <a:pt x="16" y="80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7" y="93"/>
                  </a:lnTo>
                  <a:lnTo>
                    <a:pt x="30" y="94"/>
                  </a:lnTo>
                  <a:lnTo>
                    <a:pt x="35" y="95"/>
                  </a:lnTo>
                  <a:lnTo>
                    <a:pt x="38" y="94"/>
                  </a:lnTo>
                  <a:lnTo>
                    <a:pt x="43" y="93"/>
                  </a:lnTo>
                  <a:lnTo>
                    <a:pt x="46" y="90"/>
                  </a:lnTo>
                  <a:lnTo>
                    <a:pt x="48" y="87"/>
                  </a:lnTo>
                  <a:lnTo>
                    <a:pt x="52" y="80"/>
                  </a:lnTo>
                  <a:lnTo>
                    <a:pt x="54" y="69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2" y="28"/>
                  </a:lnTo>
                  <a:lnTo>
                    <a:pt x="50" y="21"/>
                  </a:lnTo>
                  <a:lnTo>
                    <a:pt x="46" y="17"/>
                  </a:lnTo>
                  <a:lnTo>
                    <a:pt x="43" y="15"/>
                  </a:lnTo>
                  <a:lnTo>
                    <a:pt x="38" y="13"/>
                  </a:lnTo>
                  <a:lnTo>
                    <a:pt x="34" y="13"/>
                  </a:lnTo>
                  <a:close/>
                  <a:moveTo>
                    <a:pt x="35" y="0"/>
                  </a:moveTo>
                  <a:lnTo>
                    <a:pt x="39" y="1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3" y="7"/>
                  </a:lnTo>
                  <a:lnTo>
                    <a:pt x="57" y="9"/>
                  </a:lnTo>
                  <a:lnTo>
                    <a:pt x="60" y="14"/>
                  </a:lnTo>
                  <a:lnTo>
                    <a:pt x="63" y="21"/>
                  </a:lnTo>
                  <a:lnTo>
                    <a:pt x="65" y="29"/>
                  </a:lnTo>
                  <a:lnTo>
                    <a:pt x="68" y="40"/>
                  </a:lnTo>
                  <a:lnTo>
                    <a:pt x="68" y="54"/>
                  </a:lnTo>
                  <a:lnTo>
                    <a:pt x="68" y="70"/>
                  </a:lnTo>
                  <a:lnTo>
                    <a:pt x="64" y="84"/>
                  </a:lnTo>
                  <a:lnTo>
                    <a:pt x="62" y="90"/>
                  </a:lnTo>
                  <a:lnTo>
                    <a:pt x="57" y="96"/>
                  </a:lnTo>
                  <a:lnTo>
                    <a:pt x="53" y="101"/>
                  </a:lnTo>
                  <a:lnTo>
                    <a:pt x="45" y="105"/>
                  </a:lnTo>
                  <a:lnTo>
                    <a:pt x="35" y="106"/>
                  </a:lnTo>
                  <a:lnTo>
                    <a:pt x="21" y="104"/>
                  </a:lnTo>
                  <a:lnTo>
                    <a:pt x="11" y="96"/>
                  </a:lnTo>
                  <a:lnTo>
                    <a:pt x="5" y="86"/>
                  </a:lnTo>
                  <a:lnTo>
                    <a:pt x="2" y="71"/>
                  </a:lnTo>
                  <a:lnTo>
                    <a:pt x="0" y="54"/>
                  </a:lnTo>
                  <a:lnTo>
                    <a:pt x="2" y="37"/>
                  </a:lnTo>
                  <a:lnTo>
                    <a:pt x="4" y="24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3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2" name="Line 40"/>
            <p:cNvSpPr>
              <a:spLocks noChangeShapeType="1"/>
            </p:cNvSpPr>
            <p:nvPr/>
          </p:nvSpPr>
          <p:spPr bwMode="auto">
            <a:xfrm>
              <a:off x="1583" y="2998"/>
              <a:ext cx="2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3" name="Line 41"/>
            <p:cNvSpPr>
              <a:spLocks noChangeShapeType="1"/>
            </p:cNvSpPr>
            <p:nvPr/>
          </p:nvSpPr>
          <p:spPr bwMode="auto">
            <a:xfrm flipH="1">
              <a:off x="4477" y="2998"/>
              <a:ext cx="3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4" name="Freeform 42"/>
            <p:cNvSpPr>
              <a:spLocks noEditPoints="1"/>
            </p:cNvSpPr>
            <p:nvPr/>
          </p:nvSpPr>
          <p:spPr bwMode="auto">
            <a:xfrm>
              <a:off x="1362" y="2948"/>
              <a:ext cx="67" cy="105"/>
            </a:xfrm>
            <a:custGeom>
              <a:avLst/>
              <a:gdLst>
                <a:gd name="T0" fmla="*/ 33 w 67"/>
                <a:gd name="T1" fmla="*/ 11 h 105"/>
                <a:gd name="T2" fmla="*/ 28 w 67"/>
                <a:gd name="T3" fmla="*/ 12 h 105"/>
                <a:gd name="T4" fmla="*/ 23 w 67"/>
                <a:gd name="T5" fmla="*/ 14 h 105"/>
                <a:gd name="T6" fmla="*/ 19 w 67"/>
                <a:gd name="T7" fmla="*/ 18 h 105"/>
                <a:gd name="T8" fmla="*/ 15 w 67"/>
                <a:gd name="T9" fmla="*/ 26 h 105"/>
                <a:gd name="T10" fmla="*/ 13 w 67"/>
                <a:gd name="T11" fmla="*/ 37 h 105"/>
                <a:gd name="T12" fmla="*/ 13 w 67"/>
                <a:gd name="T13" fmla="*/ 52 h 105"/>
                <a:gd name="T14" fmla="*/ 13 w 67"/>
                <a:gd name="T15" fmla="*/ 67 h 105"/>
                <a:gd name="T16" fmla="*/ 15 w 67"/>
                <a:gd name="T17" fmla="*/ 78 h 105"/>
                <a:gd name="T18" fmla="*/ 19 w 67"/>
                <a:gd name="T19" fmla="*/ 85 h 105"/>
                <a:gd name="T20" fmla="*/ 22 w 67"/>
                <a:gd name="T21" fmla="*/ 89 h 105"/>
                <a:gd name="T22" fmla="*/ 26 w 67"/>
                <a:gd name="T23" fmla="*/ 91 h 105"/>
                <a:gd name="T24" fmla="*/ 29 w 67"/>
                <a:gd name="T25" fmla="*/ 92 h 105"/>
                <a:gd name="T26" fmla="*/ 34 w 67"/>
                <a:gd name="T27" fmla="*/ 93 h 105"/>
                <a:gd name="T28" fmla="*/ 37 w 67"/>
                <a:gd name="T29" fmla="*/ 92 h 105"/>
                <a:gd name="T30" fmla="*/ 42 w 67"/>
                <a:gd name="T31" fmla="*/ 91 h 105"/>
                <a:gd name="T32" fmla="*/ 45 w 67"/>
                <a:gd name="T33" fmla="*/ 89 h 105"/>
                <a:gd name="T34" fmla="*/ 47 w 67"/>
                <a:gd name="T35" fmla="*/ 85 h 105"/>
                <a:gd name="T36" fmla="*/ 51 w 67"/>
                <a:gd name="T37" fmla="*/ 78 h 105"/>
                <a:gd name="T38" fmla="*/ 53 w 67"/>
                <a:gd name="T39" fmla="*/ 67 h 105"/>
                <a:gd name="T40" fmla="*/ 53 w 67"/>
                <a:gd name="T41" fmla="*/ 52 h 105"/>
                <a:gd name="T42" fmla="*/ 53 w 67"/>
                <a:gd name="T43" fmla="*/ 37 h 105"/>
                <a:gd name="T44" fmla="*/ 51 w 67"/>
                <a:gd name="T45" fmla="*/ 27 h 105"/>
                <a:gd name="T46" fmla="*/ 47 w 67"/>
                <a:gd name="T47" fmla="*/ 19 h 105"/>
                <a:gd name="T48" fmla="*/ 45 w 67"/>
                <a:gd name="T49" fmla="*/ 16 h 105"/>
                <a:gd name="T50" fmla="*/ 42 w 67"/>
                <a:gd name="T51" fmla="*/ 13 h 105"/>
                <a:gd name="T52" fmla="*/ 37 w 67"/>
                <a:gd name="T53" fmla="*/ 12 h 105"/>
                <a:gd name="T54" fmla="*/ 33 w 67"/>
                <a:gd name="T55" fmla="*/ 11 h 105"/>
                <a:gd name="T56" fmla="*/ 34 w 67"/>
                <a:gd name="T57" fmla="*/ 0 h 105"/>
                <a:gd name="T58" fmla="*/ 38 w 67"/>
                <a:gd name="T59" fmla="*/ 0 h 105"/>
                <a:gd name="T60" fmla="*/ 44 w 67"/>
                <a:gd name="T61" fmla="*/ 1 h 105"/>
                <a:gd name="T62" fmla="*/ 49 w 67"/>
                <a:gd name="T63" fmla="*/ 2 h 105"/>
                <a:gd name="T64" fmla="*/ 52 w 67"/>
                <a:gd name="T65" fmla="*/ 5 h 105"/>
                <a:gd name="T66" fmla="*/ 57 w 67"/>
                <a:gd name="T67" fmla="*/ 9 h 105"/>
                <a:gd name="T68" fmla="*/ 59 w 67"/>
                <a:gd name="T69" fmla="*/ 12 h 105"/>
                <a:gd name="T70" fmla="*/ 62 w 67"/>
                <a:gd name="T71" fmla="*/ 19 h 105"/>
                <a:gd name="T72" fmla="*/ 65 w 67"/>
                <a:gd name="T73" fmla="*/ 27 h 105"/>
                <a:gd name="T74" fmla="*/ 67 w 67"/>
                <a:gd name="T75" fmla="*/ 38 h 105"/>
                <a:gd name="T76" fmla="*/ 67 w 67"/>
                <a:gd name="T77" fmla="*/ 52 h 105"/>
                <a:gd name="T78" fmla="*/ 67 w 67"/>
                <a:gd name="T79" fmla="*/ 68 h 105"/>
                <a:gd name="T80" fmla="*/ 63 w 67"/>
                <a:gd name="T81" fmla="*/ 82 h 105"/>
                <a:gd name="T82" fmla="*/ 61 w 67"/>
                <a:gd name="T83" fmla="*/ 89 h 105"/>
                <a:gd name="T84" fmla="*/ 57 w 67"/>
                <a:gd name="T85" fmla="*/ 94 h 105"/>
                <a:gd name="T86" fmla="*/ 52 w 67"/>
                <a:gd name="T87" fmla="*/ 99 h 105"/>
                <a:gd name="T88" fmla="*/ 44 w 67"/>
                <a:gd name="T89" fmla="*/ 104 h 105"/>
                <a:gd name="T90" fmla="*/ 34 w 67"/>
                <a:gd name="T91" fmla="*/ 105 h 105"/>
                <a:gd name="T92" fmla="*/ 20 w 67"/>
                <a:gd name="T93" fmla="*/ 102 h 105"/>
                <a:gd name="T94" fmla="*/ 10 w 67"/>
                <a:gd name="T95" fmla="*/ 96 h 105"/>
                <a:gd name="T96" fmla="*/ 4 w 67"/>
                <a:gd name="T97" fmla="*/ 84 h 105"/>
                <a:gd name="T98" fmla="*/ 1 w 67"/>
                <a:gd name="T99" fmla="*/ 69 h 105"/>
                <a:gd name="T100" fmla="*/ 0 w 67"/>
                <a:gd name="T101" fmla="*/ 52 h 105"/>
                <a:gd name="T102" fmla="*/ 1 w 67"/>
                <a:gd name="T103" fmla="*/ 35 h 105"/>
                <a:gd name="T104" fmla="*/ 3 w 67"/>
                <a:gd name="T105" fmla="*/ 22 h 105"/>
                <a:gd name="T106" fmla="*/ 6 w 67"/>
                <a:gd name="T107" fmla="*/ 14 h 105"/>
                <a:gd name="T108" fmla="*/ 10 w 67"/>
                <a:gd name="T109" fmla="*/ 9 h 105"/>
                <a:gd name="T110" fmla="*/ 14 w 67"/>
                <a:gd name="T111" fmla="*/ 5 h 105"/>
                <a:gd name="T112" fmla="*/ 22 w 67"/>
                <a:gd name="T113" fmla="*/ 1 h 105"/>
                <a:gd name="T114" fmla="*/ 34 w 67"/>
                <a:gd name="T1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105">
                  <a:moveTo>
                    <a:pt x="33" y="11"/>
                  </a:moveTo>
                  <a:lnTo>
                    <a:pt x="28" y="12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5" y="26"/>
                  </a:lnTo>
                  <a:lnTo>
                    <a:pt x="13" y="37"/>
                  </a:lnTo>
                  <a:lnTo>
                    <a:pt x="13" y="52"/>
                  </a:lnTo>
                  <a:lnTo>
                    <a:pt x="13" y="67"/>
                  </a:lnTo>
                  <a:lnTo>
                    <a:pt x="15" y="78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6" y="91"/>
                  </a:lnTo>
                  <a:lnTo>
                    <a:pt x="29" y="92"/>
                  </a:lnTo>
                  <a:lnTo>
                    <a:pt x="34" y="93"/>
                  </a:lnTo>
                  <a:lnTo>
                    <a:pt x="37" y="92"/>
                  </a:lnTo>
                  <a:lnTo>
                    <a:pt x="42" y="91"/>
                  </a:lnTo>
                  <a:lnTo>
                    <a:pt x="45" y="89"/>
                  </a:lnTo>
                  <a:lnTo>
                    <a:pt x="47" y="85"/>
                  </a:lnTo>
                  <a:lnTo>
                    <a:pt x="51" y="78"/>
                  </a:lnTo>
                  <a:lnTo>
                    <a:pt x="53" y="67"/>
                  </a:lnTo>
                  <a:lnTo>
                    <a:pt x="53" y="52"/>
                  </a:lnTo>
                  <a:lnTo>
                    <a:pt x="53" y="37"/>
                  </a:lnTo>
                  <a:lnTo>
                    <a:pt x="51" y="27"/>
                  </a:lnTo>
                  <a:lnTo>
                    <a:pt x="47" y="19"/>
                  </a:lnTo>
                  <a:lnTo>
                    <a:pt x="45" y="16"/>
                  </a:lnTo>
                  <a:lnTo>
                    <a:pt x="42" y="13"/>
                  </a:lnTo>
                  <a:lnTo>
                    <a:pt x="37" y="12"/>
                  </a:lnTo>
                  <a:lnTo>
                    <a:pt x="33" y="11"/>
                  </a:lnTo>
                  <a:close/>
                  <a:moveTo>
                    <a:pt x="34" y="0"/>
                  </a:moveTo>
                  <a:lnTo>
                    <a:pt x="38" y="0"/>
                  </a:lnTo>
                  <a:lnTo>
                    <a:pt x="44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7" y="9"/>
                  </a:lnTo>
                  <a:lnTo>
                    <a:pt x="59" y="12"/>
                  </a:lnTo>
                  <a:lnTo>
                    <a:pt x="62" y="19"/>
                  </a:lnTo>
                  <a:lnTo>
                    <a:pt x="65" y="27"/>
                  </a:lnTo>
                  <a:lnTo>
                    <a:pt x="67" y="38"/>
                  </a:lnTo>
                  <a:lnTo>
                    <a:pt x="67" y="52"/>
                  </a:lnTo>
                  <a:lnTo>
                    <a:pt x="67" y="68"/>
                  </a:lnTo>
                  <a:lnTo>
                    <a:pt x="63" y="82"/>
                  </a:lnTo>
                  <a:lnTo>
                    <a:pt x="61" y="89"/>
                  </a:lnTo>
                  <a:lnTo>
                    <a:pt x="57" y="94"/>
                  </a:lnTo>
                  <a:lnTo>
                    <a:pt x="52" y="99"/>
                  </a:lnTo>
                  <a:lnTo>
                    <a:pt x="44" y="104"/>
                  </a:lnTo>
                  <a:lnTo>
                    <a:pt x="34" y="105"/>
                  </a:lnTo>
                  <a:lnTo>
                    <a:pt x="20" y="102"/>
                  </a:lnTo>
                  <a:lnTo>
                    <a:pt x="10" y="96"/>
                  </a:lnTo>
                  <a:lnTo>
                    <a:pt x="4" y="84"/>
                  </a:lnTo>
                  <a:lnTo>
                    <a:pt x="1" y="69"/>
                  </a:lnTo>
                  <a:lnTo>
                    <a:pt x="0" y="52"/>
                  </a:lnTo>
                  <a:lnTo>
                    <a:pt x="1" y="35"/>
                  </a:lnTo>
                  <a:lnTo>
                    <a:pt x="3" y="22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2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5" name="Rectangle 43"/>
            <p:cNvSpPr>
              <a:spLocks noChangeArrowheads="1"/>
            </p:cNvSpPr>
            <p:nvPr/>
          </p:nvSpPr>
          <p:spPr bwMode="auto">
            <a:xfrm>
              <a:off x="1449" y="3038"/>
              <a:ext cx="14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6" name="Freeform 44"/>
            <p:cNvSpPr>
              <a:spLocks/>
            </p:cNvSpPr>
            <p:nvPr/>
          </p:nvSpPr>
          <p:spPr bwMode="auto">
            <a:xfrm>
              <a:off x="1480" y="2948"/>
              <a:ext cx="69" cy="104"/>
            </a:xfrm>
            <a:custGeom>
              <a:avLst/>
              <a:gdLst>
                <a:gd name="T0" fmla="*/ 36 w 69"/>
                <a:gd name="T1" fmla="*/ 0 h 104"/>
                <a:gd name="T2" fmla="*/ 48 w 69"/>
                <a:gd name="T3" fmla="*/ 1 h 104"/>
                <a:gd name="T4" fmla="*/ 58 w 69"/>
                <a:gd name="T5" fmla="*/ 8 h 104"/>
                <a:gd name="T6" fmla="*/ 65 w 69"/>
                <a:gd name="T7" fmla="*/ 17 h 104"/>
                <a:gd name="T8" fmla="*/ 67 w 69"/>
                <a:gd name="T9" fmla="*/ 28 h 104"/>
                <a:gd name="T10" fmla="*/ 66 w 69"/>
                <a:gd name="T11" fmla="*/ 34 h 104"/>
                <a:gd name="T12" fmla="*/ 65 w 69"/>
                <a:gd name="T13" fmla="*/ 40 h 104"/>
                <a:gd name="T14" fmla="*/ 62 w 69"/>
                <a:gd name="T15" fmla="*/ 46 h 104"/>
                <a:gd name="T16" fmla="*/ 57 w 69"/>
                <a:gd name="T17" fmla="*/ 52 h 104"/>
                <a:gd name="T18" fmla="*/ 50 w 69"/>
                <a:gd name="T19" fmla="*/ 60 h 104"/>
                <a:gd name="T20" fmla="*/ 39 w 69"/>
                <a:gd name="T21" fmla="*/ 70 h 104"/>
                <a:gd name="T22" fmla="*/ 33 w 69"/>
                <a:gd name="T23" fmla="*/ 75 h 104"/>
                <a:gd name="T24" fmla="*/ 29 w 69"/>
                <a:gd name="T25" fmla="*/ 78 h 104"/>
                <a:gd name="T26" fmla="*/ 26 w 69"/>
                <a:gd name="T27" fmla="*/ 81 h 104"/>
                <a:gd name="T28" fmla="*/ 24 w 69"/>
                <a:gd name="T29" fmla="*/ 83 h 104"/>
                <a:gd name="T30" fmla="*/ 21 w 69"/>
                <a:gd name="T31" fmla="*/ 86 h 104"/>
                <a:gd name="T32" fmla="*/ 18 w 69"/>
                <a:gd name="T33" fmla="*/ 90 h 104"/>
                <a:gd name="T34" fmla="*/ 69 w 69"/>
                <a:gd name="T35" fmla="*/ 90 h 104"/>
                <a:gd name="T36" fmla="*/ 69 w 69"/>
                <a:gd name="T37" fmla="*/ 104 h 104"/>
                <a:gd name="T38" fmla="*/ 0 w 69"/>
                <a:gd name="T39" fmla="*/ 104 h 104"/>
                <a:gd name="T40" fmla="*/ 1 w 69"/>
                <a:gd name="T41" fmla="*/ 99 h 104"/>
                <a:gd name="T42" fmla="*/ 2 w 69"/>
                <a:gd name="T43" fmla="*/ 94 h 104"/>
                <a:gd name="T44" fmla="*/ 5 w 69"/>
                <a:gd name="T45" fmla="*/ 86 h 104"/>
                <a:gd name="T46" fmla="*/ 9 w 69"/>
                <a:gd name="T47" fmla="*/ 80 h 104"/>
                <a:gd name="T48" fmla="*/ 14 w 69"/>
                <a:gd name="T49" fmla="*/ 75 h 104"/>
                <a:gd name="T50" fmla="*/ 20 w 69"/>
                <a:gd name="T51" fmla="*/ 69 h 104"/>
                <a:gd name="T52" fmla="*/ 25 w 69"/>
                <a:gd name="T53" fmla="*/ 65 h 104"/>
                <a:gd name="T54" fmla="*/ 40 w 69"/>
                <a:gd name="T55" fmla="*/ 52 h 104"/>
                <a:gd name="T56" fmla="*/ 48 w 69"/>
                <a:gd name="T57" fmla="*/ 43 h 104"/>
                <a:gd name="T58" fmla="*/ 52 w 69"/>
                <a:gd name="T59" fmla="*/ 37 h 104"/>
                <a:gd name="T60" fmla="*/ 53 w 69"/>
                <a:gd name="T61" fmla="*/ 33 h 104"/>
                <a:gd name="T62" fmla="*/ 54 w 69"/>
                <a:gd name="T63" fmla="*/ 28 h 104"/>
                <a:gd name="T64" fmla="*/ 53 w 69"/>
                <a:gd name="T65" fmla="*/ 24 h 104"/>
                <a:gd name="T66" fmla="*/ 52 w 69"/>
                <a:gd name="T67" fmla="*/ 19 h 104"/>
                <a:gd name="T68" fmla="*/ 48 w 69"/>
                <a:gd name="T69" fmla="*/ 16 h 104"/>
                <a:gd name="T70" fmla="*/ 45 w 69"/>
                <a:gd name="T71" fmla="*/ 13 h 104"/>
                <a:gd name="T72" fmla="*/ 40 w 69"/>
                <a:gd name="T73" fmla="*/ 12 h 104"/>
                <a:gd name="T74" fmla="*/ 36 w 69"/>
                <a:gd name="T75" fmla="*/ 11 h 104"/>
                <a:gd name="T76" fmla="*/ 30 w 69"/>
                <a:gd name="T77" fmla="*/ 12 h 104"/>
                <a:gd name="T78" fmla="*/ 25 w 69"/>
                <a:gd name="T79" fmla="*/ 13 h 104"/>
                <a:gd name="T80" fmla="*/ 21 w 69"/>
                <a:gd name="T81" fmla="*/ 16 h 104"/>
                <a:gd name="T82" fmla="*/ 18 w 69"/>
                <a:gd name="T83" fmla="*/ 20 h 104"/>
                <a:gd name="T84" fmla="*/ 16 w 69"/>
                <a:gd name="T85" fmla="*/ 24 h 104"/>
                <a:gd name="T86" fmla="*/ 16 w 69"/>
                <a:gd name="T87" fmla="*/ 29 h 104"/>
                <a:gd name="T88" fmla="*/ 2 w 69"/>
                <a:gd name="T89" fmla="*/ 28 h 104"/>
                <a:gd name="T90" fmla="*/ 6 w 69"/>
                <a:gd name="T91" fmla="*/ 16 h 104"/>
                <a:gd name="T92" fmla="*/ 13 w 69"/>
                <a:gd name="T93" fmla="*/ 6 h 104"/>
                <a:gd name="T94" fmla="*/ 22 w 69"/>
                <a:gd name="T95" fmla="*/ 1 h 104"/>
                <a:gd name="T96" fmla="*/ 36 w 69"/>
                <a:gd name="T9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" h="104">
                  <a:moveTo>
                    <a:pt x="36" y="0"/>
                  </a:moveTo>
                  <a:lnTo>
                    <a:pt x="48" y="1"/>
                  </a:lnTo>
                  <a:lnTo>
                    <a:pt x="58" y="8"/>
                  </a:lnTo>
                  <a:lnTo>
                    <a:pt x="65" y="17"/>
                  </a:lnTo>
                  <a:lnTo>
                    <a:pt x="67" y="28"/>
                  </a:lnTo>
                  <a:lnTo>
                    <a:pt x="66" y="34"/>
                  </a:lnTo>
                  <a:lnTo>
                    <a:pt x="65" y="40"/>
                  </a:lnTo>
                  <a:lnTo>
                    <a:pt x="62" y="46"/>
                  </a:lnTo>
                  <a:lnTo>
                    <a:pt x="57" y="52"/>
                  </a:lnTo>
                  <a:lnTo>
                    <a:pt x="50" y="60"/>
                  </a:lnTo>
                  <a:lnTo>
                    <a:pt x="39" y="70"/>
                  </a:lnTo>
                  <a:lnTo>
                    <a:pt x="33" y="75"/>
                  </a:lnTo>
                  <a:lnTo>
                    <a:pt x="29" y="78"/>
                  </a:lnTo>
                  <a:lnTo>
                    <a:pt x="26" y="81"/>
                  </a:lnTo>
                  <a:lnTo>
                    <a:pt x="24" y="83"/>
                  </a:lnTo>
                  <a:lnTo>
                    <a:pt x="21" y="86"/>
                  </a:lnTo>
                  <a:lnTo>
                    <a:pt x="18" y="90"/>
                  </a:lnTo>
                  <a:lnTo>
                    <a:pt x="69" y="90"/>
                  </a:lnTo>
                  <a:lnTo>
                    <a:pt x="69" y="104"/>
                  </a:lnTo>
                  <a:lnTo>
                    <a:pt x="0" y="104"/>
                  </a:lnTo>
                  <a:lnTo>
                    <a:pt x="1" y="99"/>
                  </a:lnTo>
                  <a:lnTo>
                    <a:pt x="2" y="94"/>
                  </a:lnTo>
                  <a:lnTo>
                    <a:pt x="5" y="86"/>
                  </a:lnTo>
                  <a:lnTo>
                    <a:pt x="9" y="80"/>
                  </a:lnTo>
                  <a:lnTo>
                    <a:pt x="14" y="75"/>
                  </a:lnTo>
                  <a:lnTo>
                    <a:pt x="20" y="69"/>
                  </a:lnTo>
                  <a:lnTo>
                    <a:pt x="25" y="65"/>
                  </a:lnTo>
                  <a:lnTo>
                    <a:pt x="40" y="52"/>
                  </a:lnTo>
                  <a:lnTo>
                    <a:pt x="48" y="43"/>
                  </a:lnTo>
                  <a:lnTo>
                    <a:pt x="52" y="37"/>
                  </a:lnTo>
                  <a:lnTo>
                    <a:pt x="53" y="33"/>
                  </a:lnTo>
                  <a:lnTo>
                    <a:pt x="54" y="28"/>
                  </a:lnTo>
                  <a:lnTo>
                    <a:pt x="53" y="24"/>
                  </a:lnTo>
                  <a:lnTo>
                    <a:pt x="52" y="19"/>
                  </a:lnTo>
                  <a:lnTo>
                    <a:pt x="48" y="16"/>
                  </a:lnTo>
                  <a:lnTo>
                    <a:pt x="45" y="13"/>
                  </a:lnTo>
                  <a:lnTo>
                    <a:pt x="40" y="12"/>
                  </a:lnTo>
                  <a:lnTo>
                    <a:pt x="36" y="11"/>
                  </a:lnTo>
                  <a:lnTo>
                    <a:pt x="30" y="12"/>
                  </a:lnTo>
                  <a:lnTo>
                    <a:pt x="25" y="13"/>
                  </a:lnTo>
                  <a:lnTo>
                    <a:pt x="21" y="16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6" y="29"/>
                  </a:lnTo>
                  <a:lnTo>
                    <a:pt x="2" y="28"/>
                  </a:lnTo>
                  <a:lnTo>
                    <a:pt x="6" y="16"/>
                  </a:lnTo>
                  <a:lnTo>
                    <a:pt x="13" y="6"/>
                  </a:lnTo>
                  <a:lnTo>
                    <a:pt x="22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7" name="Line 45"/>
            <p:cNvSpPr>
              <a:spLocks noChangeShapeType="1"/>
            </p:cNvSpPr>
            <p:nvPr/>
          </p:nvSpPr>
          <p:spPr bwMode="auto">
            <a:xfrm>
              <a:off x="1583" y="2601"/>
              <a:ext cx="2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8" name="Line 46"/>
            <p:cNvSpPr>
              <a:spLocks noChangeShapeType="1"/>
            </p:cNvSpPr>
            <p:nvPr/>
          </p:nvSpPr>
          <p:spPr bwMode="auto">
            <a:xfrm flipH="1">
              <a:off x="4477" y="2601"/>
              <a:ext cx="3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9" name="Freeform 47"/>
            <p:cNvSpPr>
              <a:spLocks noEditPoints="1"/>
            </p:cNvSpPr>
            <p:nvPr/>
          </p:nvSpPr>
          <p:spPr bwMode="auto">
            <a:xfrm>
              <a:off x="1362" y="2550"/>
              <a:ext cx="67" cy="106"/>
            </a:xfrm>
            <a:custGeom>
              <a:avLst/>
              <a:gdLst>
                <a:gd name="T0" fmla="*/ 33 w 67"/>
                <a:gd name="T1" fmla="*/ 12 h 106"/>
                <a:gd name="T2" fmla="*/ 28 w 67"/>
                <a:gd name="T3" fmla="*/ 14 h 106"/>
                <a:gd name="T4" fmla="*/ 23 w 67"/>
                <a:gd name="T5" fmla="*/ 16 h 106"/>
                <a:gd name="T6" fmla="*/ 19 w 67"/>
                <a:gd name="T7" fmla="*/ 19 h 106"/>
                <a:gd name="T8" fmla="*/ 15 w 67"/>
                <a:gd name="T9" fmla="*/ 27 h 106"/>
                <a:gd name="T10" fmla="*/ 13 w 67"/>
                <a:gd name="T11" fmla="*/ 39 h 106"/>
                <a:gd name="T12" fmla="*/ 13 w 67"/>
                <a:gd name="T13" fmla="*/ 54 h 106"/>
                <a:gd name="T14" fmla="*/ 13 w 67"/>
                <a:gd name="T15" fmla="*/ 68 h 106"/>
                <a:gd name="T16" fmla="*/ 15 w 67"/>
                <a:gd name="T17" fmla="*/ 79 h 106"/>
                <a:gd name="T18" fmla="*/ 19 w 67"/>
                <a:gd name="T19" fmla="*/ 87 h 106"/>
                <a:gd name="T20" fmla="*/ 22 w 67"/>
                <a:gd name="T21" fmla="*/ 90 h 106"/>
                <a:gd name="T22" fmla="*/ 26 w 67"/>
                <a:gd name="T23" fmla="*/ 92 h 106"/>
                <a:gd name="T24" fmla="*/ 29 w 67"/>
                <a:gd name="T25" fmla="*/ 94 h 106"/>
                <a:gd name="T26" fmla="*/ 34 w 67"/>
                <a:gd name="T27" fmla="*/ 94 h 106"/>
                <a:gd name="T28" fmla="*/ 37 w 67"/>
                <a:gd name="T29" fmla="*/ 94 h 106"/>
                <a:gd name="T30" fmla="*/ 42 w 67"/>
                <a:gd name="T31" fmla="*/ 92 h 106"/>
                <a:gd name="T32" fmla="*/ 45 w 67"/>
                <a:gd name="T33" fmla="*/ 90 h 106"/>
                <a:gd name="T34" fmla="*/ 47 w 67"/>
                <a:gd name="T35" fmla="*/ 87 h 106"/>
                <a:gd name="T36" fmla="*/ 51 w 67"/>
                <a:gd name="T37" fmla="*/ 79 h 106"/>
                <a:gd name="T38" fmla="*/ 53 w 67"/>
                <a:gd name="T39" fmla="*/ 68 h 106"/>
                <a:gd name="T40" fmla="*/ 53 w 67"/>
                <a:gd name="T41" fmla="*/ 54 h 106"/>
                <a:gd name="T42" fmla="*/ 53 w 67"/>
                <a:gd name="T43" fmla="*/ 39 h 106"/>
                <a:gd name="T44" fmla="*/ 51 w 67"/>
                <a:gd name="T45" fmla="*/ 27 h 106"/>
                <a:gd name="T46" fmla="*/ 47 w 67"/>
                <a:gd name="T47" fmla="*/ 20 h 106"/>
                <a:gd name="T48" fmla="*/ 45 w 67"/>
                <a:gd name="T49" fmla="*/ 17 h 106"/>
                <a:gd name="T50" fmla="*/ 42 w 67"/>
                <a:gd name="T51" fmla="*/ 15 h 106"/>
                <a:gd name="T52" fmla="*/ 37 w 67"/>
                <a:gd name="T53" fmla="*/ 12 h 106"/>
                <a:gd name="T54" fmla="*/ 33 w 67"/>
                <a:gd name="T55" fmla="*/ 12 h 106"/>
                <a:gd name="T56" fmla="*/ 34 w 67"/>
                <a:gd name="T57" fmla="*/ 0 h 106"/>
                <a:gd name="T58" fmla="*/ 38 w 67"/>
                <a:gd name="T59" fmla="*/ 1 h 106"/>
                <a:gd name="T60" fmla="*/ 44 w 67"/>
                <a:gd name="T61" fmla="*/ 2 h 106"/>
                <a:gd name="T62" fmla="*/ 49 w 67"/>
                <a:gd name="T63" fmla="*/ 3 h 106"/>
                <a:gd name="T64" fmla="*/ 52 w 67"/>
                <a:gd name="T65" fmla="*/ 6 h 106"/>
                <a:gd name="T66" fmla="*/ 57 w 67"/>
                <a:gd name="T67" fmla="*/ 9 h 106"/>
                <a:gd name="T68" fmla="*/ 59 w 67"/>
                <a:gd name="T69" fmla="*/ 14 h 106"/>
                <a:gd name="T70" fmla="*/ 62 w 67"/>
                <a:gd name="T71" fmla="*/ 20 h 106"/>
                <a:gd name="T72" fmla="*/ 65 w 67"/>
                <a:gd name="T73" fmla="*/ 28 h 106"/>
                <a:gd name="T74" fmla="*/ 67 w 67"/>
                <a:gd name="T75" fmla="*/ 40 h 106"/>
                <a:gd name="T76" fmla="*/ 67 w 67"/>
                <a:gd name="T77" fmla="*/ 54 h 106"/>
                <a:gd name="T78" fmla="*/ 67 w 67"/>
                <a:gd name="T79" fmla="*/ 70 h 106"/>
                <a:gd name="T80" fmla="*/ 63 w 67"/>
                <a:gd name="T81" fmla="*/ 83 h 106"/>
                <a:gd name="T82" fmla="*/ 61 w 67"/>
                <a:gd name="T83" fmla="*/ 90 h 106"/>
                <a:gd name="T84" fmla="*/ 57 w 67"/>
                <a:gd name="T85" fmla="*/ 96 h 106"/>
                <a:gd name="T86" fmla="*/ 52 w 67"/>
                <a:gd name="T87" fmla="*/ 100 h 106"/>
                <a:gd name="T88" fmla="*/ 44 w 67"/>
                <a:gd name="T89" fmla="*/ 105 h 106"/>
                <a:gd name="T90" fmla="*/ 34 w 67"/>
                <a:gd name="T91" fmla="*/ 106 h 106"/>
                <a:gd name="T92" fmla="*/ 20 w 67"/>
                <a:gd name="T93" fmla="*/ 104 h 106"/>
                <a:gd name="T94" fmla="*/ 10 w 67"/>
                <a:gd name="T95" fmla="*/ 96 h 106"/>
                <a:gd name="T96" fmla="*/ 4 w 67"/>
                <a:gd name="T97" fmla="*/ 86 h 106"/>
                <a:gd name="T98" fmla="*/ 1 w 67"/>
                <a:gd name="T99" fmla="*/ 71 h 106"/>
                <a:gd name="T100" fmla="*/ 0 w 67"/>
                <a:gd name="T101" fmla="*/ 54 h 106"/>
                <a:gd name="T102" fmla="*/ 1 w 67"/>
                <a:gd name="T103" fmla="*/ 36 h 106"/>
                <a:gd name="T104" fmla="*/ 3 w 67"/>
                <a:gd name="T105" fmla="*/ 23 h 106"/>
                <a:gd name="T106" fmla="*/ 6 w 67"/>
                <a:gd name="T107" fmla="*/ 16 h 106"/>
                <a:gd name="T108" fmla="*/ 10 w 67"/>
                <a:gd name="T109" fmla="*/ 10 h 106"/>
                <a:gd name="T110" fmla="*/ 14 w 67"/>
                <a:gd name="T111" fmla="*/ 6 h 106"/>
                <a:gd name="T112" fmla="*/ 22 w 67"/>
                <a:gd name="T113" fmla="*/ 2 h 106"/>
                <a:gd name="T114" fmla="*/ 34 w 67"/>
                <a:gd name="T1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106">
                  <a:moveTo>
                    <a:pt x="33" y="12"/>
                  </a:moveTo>
                  <a:lnTo>
                    <a:pt x="28" y="14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5" y="27"/>
                  </a:lnTo>
                  <a:lnTo>
                    <a:pt x="13" y="39"/>
                  </a:lnTo>
                  <a:lnTo>
                    <a:pt x="13" y="54"/>
                  </a:lnTo>
                  <a:lnTo>
                    <a:pt x="13" y="68"/>
                  </a:lnTo>
                  <a:lnTo>
                    <a:pt x="15" y="79"/>
                  </a:lnTo>
                  <a:lnTo>
                    <a:pt x="19" y="87"/>
                  </a:lnTo>
                  <a:lnTo>
                    <a:pt x="22" y="90"/>
                  </a:lnTo>
                  <a:lnTo>
                    <a:pt x="26" y="92"/>
                  </a:lnTo>
                  <a:lnTo>
                    <a:pt x="29" y="94"/>
                  </a:lnTo>
                  <a:lnTo>
                    <a:pt x="34" y="94"/>
                  </a:lnTo>
                  <a:lnTo>
                    <a:pt x="37" y="94"/>
                  </a:lnTo>
                  <a:lnTo>
                    <a:pt x="42" y="92"/>
                  </a:lnTo>
                  <a:lnTo>
                    <a:pt x="45" y="90"/>
                  </a:lnTo>
                  <a:lnTo>
                    <a:pt x="47" y="87"/>
                  </a:lnTo>
                  <a:lnTo>
                    <a:pt x="51" y="79"/>
                  </a:lnTo>
                  <a:lnTo>
                    <a:pt x="53" y="68"/>
                  </a:lnTo>
                  <a:lnTo>
                    <a:pt x="53" y="54"/>
                  </a:lnTo>
                  <a:lnTo>
                    <a:pt x="53" y="39"/>
                  </a:lnTo>
                  <a:lnTo>
                    <a:pt x="51" y="27"/>
                  </a:lnTo>
                  <a:lnTo>
                    <a:pt x="47" y="20"/>
                  </a:lnTo>
                  <a:lnTo>
                    <a:pt x="45" y="17"/>
                  </a:lnTo>
                  <a:lnTo>
                    <a:pt x="42" y="15"/>
                  </a:lnTo>
                  <a:lnTo>
                    <a:pt x="37" y="12"/>
                  </a:lnTo>
                  <a:lnTo>
                    <a:pt x="33" y="12"/>
                  </a:lnTo>
                  <a:close/>
                  <a:moveTo>
                    <a:pt x="34" y="0"/>
                  </a:moveTo>
                  <a:lnTo>
                    <a:pt x="38" y="1"/>
                  </a:lnTo>
                  <a:lnTo>
                    <a:pt x="44" y="2"/>
                  </a:lnTo>
                  <a:lnTo>
                    <a:pt x="49" y="3"/>
                  </a:lnTo>
                  <a:lnTo>
                    <a:pt x="52" y="6"/>
                  </a:lnTo>
                  <a:lnTo>
                    <a:pt x="57" y="9"/>
                  </a:lnTo>
                  <a:lnTo>
                    <a:pt x="59" y="14"/>
                  </a:lnTo>
                  <a:lnTo>
                    <a:pt x="62" y="20"/>
                  </a:lnTo>
                  <a:lnTo>
                    <a:pt x="65" y="28"/>
                  </a:lnTo>
                  <a:lnTo>
                    <a:pt x="67" y="40"/>
                  </a:lnTo>
                  <a:lnTo>
                    <a:pt x="67" y="54"/>
                  </a:lnTo>
                  <a:lnTo>
                    <a:pt x="67" y="70"/>
                  </a:lnTo>
                  <a:lnTo>
                    <a:pt x="63" y="83"/>
                  </a:lnTo>
                  <a:lnTo>
                    <a:pt x="61" y="90"/>
                  </a:lnTo>
                  <a:lnTo>
                    <a:pt x="57" y="96"/>
                  </a:lnTo>
                  <a:lnTo>
                    <a:pt x="52" y="100"/>
                  </a:lnTo>
                  <a:lnTo>
                    <a:pt x="44" y="105"/>
                  </a:lnTo>
                  <a:lnTo>
                    <a:pt x="34" y="106"/>
                  </a:lnTo>
                  <a:lnTo>
                    <a:pt x="20" y="104"/>
                  </a:lnTo>
                  <a:lnTo>
                    <a:pt x="10" y="96"/>
                  </a:lnTo>
                  <a:lnTo>
                    <a:pt x="4" y="86"/>
                  </a:lnTo>
                  <a:lnTo>
                    <a:pt x="1" y="71"/>
                  </a:lnTo>
                  <a:lnTo>
                    <a:pt x="0" y="54"/>
                  </a:lnTo>
                  <a:lnTo>
                    <a:pt x="1" y="36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2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0" name="Rectangle 48"/>
            <p:cNvSpPr>
              <a:spLocks noChangeArrowheads="1"/>
            </p:cNvSpPr>
            <p:nvPr/>
          </p:nvSpPr>
          <p:spPr bwMode="auto">
            <a:xfrm>
              <a:off x="1449" y="2641"/>
              <a:ext cx="14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1" name="Freeform 49"/>
            <p:cNvSpPr>
              <a:spLocks noEditPoints="1"/>
            </p:cNvSpPr>
            <p:nvPr/>
          </p:nvSpPr>
          <p:spPr bwMode="auto">
            <a:xfrm>
              <a:off x="1478" y="2552"/>
              <a:ext cx="72" cy="103"/>
            </a:xfrm>
            <a:custGeom>
              <a:avLst/>
              <a:gdLst>
                <a:gd name="T0" fmla="*/ 47 w 72"/>
                <a:gd name="T1" fmla="*/ 25 h 103"/>
                <a:gd name="T2" fmla="*/ 16 w 72"/>
                <a:gd name="T3" fmla="*/ 65 h 103"/>
                <a:gd name="T4" fmla="*/ 47 w 72"/>
                <a:gd name="T5" fmla="*/ 65 h 103"/>
                <a:gd name="T6" fmla="*/ 47 w 72"/>
                <a:gd name="T7" fmla="*/ 25 h 103"/>
                <a:gd name="T8" fmla="*/ 50 w 72"/>
                <a:gd name="T9" fmla="*/ 0 h 103"/>
                <a:gd name="T10" fmla="*/ 60 w 72"/>
                <a:gd name="T11" fmla="*/ 0 h 103"/>
                <a:gd name="T12" fmla="*/ 60 w 72"/>
                <a:gd name="T13" fmla="*/ 65 h 103"/>
                <a:gd name="T14" fmla="*/ 72 w 72"/>
                <a:gd name="T15" fmla="*/ 65 h 103"/>
                <a:gd name="T16" fmla="*/ 72 w 72"/>
                <a:gd name="T17" fmla="*/ 79 h 103"/>
                <a:gd name="T18" fmla="*/ 60 w 72"/>
                <a:gd name="T19" fmla="*/ 79 h 103"/>
                <a:gd name="T20" fmla="*/ 60 w 72"/>
                <a:gd name="T21" fmla="*/ 103 h 103"/>
                <a:gd name="T22" fmla="*/ 47 w 72"/>
                <a:gd name="T23" fmla="*/ 103 h 103"/>
                <a:gd name="T24" fmla="*/ 47 w 72"/>
                <a:gd name="T25" fmla="*/ 79 h 103"/>
                <a:gd name="T26" fmla="*/ 0 w 72"/>
                <a:gd name="T27" fmla="*/ 79 h 103"/>
                <a:gd name="T28" fmla="*/ 0 w 72"/>
                <a:gd name="T29" fmla="*/ 65 h 103"/>
                <a:gd name="T30" fmla="*/ 50 w 72"/>
                <a:gd name="T3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3">
                  <a:moveTo>
                    <a:pt x="47" y="25"/>
                  </a:moveTo>
                  <a:lnTo>
                    <a:pt x="16" y="65"/>
                  </a:lnTo>
                  <a:lnTo>
                    <a:pt x="47" y="65"/>
                  </a:lnTo>
                  <a:lnTo>
                    <a:pt x="47" y="25"/>
                  </a:lnTo>
                  <a:close/>
                  <a:moveTo>
                    <a:pt x="50" y="0"/>
                  </a:moveTo>
                  <a:lnTo>
                    <a:pt x="60" y="0"/>
                  </a:lnTo>
                  <a:lnTo>
                    <a:pt x="60" y="65"/>
                  </a:lnTo>
                  <a:lnTo>
                    <a:pt x="72" y="65"/>
                  </a:lnTo>
                  <a:lnTo>
                    <a:pt x="72" y="79"/>
                  </a:lnTo>
                  <a:lnTo>
                    <a:pt x="60" y="79"/>
                  </a:lnTo>
                  <a:lnTo>
                    <a:pt x="60" y="103"/>
                  </a:lnTo>
                  <a:lnTo>
                    <a:pt x="47" y="103"/>
                  </a:lnTo>
                  <a:lnTo>
                    <a:pt x="47" y="79"/>
                  </a:lnTo>
                  <a:lnTo>
                    <a:pt x="0" y="79"/>
                  </a:lnTo>
                  <a:lnTo>
                    <a:pt x="0" y="6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2" name="Line 50"/>
            <p:cNvSpPr>
              <a:spLocks noChangeShapeType="1"/>
            </p:cNvSpPr>
            <p:nvPr/>
          </p:nvSpPr>
          <p:spPr bwMode="auto">
            <a:xfrm>
              <a:off x="1583" y="2204"/>
              <a:ext cx="2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3" name="Line 51"/>
            <p:cNvSpPr>
              <a:spLocks noChangeShapeType="1"/>
            </p:cNvSpPr>
            <p:nvPr/>
          </p:nvSpPr>
          <p:spPr bwMode="auto">
            <a:xfrm flipH="1">
              <a:off x="4477" y="2204"/>
              <a:ext cx="3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4" name="Freeform 52"/>
            <p:cNvSpPr>
              <a:spLocks noEditPoints="1"/>
            </p:cNvSpPr>
            <p:nvPr/>
          </p:nvSpPr>
          <p:spPr bwMode="auto">
            <a:xfrm>
              <a:off x="1362" y="2153"/>
              <a:ext cx="67" cy="107"/>
            </a:xfrm>
            <a:custGeom>
              <a:avLst/>
              <a:gdLst>
                <a:gd name="T0" fmla="*/ 33 w 67"/>
                <a:gd name="T1" fmla="*/ 13 h 107"/>
                <a:gd name="T2" fmla="*/ 28 w 67"/>
                <a:gd name="T3" fmla="*/ 13 h 107"/>
                <a:gd name="T4" fmla="*/ 23 w 67"/>
                <a:gd name="T5" fmla="*/ 15 h 107"/>
                <a:gd name="T6" fmla="*/ 19 w 67"/>
                <a:gd name="T7" fmla="*/ 20 h 107"/>
                <a:gd name="T8" fmla="*/ 15 w 67"/>
                <a:gd name="T9" fmla="*/ 28 h 107"/>
                <a:gd name="T10" fmla="*/ 13 w 67"/>
                <a:gd name="T11" fmla="*/ 39 h 107"/>
                <a:gd name="T12" fmla="*/ 13 w 67"/>
                <a:gd name="T13" fmla="*/ 53 h 107"/>
                <a:gd name="T14" fmla="*/ 13 w 67"/>
                <a:gd name="T15" fmla="*/ 69 h 107"/>
                <a:gd name="T16" fmla="*/ 15 w 67"/>
                <a:gd name="T17" fmla="*/ 79 h 107"/>
                <a:gd name="T18" fmla="*/ 19 w 67"/>
                <a:gd name="T19" fmla="*/ 86 h 107"/>
                <a:gd name="T20" fmla="*/ 22 w 67"/>
                <a:gd name="T21" fmla="*/ 89 h 107"/>
                <a:gd name="T22" fmla="*/ 26 w 67"/>
                <a:gd name="T23" fmla="*/ 93 h 107"/>
                <a:gd name="T24" fmla="*/ 29 w 67"/>
                <a:gd name="T25" fmla="*/ 94 h 107"/>
                <a:gd name="T26" fmla="*/ 34 w 67"/>
                <a:gd name="T27" fmla="*/ 94 h 107"/>
                <a:gd name="T28" fmla="*/ 37 w 67"/>
                <a:gd name="T29" fmla="*/ 94 h 107"/>
                <a:gd name="T30" fmla="*/ 42 w 67"/>
                <a:gd name="T31" fmla="*/ 93 h 107"/>
                <a:gd name="T32" fmla="*/ 45 w 67"/>
                <a:gd name="T33" fmla="*/ 89 h 107"/>
                <a:gd name="T34" fmla="*/ 47 w 67"/>
                <a:gd name="T35" fmla="*/ 86 h 107"/>
                <a:gd name="T36" fmla="*/ 51 w 67"/>
                <a:gd name="T37" fmla="*/ 79 h 107"/>
                <a:gd name="T38" fmla="*/ 53 w 67"/>
                <a:gd name="T39" fmla="*/ 69 h 107"/>
                <a:gd name="T40" fmla="*/ 53 w 67"/>
                <a:gd name="T41" fmla="*/ 53 h 107"/>
                <a:gd name="T42" fmla="*/ 53 w 67"/>
                <a:gd name="T43" fmla="*/ 39 h 107"/>
                <a:gd name="T44" fmla="*/ 51 w 67"/>
                <a:gd name="T45" fmla="*/ 28 h 107"/>
                <a:gd name="T46" fmla="*/ 47 w 67"/>
                <a:gd name="T47" fmla="*/ 21 h 107"/>
                <a:gd name="T48" fmla="*/ 45 w 67"/>
                <a:gd name="T49" fmla="*/ 17 h 107"/>
                <a:gd name="T50" fmla="*/ 42 w 67"/>
                <a:gd name="T51" fmla="*/ 14 h 107"/>
                <a:gd name="T52" fmla="*/ 37 w 67"/>
                <a:gd name="T53" fmla="*/ 13 h 107"/>
                <a:gd name="T54" fmla="*/ 33 w 67"/>
                <a:gd name="T55" fmla="*/ 13 h 107"/>
                <a:gd name="T56" fmla="*/ 34 w 67"/>
                <a:gd name="T57" fmla="*/ 0 h 107"/>
                <a:gd name="T58" fmla="*/ 38 w 67"/>
                <a:gd name="T59" fmla="*/ 0 h 107"/>
                <a:gd name="T60" fmla="*/ 44 w 67"/>
                <a:gd name="T61" fmla="*/ 1 h 107"/>
                <a:gd name="T62" fmla="*/ 49 w 67"/>
                <a:gd name="T63" fmla="*/ 4 h 107"/>
                <a:gd name="T64" fmla="*/ 52 w 67"/>
                <a:gd name="T65" fmla="*/ 6 h 107"/>
                <a:gd name="T66" fmla="*/ 57 w 67"/>
                <a:gd name="T67" fmla="*/ 9 h 107"/>
                <a:gd name="T68" fmla="*/ 59 w 67"/>
                <a:gd name="T69" fmla="*/ 13 h 107"/>
                <a:gd name="T70" fmla="*/ 62 w 67"/>
                <a:gd name="T71" fmla="*/ 21 h 107"/>
                <a:gd name="T72" fmla="*/ 65 w 67"/>
                <a:gd name="T73" fmla="*/ 29 h 107"/>
                <a:gd name="T74" fmla="*/ 67 w 67"/>
                <a:gd name="T75" fmla="*/ 39 h 107"/>
                <a:gd name="T76" fmla="*/ 67 w 67"/>
                <a:gd name="T77" fmla="*/ 53 h 107"/>
                <a:gd name="T78" fmla="*/ 67 w 67"/>
                <a:gd name="T79" fmla="*/ 70 h 107"/>
                <a:gd name="T80" fmla="*/ 63 w 67"/>
                <a:gd name="T81" fmla="*/ 84 h 107"/>
                <a:gd name="T82" fmla="*/ 61 w 67"/>
                <a:gd name="T83" fmla="*/ 91 h 107"/>
                <a:gd name="T84" fmla="*/ 57 w 67"/>
                <a:gd name="T85" fmla="*/ 96 h 107"/>
                <a:gd name="T86" fmla="*/ 52 w 67"/>
                <a:gd name="T87" fmla="*/ 101 h 107"/>
                <a:gd name="T88" fmla="*/ 44 w 67"/>
                <a:gd name="T89" fmla="*/ 105 h 107"/>
                <a:gd name="T90" fmla="*/ 34 w 67"/>
                <a:gd name="T91" fmla="*/ 107 h 107"/>
                <a:gd name="T92" fmla="*/ 20 w 67"/>
                <a:gd name="T93" fmla="*/ 104 h 107"/>
                <a:gd name="T94" fmla="*/ 10 w 67"/>
                <a:gd name="T95" fmla="*/ 96 h 107"/>
                <a:gd name="T96" fmla="*/ 4 w 67"/>
                <a:gd name="T97" fmla="*/ 86 h 107"/>
                <a:gd name="T98" fmla="*/ 1 w 67"/>
                <a:gd name="T99" fmla="*/ 71 h 107"/>
                <a:gd name="T100" fmla="*/ 0 w 67"/>
                <a:gd name="T101" fmla="*/ 53 h 107"/>
                <a:gd name="T102" fmla="*/ 1 w 67"/>
                <a:gd name="T103" fmla="*/ 37 h 107"/>
                <a:gd name="T104" fmla="*/ 3 w 67"/>
                <a:gd name="T105" fmla="*/ 23 h 107"/>
                <a:gd name="T106" fmla="*/ 6 w 67"/>
                <a:gd name="T107" fmla="*/ 16 h 107"/>
                <a:gd name="T108" fmla="*/ 10 w 67"/>
                <a:gd name="T109" fmla="*/ 11 h 107"/>
                <a:gd name="T110" fmla="*/ 14 w 67"/>
                <a:gd name="T111" fmla="*/ 6 h 107"/>
                <a:gd name="T112" fmla="*/ 22 w 67"/>
                <a:gd name="T113" fmla="*/ 1 h 107"/>
                <a:gd name="T114" fmla="*/ 34 w 67"/>
                <a:gd name="T11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107">
                  <a:moveTo>
                    <a:pt x="33" y="13"/>
                  </a:moveTo>
                  <a:lnTo>
                    <a:pt x="28" y="13"/>
                  </a:lnTo>
                  <a:lnTo>
                    <a:pt x="23" y="15"/>
                  </a:lnTo>
                  <a:lnTo>
                    <a:pt x="19" y="20"/>
                  </a:lnTo>
                  <a:lnTo>
                    <a:pt x="15" y="28"/>
                  </a:lnTo>
                  <a:lnTo>
                    <a:pt x="13" y="39"/>
                  </a:lnTo>
                  <a:lnTo>
                    <a:pt x="13" y="53"/>
                  </a:lnTo>
                  <a:lnTo>
                    <a:pt x="13" y="69"/>
                  </a:lnTo>
                  <a:lnTo>
                    <a:pt x="15" y="79"/>
                  </a:lnTo>
                  <a:lnTo>
                    <a:pt x="19" y="86"/>
                  </a:lnTo>
                  <a:lnTo>
                    <a:pt x="22" y="89"/>
                  </a:lnTo>
                  <a:lnTo>
                    <a:pt x="26" y="93"/>
                  </a:lnTo>
                  <a:lnTo>
                    <a:pt x="29" y="94"/>
                  </a:lnTo>
                  <a:lnTo>
                    <a:pt x="34" y="94"/>
                  </a:lnTo>
                  <a:lnTo>
                    <a:pt x="37" y="94"/>
                  </a:lnTo>
                  <a:lnTo>
                    <a:pt x="42" y="93"/>
                  </a:lnTo>
                  <a:lnTo>
                    <a:pt x="45" y="89"/>
                  </a:lnTo>
                  <a:lnTo>
                    <a:pt x="47" y="86"/>
                  </a:lnTo>
                  <a:lnTo>
                    <a:pt x="51" y="79"/>
                  </a:lnTo>
                  <a:lnTo>
                    <a:pt x="53" y="69"/>
                  </a:lnTo>
                  <a:lnTo>
                    <a:pt x="53" y="53"/>
                  </a:lnTo>
                  <a:lnTo>
                    <a:pt x="53" y="39"/>
                  </a:lnTo>
                  <a:lnTo>
                    <a:pt x="51" y="28"/>
                  </a:lnTo>
                  <a:lnTo>
                    <a:pt x="47" y="21"/>
                  </a:lnTo>
                  <a:lnTo>
                    <a:pt x="45" y="17"/>
                  </a:lnTo>
                  <a:lnTo>
                    <a:pt x="42" y="14"/>
                  </a:lnTo>
                  <a:lnTo>
                    <a:pt x="37" y="13"/>
                  </a:lnTo>
                  <a:lnTo>
                    <a:pt x="33" y="13"/>
                  </a:lnTo>
                  <a:close/>
                  <a:moveTo>
                    <a:pt x="34" y="0"/>
                  </a:moveTo>
                  <a:lnTo>
                    <a:pt x="38" y="0"/>
                  </a:lnTo>
                  <a:lnTo>
                    <a:pt x="44" y="1"/>
                  </a:lnTo>
                  <a:lnTo>
                    <a:pt x="49" y="4"/>
                  </a:lnTo>
                  <a:lnTo>
                    <a:pt x="52" y="6"/>
                  </a:lnTo>
                  <a:lnTo>
                    <a:pt x="57" y="9"/>
                  </a:lnTo>
                  <a:lnTo>
                    <a:pt x="59" y="13"/>
                  </a:lnTo>
                  <a:lnTo>
                    <a:pt x="62" y="21"/>
                  </a:lnTo>
                  <a:lnTo>
                    <a:pt x="65" y="29"/>
                  </a:lnTo>
                  <a:lnTo>
                    <a:pt x="67" y="39"/>
                  </a:lnTo>
                  <a:lnTo>
                    <a:pt x="67" y="53"/>
                  </a:lnTo>
                  <a:lnTo>
                    <a:pt x="67" y="70"/>
                  </a:lnTo>
                  <a:lnTo>
                    <a:pt x="63" y="84"/>
                  </a:lnTo>
                  <a:lnTo>
                    <a:pt x="61" y="91"/>
                  </a:lnTo>
                  <a:lnTo>
                    <a:pt x="57" y="96"/>
                  </a:lnTo>
                  <a:lnTo>
                    <a:pt x="52" y="101"/>
                  </a:lnTo>
                  <a:lnTo>
                    <a:pt x="44" y="105"/>
                  </a:lnTo>
                  <a:lnTo>
                    <a:pt x="34" y="107"/>
                  </a:lnTo>
                  <a:lnTo>
                    <a:pt x="20" y="104"/>
                  </a:lnTo>
                  <a:lnTo>
                    <a:pt x="10" y="96"/>
                  </a:lnTo>
                  <a:lnTo>
                    <a:pt x="4" y="86"/>
                  </a:lnTo>
                  <a:lnTo>
                    <a:pt x="1" y="71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22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5" name="Rectangle 53"/>
            <p:cNvSpPr>
              <a:spLocks noChangeArrowheads="1"/>
            </p:cNvSpPr>
            <p:nvPr/>
          </p:nvSpPr>
          <p:spPr bwMode="auto">
            <a:xfrm>
              <a:off x="1449" y="2245"/>
              <a:ext cx="14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6" name="Freeform 54"/>
            <p:cNvSpPr>
              <a:spLocks noEditPoints="1"/>
            </p:cNvSpPr>
            <p:nvPr/>
          </p:nvSpPr>
          <p:spPr bwMode="auto">
            <a:xfrm>
              <a:off x="1480" y="2153"/>
              <a:ext cx="70" cy="107"/>
            </a:xfrm>
            <a:custGeom>
              <a:avLst/>
              <a:gdLst>
                <a:gd name="T0" fmla="*/ 30 w 70"/>
                <a:gd name="T1" fmla="*/ 49 h 107"/>
                <a:gd name="T2" fmla="*/ 21 w 70"/>
                <a:gd name="T3" fmla="*/ 55 h 107"/>
                <a:gd name="T4" fmla="*/ 15 w 70"/>
                <a:gd name="T5" fmla="*/ 64 h 107"/>
                <a:gd name="T6" fmla="*/ 15 w 70"/>
                <a:gd name="T7" fmla="*/ 77 h 107"/>
                <a:gd name="T8" fmla="*/ 20 w 70"/>
                <a:gd name="T9" fmla="*/ 86 h 107"/>
                <a:gd name="T10" fmla="*/ 25 w 70"/>
                <a:gd name="T11" fmla="*/ 92 h 107"/>
                <a:gd name="T12" fmla="*/ 32 w 70"/>
                <a:gd name="T13" fmla="*/ 94 h 107"/>
                <a:gd name="T14" fmla="*/ 42 w 70"/>
                <a:gd name="T15" fmla="*/ 94 h 107"/>
                <a:gd name="T16" fmla="*/ 52 w 70"/>
                <a:gd name="T17" fmla="*/ 88 h 107"/>
                <a:gd name="T18" fmla="*/ 56 w 70"/>
                <a:gd name="T19" fmla="*/ 78 h 107"/>
                <a:gd name="T20" fmla="*/ 56 w 70"/>
                <a:gd name="T21" fmla="*/ 64 h 107"/>
                <a:gd name="T22" fmla="*/ 52 w 70"/>
                <a:gd name="T23" fmla="*/ 55 h 107"/>
                <a:gd name="T24" fmla="*/ 41 w 70"/>
                <a:gd name="T25" fmla="*/ 49 h 107"/>
                <a:gd name="T26" fmla="*/ 39 w 70"/>
                <a:gd name="T27" fmla="*/ 0 h 107"/>
                <a:gd name="T28" fmla="*/ 59 w 70"/>
                <a:gd name="T29" fmla="*/ 7 h 107"/>
                <a:gd name="T30" fmla="*/ 69 w 70"/>
                <a:gd name="T31" fmla="*/ 28 h 107"/>
                <a:gd name="T32" fmla="*/ 54 w 70"/>
                <a:gd name="T33" fmla="*/ 24 h 107"/>
                <a:gd name="T34" fmla="*/ 50 w 70"/>
                <a:gd name="T35" fmla="*/ 19 h 107"/>
                <a:gd name="T36" fmla="*/ 42 w 70"/>
                <a:gd name="T37" fmla="*/ 13 h 107"/>
                <a:gd name="T38" fmla="*/ 32 w 70"/>
                <a:gd name="T39" fmla="*/ 13 h 107"/>
                <a:gd name="T40" fmla="*/ 23 w 70"/>
                <a:gd name="T41" fmla="*/ 19 h 107"/>
                <a:gd name="T42" fmla="*/ 18 w 70"/>
                <a:gd name="T43" fmla="*/ 28 h 107"/>
                <a:gd name="T44" fmla="*/ 14 w 70"/>
                <a:gd name="T45" fmla="*/ 51 h 107"/>
                <a:gd name="T46" fmla="*/ 22 w 70"/>
                <a:gd name="T47" fmla="*/ 43 h 107"/>
                <a:gd name="T48" fmla="*/ 32 w 70"/>
                <a:gd name="T49" fmla="*/ 38 h 107"/>
                <a:gd name="T50" fmla="*/ 52 w 70"/>
                <a:gd name="T51" fmla="*/ 39 h 107"/>
                <a:gd name="T52" fmla="*/ 67 w 70"/>
                <a:gd name="T53" fmla="*/ 57 h 107"/>
                <a:gd name="T54" fmla="*/ 69 w 70"/>
                <a:gd name="T55" fmla="*/ 80 h 107"/>
                <a:gd name="T56" fmla="*/ 63 w 70"/>
                <a:gd name="T57" fmla="*/ 94 h 107"/>
                <a:gd name="T58" fmla="*/ 54 w 70"/>
                <a:gd name="T59" fmla="*/ 102 h 107"/>
                <a:gd name="T60" fmla="*/ 44 w 70"/>
                <a:gd name="T61" fmla="*/ 105 h 107"/>
                <a:gd name="T62" fmla="*/ 23 w 70"/>
                <a:gd name="T63" fmla="*/ 103 h 107"/>
                <a:gd name="T64" fmla="*/ 5 w 70"/>
                <a:gd name="T65" fmla="*/ 85 h 107"/>
                <a:gd name="T66" fmla="*/ 0 w 70"/>
                <a:gd name="T67" fmla="*/ 56 h 107"/>
                <a:gd name="T68" fmla="*/ 6 w 70"/>
                <a:gd name="T69" fmla="*/ 23 h 107"/>
                <a:gd name="T70" fmla="*/ 20 w 70"/>
                <a:gd name="T71" fmla="*/ 6 h 107"/>
                <a:gd name="T72" fmla="*/ 39 w 70"/>
                <a:gd name="T7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107">
                  <a:moveTo>
                    <a:pt x="36" y="48"/>
                  </a:moveTo>
                  <a:lnTo>
                    <a:pt x="30" y="49"/>
                  </a:lnTo>
                  <a:lnTo>
                    <a:pt x="25" y="52"/>
                  </a:lnTo>
                  <a:lnTo>
                    <a:pt x="21" y="55"/>
                  </a:lnTo>
                  <a:lnTo>
                    <a:pt x="17" y="59"/>
                  </a:lnTo>
                  <a:lnTo>
                    <a:pt x="15" y="64"/>
                  </a:lnTo>
                  <a:lnTo>
                    <a:pt x="14" y="70"/>
                  </a:lnTo>
                  <a:lnTo>
                    <a:pt x="15" y="77"/>
                  </a:lnTo>
                  <a:lnTo>
                    <a:pt x="17" y="83"/>
                  </a:lnTo>
                  <a:lnTo>
                    <a:pt x="20" y="86"/>
                  </a:lnTo>
                  <a:lnTo>
                    <a:pt x="22" y="89"/>
                  </a:lnTo>
                  <a:lnTo>
                    <a:pt x="25" y="92"/>
                  </a:lnTo>
                  <a:lnTo>
                    <a:pt x="29" y="93"/>
                  </a:lnTo>
                  <a:lnTo>
                    <a:pt x="32" y="94"/>
                  </a:lnTo>
                  <a:lnTo>
                    <a:pt x="37" y="94"/>
                  </a:lnTo>
                  <a:lnTo>
                    <a:pt x="42" y="94"/>
                  </a:lnTo>
                  <a:lnTo>
                    <a:pt x="47" y="92"/>
                  </a:lnTo>
                  <a:lnTo>
                    <a:pt x="52" y="88"/>
                  </a:lnTo>
                  <a:lnTo>
                    <a:pt x="54" y="84"/>
                  </a:lnTo>
                  <a:lnTo>
                    <a:pt x="56" y="78"/>
                  </a:lnTo>
                  <a:lnTo>
                    <a:pt x="56" y="71"/>
                  </a:lnTo>
                  <a:lnTo>
                    <a:pt x="56" y="64"/>
                  </a:lnTo>
                  <a:lnTo>
                    <a:pt x="54" y="60"/>
                  </a:lnTo>
                  <a:lnTo>
                    <a:pt x="52" y="55"/>
                  </a:lnTo>
                  <a:lnTo>
                    <a:pt x="47" y="52"/>
                  </a:lnTo>
                  <a:lnTo>
                    <a:pt x="41" y="49"/>
                  </a:lnTo>
                  <a:lnTo>
                    <a:pt x="36" y="48"/>
                  </a:lnTo>
                  <a:close/>
                  <a:moveTo>
                    <a:pt x="39" y="0"/>
                  </a:moveTo>
                  <a:lnTo>
                    <a:pt x="50" y="3"/>
                  </a:lnTo>
                  <a:lnTo>
                    <a:pt x="59" y="7"/>
                  </a:lnTo>
                  <a:lnTo>
                    <a:pt x="65" y="16"/>
                  </a:lnTo>
                  <a:lnTo>
                    <a:pt x="69" y="28"/>
                  </a:lnTo>
                  <a:lnTo>
                    <a:pt x="55" y="29"/>
                  </a:lnTo>
                  <a:lnTo>
                    <a:pt x="54" y="24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7" y="15"/>
                  </a:lnTo>
                  <a:lnTo>
                    <a:pt x="42" y="13"/>
                  </a:lnTo>
                  <a:lnTo>
                    <a:pt x="38" y="13"/>
                  </a:lnTo>
                  <a:lnTo>
                    <a:pt x="32" y="13"/>
                  </a:lnTo>
                  <a:lnTo>
                    <a:pt x="26" y="15"/>
                  </a:lnTo>
                  <a:lnTo>
                    <a:pt x="23" y="19"/>
                  </a:lnTo>
                  <a:lnTo>
                    <a:pt x="21" y="23"/>
                  </a:lnTo>
                  <a:lnTo>
                    <a:pt x="18" y="28"/>
                  </a:lnTo>
                  <a:lnTo>
                    <a:pt x="15" y="37"/>
                  </a:lnTo>
                  <a:lnTo>
                    <a:pt x="14" y="51"/>
                  </a:lnTo>
                  <a:lnTo>
                    <a:pt x="17" y="46"/>
                  </a:lnTo>
                  <a:lnTo>
                    <a:pt x="22" y="43"/>
                  </a:lnTo>
                  <a:lnTo>
                    <a:pt x="25" y="40"/>
                  </a:lnTo>
                  <a:lnTo>
                    <a:pt x="32" y="38"/>
                  </a:lnTo>
                  <a:lnTo>
                    <a:pt x="40" y="37"/>
                  </a:lnTo>
                  <a:lnTo>
                    <a:pt x="52" y="39"/>
                  </a:lnTo>
                  <a:lnTo>
                    <a:pt x="62" y="46"/>
                  </a:lnTo>
                  <a:lnTo>
                    <a:pt x="67" y="57"/>
                  </a:lnTo>
                  <a:lnTo>
                    <a:pt x="70" y="71"/>
                  </a:lnTo>
                  <a:lnTo>
                    <a:pt x="69" y="80"/>
                  </a:lnTo>
                  <a:lnTo>
                    <a:pt x="66" y="89"/>
                  </a:lnTo>
                  <a:lnTo>
                    <a:pt x="63" y="94"/>
                  </a:lnTo>
                  <a:lnTo>
                    <a:pt x="58" y="99"/>
                  </a:lnTo>
                  <a:lnTo>
                    <a:pt x="54" y="102"/>
                  </a:lnTo>
                  <a:lnTo>
                    <a:pt x="49" y="104"/>
                  </a:lnTo>
                  <a:lnTo>
                    <a:pt x="44" y="105"/>
                  </a:lnTo>
                  <a:lnTo>
                    <a:pt x="38" y="107"/>
                  </a:lnTo>
                  <a:lnTo>
                    <a:pt x="23" y="103"/>
                  </a:lnTo>
                  <a:lnTo>
                    <a:pt x="10" y="95"/>
                  </a:lnTo>
                  <a:lnTo>
                    <a:pt x="5" y="85"/>
                  </a:lnTo>
                  <a:lnTo>
                    <a:pt x="1" y="72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6" y="23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7" name="Line 55"/>
            <p:cNvSpPr>
              <a:spLocks noChangeShapeType="1"/>
            </p:cNvSpPr>
            <p:nvPr/>
          </p:nvSpPr>
          <p:spPr bwMode="auto">
            <a:xfrm>
              <a:off x="1583" y="1807"/>
              <a:ext cx="2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8" name="Line 56"/>
            <p:cNvSpPr>
              <a:spLocks noChangeShapeType="1"/>
            </p:cNvSpPr>
            <p:nvPr/>
          </p:nvSpPr>
          <p:spPr bwMode="auto">
            <a:xfrm flipH="1">
              <a:off x="4477" y="1807"/>
              <a:ext cx="3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9" name="Freeform 57"/>
            <p:cNvSpPr>
              <a:spLocks noEditPoints="1"/>
            </p:cNvSpPr>
            <p:nvPr/>
          </p:nvSpPr>
          <p:spPr bwMode="auto">
            <a:xfrm>
              <a:off x="1362" y="1757"/>
              <a:ext cx="67" cy="106"/>
            </a:xfrm>
            <a:custGeom>
              <a:avLst/>
              <a:gdLst>
                <a:gd name="T0" fmla="*/ 33 w 67"/>
                <a:gd name="T1" fmla="*/ 11 h 106"/>
                <a:gd name="T2" fmla="*/ 28 w 67"/>
                <a:gd name="T3" fmla="*/ 12 h 106"/>
                <a:gd name="T4" fmla="*/ 23 w 67"/>
                <a:gd name="T5" fmla="*/ 15 h 106"/>
                <a:gd name="T6" fmla="*/ 19 w 67"/>
                <a:gd name="T7" fmla="*/ 19 h 106"/>
                <a:gd name="T8" fmla="*/ 15 w 67"/>
                <a:gd name="T9" fmla="*/ 27 h 106"/>
                <a:gd name="T10" fmla="*/ 13 w 67"/>
                <a:gd name="T11" fmla="*/ 37 h 106"/>
                <a:gd name="T12" fmla="*/ 13 w 67"/>
                <a:gd name="T13" fmla="*/ 52 h 106"/>
                <a:gd name="T14" fmla="*/ 13 w 67"/>
                <a:gd name="T15" fmla="*/ 67 h 106"/>
                <a:gd name="T16" fmla="*/ 15 w 67"/>
                <a:gd name="T17" fmla="*/ 79 h 106"/>
                <a:gd name="T18" fmla="*/ 19 w 67"/>
                <a:gd name="T19" fmla="*/ 85 h 106"/>
                <a:gd name="T20" fmla="*/ 22 w 67"/>
                <a:gd name="T21" fmla="*/ 89 h 106"/>
                <a:gd name="T22" fmla="*/ 26 w 67"/>
                <a:gd name="T23" fmla="*/ 91 h 106"/>
                <a:gd name="T24" fmla="*/ 29 w 67"/>
                <a:gd name="T25" fmla="*/ 93 h 106"/>
                <a:gd name="T26" fmla="*/ 34 w 67"/>
                <a:gd name="T27" fmla="*/ 93 h 106"/>
                <a:gd name="T28" fmla="*/ 37 w 67"/>
                <a:gd name="T29" fmla="*/ 93 h 106"/>
                <a:gd name="T30" fmla="*/ 42 w 67"/>
                <a:gd name="T31" fmla="*/ 91 h 106"/>
                <a:gd name="T32" fmla="*/ 45 w 67"/>
                <a:gd name="T33" fmla="*/ 89 h 106"/>
                <a:gd name="T34" fmla="*/ 47 w 67"/>
                <a:gd name="T35" fmla="*/ 85 h 106"/>
                <a:gd name="T36" fmla="*/ 51 w 67"/>
                <a:gd name="T37" fmla="*/ 79 h 106"/>
                <a:gd name="T38" fmla="*/ 53 w 67"/>
                <a:gd name="T39" fmla="*/ 67 h 106"/>
                <a:gd name="T40" fmla="*/ 53 w 67"/>
                <a:gd name="T41" fmla="*/ 52 h 106"/>
                <a:gd name="T42" fmla="*/ 53 w 67"/>
                <a:gd name="T43" fmla="*/ 37 h 106"/>
                <a:gd name="T44" fmla="*/ 51 w 67"/>
                <a:gd name="T45" fmla="*/ 27 h 106"/>
                <a:gd name="T46" fmla="*/ 47 w 67"/>
                <a:gd name="T47" fmla="*/ 20 h 106"/>
                <a:gd name="T48" fmla="*/ 45 w 67"/>
                <a:gd name="T49" fmla="*/ 16 h 106"/>
                <a:gd name="T50" fmla="*/ 42 w 67"/>
                <a:gd name="T51" fmla="*/ 13 h 106"/>
                <a:gd name="T52" fmla="*/ 37 w 67"/>
                <a:gd name="T53" fmla="*/ 12 h 106"/>
                <a:gd name="T54" fmla="*/ 33 w 67"/>
                <a:gd name="T55" fmla="*/ 11 h 106"/>
                <a:gd name="T56" fmla="*/ 34 w 67"/>
                <a:gd name="T57" fmla="*/ 0 h 106"/>
                <a:gd name="T58" fmla="*/ 38 w 67"/>
                <a:gd name="T59" fmla="*/ 0 h 106"/>
                <a:gd name="T60" fmla="*/ 44 w 67"/>
                <a:gd name="T61" fmla="*/ 1 h 106"/>
                <a:gd name="T62" fmla="*/ 49 w 67"/>
                <a:gd name="T63" fmla="*/ 3 h 106"/>
                <a:gd name="T64" fmla="*/ 52 w 67"/>
                <a:gd name="T65" fmla="*/ 5 h 106"/>
                <a:gd name="T66" fmla="*/ 57 w 67"/>
                <a:gd name="T67" fmla="*/ 9 h 106"/>
                <a:gd name="T68" fmla="*/ 59 w 67"/>
                <a:gd name="T69" fmla="*/ 12 h 106"/>
                <a:gd name="T70" fmla="*/ 62 w 67"/>
                <a:gd name="T71" fmla="*/ 19 h 106"/>
                <a:gd name="T72" fmla="*/ 65 w 67"/>
                <a:gd name="T73" fmla="*/ 28 h 106"/>
                <a:gd name="T74" fmla="*/ 67 w 67"/>
                <a:gd name="T75" fmla="*/ 39 h 106"/>
                <a:gd name="T76" fmla="*/ 67 w 67"/>
                <a:gd name="T77" fmla="*/ 52 h 106"/>
                <a:gd name="T78" fmla="*/ 67 w 67"/>
                <a:gd name="T79" fmla="*/ 69 h 106"/>
                <a:gd name="T80" fmla="*/ 63 w 67"/>
                <a:gd name="T81" fmla="*/ 82 h 106"/>
                <a:gd name="T82" fmla="*/ 61 w 67"/>
                <a:gd name="T83" fmla="*/ 90 h 106"/>
                <a:gd name="T84" fmla="*/ 57 w 67"/>
                <a:gd name="T85" fmla="*/ 96 h 106"/>
                <a:gd name="T86" fmla="*/ 52 w 67"/>
                <a:gd name="T87" fmla="*/ 100 h 106"/>
                <a:gd name="T88" fmla="*/ 44 w 67"/>
                <a:gd name="T89" fmla="*/ 104 h 106"/>
                <a:gd name="T90" fmla="*/ 34 w 67"/>
                <a:gd name="T91" fmla="*/ 106 h 106"/>
                <a:gd name="T92" fmla="*/ 20 w 67"/>
                <a:gd name="T93" fmla="*/ 103 h 106"/>
                <a:gd name="T94" fmla="*/ 10 w 67"/>
                <a:gd name="T95" fmla="*/ 96 h 106"/>
                <a:gd name="T96" fmla="*/ 4 w 67"/>
                <a:gd name="T97" fmla="*/ 84 h 106"/>
                <a:gd name="T98" fmla="*/ 1 w 67"/>
                <a:gd name="T99" fmla="*/ 71 h 106"/>
                <a:gd name="T100" fmla="*/ 0 w 67"/>
                <a:gd name="T101" fmla="*/ 52 h 106"/>
                <a:gd name="T102" fmla="*/ 1 w 67"/>
                <a:gd name="T103" fmla="*/ 36 h 106"/>
                <a:gd name="T104" fmla="*/ 3 w 67"/>
                <a:gd name="T105" fmla="*/ 23 h 106"/>
                <a:gd name="T106" fmla="*/ 6 w 67"/>
                <a:gd name="T107" fmla="*/ 16 h 106"/>
                <a:gd name="T108" fmla="*/ 10 w 67"/>
                <a:gd name="T109" fmla="*/ 10 h 106"/>
                <a:gd name="T110" fmla="*/ 14 w 67"/>
                <a:gd name="T111" fmla="*/ 5 h 106"/>
                <a:gd name="T112" fmla="*/ 22 w 67"/>
                <a:gd name="T113" fmla="*/ 1 h 106"/>
                <a:gd name="T114" fmla="*/ 34 w 67"/>
                <a:gd name="T1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106">
                  <a:moveTo>
                    <a:pt x="33" y="11"/>
                  </a:moveTo>
                  <a:lnTo>
                    <a:pt x="28" y="12"/>
                  </a:lnTo>
                  <a:lnTo>
                    <a:pt x="23" y="15"/>
                  </a:lnTo>
                  <a:lnTo>
                    <a:pt x="19" y="19"/>
                  </a:lnTo>
                  <a:lnTo>
                    <a:pt x="15" y="27"/>
                  </a:lnTo>
                  <a:lnTo>
                    <a:pt x="13" y="37"/>
                  </a:lnTo>
                  <a:lnTo>
                    <a:pt x="13" y="52"/>
                  </a:lnTo>
                  <a:lnTo>
                    <a:pt x="13" y="67"/>
                  </a:lnTo>
                  <a:lnTo>
                    <a:pt x="15" y="79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6" y="91"/>
                  </a:lnTo>
                  <a:lnTo>
                    <a:pt x="29" y="93"/>
                  </a:lnTo>
                  <a:lnTo>
                    <a:pt x="34" y="93"/>
                  </a:lnTo>
                  <a:lnTo>
                    <a:pt x="37" y="93"/>
                  </a:lnTo>
                  <a:lnTo>
                    <a:pt x="42" y="91"/>
                  </a:lnTo>
                  <a:lnTo>
                    <a:pt x="45" y="89"/>
                  </a:lnTo>
                  <a:lnTo>
                    <a:pt x="47" y="85"/>
                  </a:lnTo>
                  <a:lnTo>
                    <a:pt x="51" y="79"/>
                  </a:lnTo>
                  <a:lnTo>
                    <a:pt x="53" y="67"/>
                  </a:lnTo>
                  <a:lnTo>
                    <a:pt x="53" y="52"/>
                  </a:lnTo>
                  <a:lnTo>
                    <a:pt x="53" y="37"/>
                  </a:lnTo>
                  <a:lnTo>
                    <a:pt x="51" y="27"/>
                  </a:lnTo>
                  <a:lnTo>
                    <a:pt x="47" y="20"/>
                  </a:lnTo>
                  <a:lnTo>
                    <a:pt x="45" y="16"/>
                  </a:lnTo>
                  <a:lnTo>
                    <a:pt x="42" y="13"/>
                  </a:lnTo>
                  <a:lnTo>
                    <a:pt x="37" y="12"/>
                  </a:lnTo>
                  <a:lnTo>
                    <a:pt x="33" y="11"/>
                  </a:lnTo>
                  <a:close/>
                  <a:moveTo>
                    <a:pt x="34" y="0"/>
                  </a:moveTo>
                  <a:lnTo>
                    <a:pt x="38" y="0"/>
                  </a:lnTo>
                  <a:lnTo>
                    <a:pt x="44" y="1"/>
                  </a:lnTo>
                  <a:lnTo>
                    <a:pt x="49" y="3"/>
                  </a:lnTo>
                  <a:lnTo>
                    <a:pt x="52" y="5"/>
                  </a:lnTo>
                  <a:lnTo>
                    <a:pt x="57" y="9"/>
                  </a:lnTo>
                  <a:lnTo>
                    <a:pt x="59" y="12"/>
                  </a:lnTo>
                  <a:lnTo>
                    <a:pt x="62" y="19"/>
                  </a:lnTo>
                  <a:lnTo>
                    <a:pt x="65" y="28"/>
                  </a:lnTo>
                  <a:lnTo>
                    <a:pt x="67" y="39"/>
                  </a:lnTo>
                  <a:lnTo>
                    <a:pt x="67" y="52"/>
                  </a:lnTo>
                  <a:lnTo>
                    <a:pt x="67" y="69"/>
                  </a:lnTo>
                  <a:lnTo>
                    <a:pt x="63" y="82"/>
                  </a:lnTo>
                  <a:lnTo>
                    <a:pt x="61" y="90"/>
                  </a:lnTo>
                  <a:lnTo>
                    <a:pt x="57" y="96"/>
                  </a:lnTo>
                  <a:lnTo>
                    <a:pt x="52" y="100"/>
                  </a:lnTo>
                  <a:lnTo>
                    <a:pt x="44" y="104"/>
                  </a:lnTo>
                  <a:lnTo>
                    <a:pt x="34" y="106"/>
                  </a:lnTo>
                  <a:lnTo>
                    <a:pt x="20" y="103"/>
                  </a:lnTo>
                  <a:lnTo>
                    <a:pt x="10" y="96"/>
                  </a:lnTo>
                  <a:lnTo>
                    <a:pt x="4" y="84"/>
                  </a:lnTo>
                  <a:lnTo>
                    <a:pt x="1" y="71"/>
                  </a:lnTo>
                  <a:lnTo>
                    <a:pt x="0" y="52"/>
                  </a:lnTo>
                  <a:lnTo>
                    <a:pt x="1" y="36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2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0" name="Rectangle 58"/>
            <p:cNvSpPr>
              <a:spLocks noChangeArrowheads="1"/>
            </p:cNvSpPr>
            <p:nvPr/>
          </p:nvSpPr>
          <p:spPr bwMode="auto">
            <a:xfrm>
              <a:off x="1449" y="1847"/>
              <a:ext cx="14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1" name="Freeform 59"/>
            <p:cNvSpPr>
              <a:spLocks noEditPoints="1"/>
            </p:cNvSpPr>
            <p:nvPr/>
          </p:nvSpPr>
          <p:spPr bwMode="auto">
            <a:xfrm>
              <a:off x="1482" y="1757"/>
              <a:ext cx="67" cy="106"/>
            </a:xfrm>
            <a:custGeom>
              <a:avLst/>
              <a:gdLst>
                <a:gd name="T0" fmla="*/ 28 w 67"/>
                <a:gd name="T1" fmla="*/ 53 h 106"/>
                <a:gd name="T2" fmla="*/ 19 w 67"/>
                <a:gd name="T3" fmla="*/ 58 h 106"/>
                <a:gd name="T4" fmla="*/ 14 w 67"/>
                <a:gd name="T5" fmla="*/ 67 h 106"/>
                <a:gd name="T6" fmla="*/ 14 w 67"/>
                <a:gd name="T7" fmla="*/ 77 h 106"/>
                <a:gd name="T8" fmla="*/ 18 w 67"/>
                <a:gd name="T9" fmla="*/ 87 h 106"/>
                <a:gd name="T10" fmla="*/ 23 w 67"/>
                <a:gd name="T11" fmla="*/ 91 h 106"/>
                <a:gd name="T12" fmla="*/ 34 w 67"/>
                <a:gd name="T13" fmla="*/ 93 h 106"/>
                <a:gd name="T14" fmla="*/ 44 w 67"/>
                <a:gd name="T15" fmla="*/ 91 h 106"/>
                <a:gd name="T16" fmla="*/ 51 w 67"/>
                <a:gd name="T17" fmla="*/ 83 h 106"/>
                <a:gd name="T18" fmla="*/ 53 w 67"/>
                <a:gd name="T19" fmla="*/ 73 h 106"/>
                <a:gd name="T20" fmla="*/ 51 w 67"/>
                <a:gd name="T21" fmla="*/ 63 h 106"/>
                <a:gd name="T22" fmla="*/ 44 w 67"/>
                <a:gd name="T23" fmla="*/ 55 h 106"/>
                <a:gd name="T24" fmla="*/ 34 w 67"/>
                <a:gd name="T25" fmla="*/ 52 h 106"/>
                <a:gd name="T26" fmla="*/ 29 w 67"/>
                <a:gd name="T27" fmla="*/ 12 h 106"/>
                <a:gd name="T28" fmla="*/ 21 w 67"/>
                <a:gd name="T29" fmla="*/ 16 h 106"/>
                <a:gd name="T30" fmla="*/ 18 w 67"/>
                <a:gd name="T31" fmla="*/ 21 h 106"/>
                <a:gd name="T32" fmla="*/ 18 w 67"/>
                <a:gd name="T33" fmla="*/ 29 h 106"/>
                <a:gd name="T34" fmla="*/ 21 w 67"/>
                <a:gd name="T35" fmla="*/ 36 h 106"/>
                <a:gd name="T36" fmla="*/ 29 w 67"/>
                <a:gd name="T37" fmla="*/ 40 h 106"/>
                <a:gd name="T38" fmla="*/ 38 w 67"/>
                <a:gd name="T39" fmla="*/ 40 h 106"/>
                <a:gd name="T40" fmla="*/ 46 w 67"/>
                <a:gd name="T41" fmla="*/ 36 h 106"/>
                <a:gd name="T42" fmla="*/ 50 w 67"/>
                <a:gd name="T43" fmla="*/ 31 h 106"/>
                <a:gd name="T44" fmla="*/ 50 w 67"/>
                <a:gd name="T45" fmla="*/ 23 h 106"/>
                <a:gd name="T46" fmla="*/ 46 w 67"/>
                <a:gd name="T47" fmla="*/ 16 h 106"/>
                <a:gd name="T48" fmla="*/ 38 w 67"/>
                <a:gd name="T49" fmla="*/ 12 h 106"/>
                <a:gd name="T50" fmla="*/ 34 w 67"/>
                <a:gd name="T51" fmla="*/ 0 h 106"/>
                <a:gd name="T52" fmla="*/ 55 w 67"/>
                <a:gd name="T53" fmla="*/ 8 h 106"/>
                <a:gd name="T54" fmla="*/ 63 w 67"/>
                <a:gd name="T55" fmla="*/ 26 h 106"/>
                <a:gd name="T56" fmla="*/ 62 w 67"/>
                <a:gd name="T57" fmla="*/ 34 h 106"/>
                <a:gd name="T58" fmla="*/ 56 w 67"/>
                <a:gd name="T59" fmla="*/ 41 h 106"/>
                <a:gd name="T60" fmla="*/ 48 w 67"/>
                <a:gd name="T61" fmla="*/ 47 h 106"/>
                <a:gd name="T62" fmla="*/ 59 w 67"/>
                <a:gd name="T63" fmla="*/ 52 h 106"/>
                <a:gd name="T64" fmla="*/ 64 w 67"/>
                <a:gd name="T65" fmla="*/ 61 h 106"/>
                <a:gd name="T66" fmla="*/ 67 w 67"/>
                <a:gd name="T67" fmla="*/ 73 h 106"/>
                <a:gd name="T68" fmla="*/ 57 w 67"/>
                <a:gd name="T69" fmla="*/ 96 h 106"/>
                <a:gd name="T70" fmla="*/ 34 w 67"/>
                <a:gd name="T71" fmla="*/ 106 h 106"/>
                <a:gd name="T72" fmla="*/ 10 w 67"/>
                <a:gd name="T73" fmla="*/ 96 h 106"/>
                <a:gd name="T74" fmla="*/ 0 w 67"/>
                <a:gd name="T75" fmla="*/ 73 h 106"/>
                <a:gd name="T76" fmla="*/ 3 w 67"/>
                <a:gd name="T77" fmla="*/ 60 h 106"/>
                <a:gd name="T78" fmla="*/ 8 w 67"/>
                <a:gd name="T79" fmla="*/ 51 h 106"/>
                <a:gd name="T80" fmla="*/ 20 w 67"/>
                <a:gd name="T81" fmla="*/ 47 h 106"/>
                <a:gd name="T82" fmla="*/ 11 w 67"/>
                <a:gd name="T83" fmla="*/ 41 h 106"/>
                <a:gd name="T84" fmla="*/ 5 w 67"/>
                <a:gd name="T85" fmla="*/ 34 h 106"/>
                <a:gd name="T86" fmla="*/ 3 w 67"/>
                <a:gd name="T87" fmla="*/ 26 h 106"/>
                <a:gd name="T88" fmla="*/ 12 w 67"/>
                <a:gd name="T89" fmla="*/ 7 h 106"/>
                <a:gd name="T90" fmla="*/ 34 w 67"/>
                <a:gd name="T9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" h="106">
                  <a:moveTo>
                    <a:pt x="34" y="52"/>
                  </a:moveTo>
                  <a:lnTo>
                    <a:pt x="28" y="53"/>
                  </a:lnTo>
                  <a:lnTo>
                    <a:pt x="23" y="55"/>
                  </a:lnTo>
                  <a:lnTo>
                    <a:pt x="19" y="58"/>
                  </a:lnTo>
                  <a:lnTo>
                    <a:pt x="16" y="63"/>
                  </a:lnTo>
                  <a:lnTo>
                    <a:pt x="14" y="67"/>
                  </a:lnTo>
                  <a:lnTo>
                    <a:pt x="14" y="73"/>
                  </a:lnTo>
                  <a:lnTo>
                    <a:pt x="14" y="77"/>
                  </a:lnTo>
                  <a:lnTo>
                    <a:pt x="15" y="83"/>
                  </a:lnTo>
                  <a:lnTo>
                    <a:pt x="18" y="87"/>
                  </a:lnTo>
                  <a:lnTo>
                    <a:pt x="20" y="89"/>
                  </a:lnTo>
                  <a:lnTo>
                    <a:pt x="23" y="91"/>
                  </a:lnTo>
                  <a:lnTo>
                    <a:pt x="28" y="92"/>
                  </a:lnTo>
                  <a:lnTo>
                    <a:pt x="34" y="93"/>
                  </a:lnTo>
                  <a:lnTo>
                    <a:pt x="39" y="92"/>
                  </a:lnTo>
                  <a:lnTo>
                    <a:pt x="44" y="91"/>
                  </a:lnTo>
                  <a:lnTo>
                    <a:pt x="48" y="88"/>
                  </a:lnTo>
                  <a:lnTo>
                    <a:pt x="51" y="83"/>
                  </a:lnTo>
                  <a:lnTo>
                    <a:pt x="53" y="79"/>
                  </a:lnTo>
                  <a:lnTo>
                    <a:pt x="53" y="73"/>
                  </a:lnTo>
                  <a:lnTo>
                    <a:pt x="53" y="67"/>
                  </a:lnTo>
                  <a:lnTo>
                    <a:pt x="51" y="63"/>
                  </a:lnTo>
                  <a:lnTo>
                    <a:pt x="48" y="58"/>
                  </a:lnTo>
                  <a:lnTo>
                    <a:pt x="44" y="55"/>
                  </a:lnTo>
                  <a:lnTo>
                    <a:pt x="39" y="53"/>
                  </a:lnTo>
                  <a:lnTo>
                    <a:pt x="34" y="52"/>
                  </a:lnTo>
                  <a:close/>
                  <a:moveTo>
                    <a:pt x="34" y="11"/>
                  </a:moveTo>
                  <a:lnTo>
                    <a:pt x="29" y="12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9" y="19"/>
                  </a:lnTo>
                  <a:lnTo>
                    <a:pt x="18" y="21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19" y="33"/>
                  </a:lnTo>
                  <a:lnTo>
                    <a:pt x="21" y="36"/>
                  </a:lnTo>
                  <a:lnTo>
                    <a:pt x="24" y="39"/>
                  </a:lnTo>
                  <a:lnTo>
                    <a:pt x="29" y="40"/>
                  </a:lnTo>
                  <a:lnTo>
                    <a:pt x="34" y="41"/>
                  </a:lnTo>
                  <a:lnTo>
                    <a:pt x="38" y="40"/>
                  </a:lnTo>
                  <a:lnTo>
                    <a:pt x="43" y="39"/>
                  </a:lnTo>
                  <a:lnTo>
                    <a:pt x="46" y="36"/>
                  </a:lnTo>
                  <a:lnTo>
                    <a:pt x="48" y="33"/>
                  </a:lnTo>
                  <a:lnTo>
                    <a:pt x="50" y="31"/>
                  </a:lnTo>
                  <a:lnTo>
                    <a:pt x="51" y="26"/>
                  </a:lnTo>
                  <a:lnTo>
                    <a:pt x="50" y="23"/>
                  </a:lnTo>
                  <a:lnTo>
                    <a:pt x="48" y="19"/>
                  </a:lnTo>
                  <a:lnTo>
                    <a:pt x="46" y="16"/>
                  </a:lnTo>
                  <a:lnTo>
                    <a:pt x="43" y="13"/>
                  </a:lnTo>
                  <a:lnTo>
                    <a:pt x="38" y="12"/>
                  </a:lnTo>
                  <a:lnTo>
                    <a:pt x="34" y="11"/>
                  </a:lnTo>
                  <a:close/>
                  <a:moveTo>
                    <a:pt x="34" y="0"/>
                  </a:moveTo>
                  <a:lnTo>
                    <a:pt x="46" y="2"/>
                  </a:lnTo>
                  <a:lnTo>
                    <a:pt x="55" y="8"/>
                  </a:lnTo>
                  <a:lnTo>
                    <a:pt x="62" y="16"/>
                  </a:lnTo>
                  <a:lnTo>
                    <a:pt x="63" y="26"/>
                  </a:lnTo>
                  <a:lnTo>
                    <a:pt x="63" y="31"/>
                  </a:lnTo>
                  <a:lnTo>
                    <a:pt x="62" y="34"/>
                  </a:lnTo>
                  <a:lnTo>
                    <a:pt x="60" y="39"/>
                  </a:lnTo>
                  <a:lnTo>
                    <a:pt x="56" y="41"/>
                  </a:lnTo>
                  <a:lnTo>
                    <a:pt x="53" y="44"/>
                  </a:lnTo>
                  <a:lnTo>
                    <a:pt x="48" y="47"/>
                  </a:lnTo>
                  <a:lnTo>
                    <a:pt x="54" y="49"/>
                  </a:lnTo>
                  <a:lnTo>
                    <a:pt x="59" y="52"/>
                  </a:lnTo>
                  <a:lnTo>
                    <a:pt x="62" y="57"/>
                  </a:lnTo>
                  <a:lnTo>
                    <a:pt x="64" y="61"/>
                  </a:lnTo>
                  <a:lnTo>
                    <a:pt x="67" y="67"/>
                  </a:lnTo>
                  <a:lnTo>
                    <a:pt x="67" y="73"/>
                  </a:lnTo>
                  <a:lnTo>
                    <a:pt x="64" y="85"/>
                  </a:lnTo>
                  <a:lnTo>
                    <a:pt x="57" y="96"/>
                  </a:lnTo>
                  <a:lnTo>
                    <a:pt x="47" y="104"/>
                  </a:lnTo>
                  <a:lnTo>
                    <a:pt x="34" y="106"/>
                  </a:lnTo>
                  <a:lnTo>
                    <a:pt x="20" y="104"/>
                  </a:lnTo>
                  <a:lnTo>
                    <a:pt x="10" y="96"/>
                  </a:lnTo>
                  <a:lnTo>
                    <a:pt x="3" y="85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4" y="48"/>
                  </a:lnTo>
                  <a:lnTo>
                    <a:pt x="20" y="47"/>
                  </a:lnTo>
                  <a:lnTo>
                    <a:pt x="14" y="44"/>
                  </a:lnTo>
                  <a:lnTo>
                    <a:pt x="11" y="41"/>
                  </a:lnTo>
                  <a:lnTo>
                    <a:pt x="7" y="39"/>
                  </a:lnTo>
                  <a:lnTo>
                    <a:pt x="5" y="34"/>
                  </a:lnTo>
                  <a:lnTo>
                    <a:pt x="4" y="31"/>
                  </a:lnTo>
                  <a:lnTo>
                    <a:pt x="3" y="26"/>
                  </a:lnTo>
                  <a:lnTo>
                    <a:pt x="5" y="16"/>
                  </a:lnTo>
                  <a:lnTo>
                    <a:pt x="12" y="7"/>
                  </a:lnTo>
                  <a:lnTo>
                    <a:pt x="21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2" name="Line 60"/>
            <p:cNvSpPr>
              <a:spLocks noChangeShapeType="1"/>
            </p:cNvSpPr>
            <p:nvPr/>
          </p:nvSpPr>
          <p:spPr bwMode="auto">
            <a:xfrm>
              <a:off x="1583" y="1410"/>
              <a:ext cx="2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3" name="Line 61"/>
            <p:cNvSpPr>
              <a:spLocks noChangeShapeType="1"/>
            </p:cNvSpPr>
            <p:nvPr/>
          </p:nvSpPr>
          <p:spPr bwMode="auto">
            <a:xfrm flipH="1">
              <a:off x="4477" y="1410"/>
              <a:ext cx="3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4" name="Freeform 62"/>
            <p:cNvSpPr>
              <a:spLocks/>
            </p:cNvSpPr>
            <p:nvPr/>
          </p:nvSpPr>
          <p:spPr bwMode="auto">
            <a:xfrm>
              <a:off x="1492" y="1360"/>
              <a:ext cx="37" cy="104"/>
            </a:xfrm>
            <a:custGeom>
              <a:avLst/>
              <a:gdLst>
                <a:gd name="T0" fmla="*/ 28 w 37"/>
                <a:gd name="T1" fmla="*/ 0 h 104"/>
                <a:gd name="T2" fmla="*/ 37 w 37"/>
                <a:gd name="T3" fmla="*/ 0 h 104"/>
                <a:gd name="T4" fmla="*/ 37 w 37"/>
                <a:gd name="T5" fmla="*/ 104 h 104"/>
                <a:gd name="T6" fmla="*/ 24 w 37"/>
                <a:gd name="T7" fmla="*/ 104 h 104"/>
                <a:gd name="T8" fmla="*/ 24 w 37"/>
                <a:gd name="T9" fmla="*/ 23 h 104"/>
                <a:gd name="T10" fmla="*/ 19 w 37"/>
                <a:gd name="T11" fmla="*/ 28 h 104"/>
                <a:gd name="T12" fmla="*/ 12 w 37"/>
                <a:gd name="T13" fmla="*/ 31 h 104"/>
                <a:gd name="T14" fmla="*/ 5 w 37"/>
                <a:gd name="T15" fmla="*/ 36 h 104"/>
                <a:gd name="T16" fmla="*/ 0 w 37"/>
                <a:gd name="T17" fmla="*/ 38 h 104"/>
                <a:gd name="T18" fmla="*/ 0 w 37"/>
                <a:gd name="T19" fmla="*/ 25 h 104"/>
                <a:gd name="T20" fmla="*/ 6 w 37"/>
                <a:gd name="T21" fmla="*/ 22 h 104"/>
                <a:gd name="T22" fmla="*/ 12 w 37"/>
                <a:gd name="T23" fmla="*/ 18 h 104"/>
                <a:gd name="T24" fmla="*/ 18 w 37"/>
                <a:gd name="T25" fmla="*/ 14 h 104"/>
                <a:gd name="T26" fmla="*/ 22 w 37"/>
                <a:gd name="T27" fmla="*/ 9 h 104"/>
                <a:gd name="T28" fmla="*/ 26 w 37"/>
                <a:gd name="T29" fmla="*/ 5 h 104"/>
                <a:gd name="T30" fmla="*/ 28 w 37"/>
                <a:gd name="T3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104">
                  <a:moveTo>
                    <a:pt x="28" y="0"/>
                  </a:moveTo>
                  <a:lnTo>
                    <a:pt x="37" y="0"/>
                  </a:lnTo>
                  <a:lnTo>
                    <a:pt x="37" y="104"/>
                  </a:lnTo>
                  <a:lnTo>
                    <a:pt x="24" y="104"/>
                  </a:lnTo>
                  <a:lnTo>
                    <a:pt x="24" y="23"/>
                  </a:lnTo>
                  <a:lnTo>
                    <a:pt x="19" y="28"/>
                  </a:lnTo>
                  <a:lnTo>
                    <a:pt x="12" y="31"/>
                  </a:lnTo>
                  <a:lnTo>
                    <a:pt x="5" y="36"/>
                  </a:lnTo>
                  <a:lnTo>
                    <a:pt x="0" y="38"/>
                  </a:lnTo>
                  <a:lnTo>
                    <a:pt x="0" y="25"/>
                  </a:lnTo>
                  <a:lnTo>
                    <a:pt x="6" y="22"/>
                  </a:lnTo>
                  <a:lnTo>
                    <a:pt x="12" y="18"/>
                  </a:lnTo>
                  <a:lnTo>
                    <a:pt x="18" y="14"/>
                  </a:lnTo>
                  <a:lnTo>
                    <a:pt x="22" y="9"/>
                  </a:lnTo>
                  <a:lnTo>
                    <a:pt x="26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5" name="Line 63"/>
            <p:cNvSpPr>
              <a:spLocks noChangeShapeType="1"/>
            </p:cNvSpPr>
            <p:nvPr/>
          </p:nvSpPr>
          <p:spPr bwMode="auto">
            <a:xfrm>
              <a:off x="1583" y="1410"/>
              <a:ext cx="2924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2" name="Line 64"/>
            <p:cNvSpPr>
              <a:spLocks noChangeShapeType="1"/>
            </p:cNvSpPr>
            <p:nvPr/>
          </p:nvSpPr>
          <p:spPr bwMode="auto">
            <a:xfrm>
              <a:off x="1583" y="3396"/>
              <a:ext cx="2924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3" name="Line 65"/>
            <p:cNvSpPr>
              <a:spLocks noChangeShapeType="1"/>
            </p:cNvSpPr>
            <p:nvPr/>
          </p:nvSpPr>
          <p:spPr bwMode="auto">
            <a:xfrm flipV="1">
              <a:off x="4507" y="1410"/>
              <a:ext cx="0" cy="19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5" name="Line 66"/>
            <p:cNvSpPr>
              <a:spLocks noChangeShapeType="1"/>
            </p:cNvSpPr>
            <p:nvPr/>
          </p:nvSpPr>
          <p:spPr bwMode="auto">
            <a:xfrm flipV="1">
              <a:off x="1583" y="1410"/>
              <a:ext cx="0" cy="19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6" name="Freeform 67"/>
            <p:cNvSpPr>
              <a:spLocks/>
            </p:cNvSpPr>
            <p:nvPr/>
          </p:nvSpPr>
          <p:spPr bwMode="auto">
            <a:xfrm>
              <a:off x="1583" y="1588"/>
              <a:ext cx="2925" cy="1378"/>
            </a:xfrm>
            <a:custGeom>
              <a:avLst/>
              <a:gdLst>
                <a:gd name="T0" fmla="*/ 2923 w 2925"/>
                <a:gd name="T1" fmla="*/ 0 h 1378"/>
                <a:gd name="T2" fmla="*/ 2925 w 2925"/>
                <a:gd name="T3" fmla="*/ 14 h 1378"/>
                <a:gd name="T4" fmla="*/ 2925 w 2925"/>
                <a:gd name="T5" fmla="*/ 26 h 1378"/>
                <a:gd name="T6" fmla="*/ 2634 w 2925"/>
                <a:gd name="T7" fmla="*/ 64 h 1378"/>
                <a:gd name="T8" fmla="*/ 2633 w 2925"/>
                <a:gd name="T9" fmla="*/ 64 h 1378"/>
                <a:gd name="T10" fmla="*/ 2341 w 2925"/>
                <a:gd name="T11" fmla="*/ 93 h 1378"/>
                <a:gd name="T12" fmla="*/ 2341 w 2925"/>
                <a:gd name="T13" fmla="*/ 93 h 1378"/>
                <a:gd name="T14" fmla="*/ 2049 w 2925"/>
                <a:gd name="T15" fmla="*/ 134 h 1378"/>
                <a:gd name="T16" fmla="*/ 1756 w 2925"/>
                <a:gd name="T17" fmla="*/ 181 h 1378"/>
                <a:gd name="T18" fmla="*/ 1465 w 2925"/>
                <a:gd name="T19" fmla="*/ 217 h 1378"/>
                <a:gd name="T20" fmla="*/ 1465 w 2925"/>
                <a:gd name="T21" fmla="*/ 217 h 1378"/>
                <a:gd name="T22" fmla="*/ 1173 w 2925"/>
                <a:gd name="T23" fmla="*/ 291 h 1378"/>
                <a:gd name="T24" fmla="*/ 1173 w 2925"/>
                <a:gd name="T25" fmla="*/ 290 h 1378"/>
                <a:gd name="T26" fmla="*/ 885 w 2925"/>
                <a:gd name="T27" fmla="*/ 389 h 1378"/>
                <a:gd name="T28" fmla="*/ 885 w 2925"/>
                <a:gd name="T29" fmla="*/ 389 h 1378"/>
                <a:gd name="T30" fmla="*/ 593 w 2925"/>
                <a:gd name="T31" fmla="*/ 588 h 1378"/>
                <a:gd name="T32" fmla="*/ 303 w 2925"/>
                <a:gd name="T33" fmla="*/ 941 h 1378"/>
                <a:gd name="T34" fmla="*/ 303 w 2925"/>
                <a:gd name="T35" fmla="*/ 941 h 1378"/>
                <a:gd name="T36" fmla="*/ 11 w 2925"/>
                <a:gd name="T37" fmla="*/ 1378 h 1378"/>
                <a:gd name="T38" fmla="*/ 0 w 2925"/>
                <a:gd name="T39" fmla="*/ 1370 h 1378"/>
                <a:gd name="T40" fmla="*/ 0 w 2925"/>
                <a:gd name="T41" fmla="*/ 1348 h 1378"/>
                <a:gd name="T42" fmla="*/ 282 w 2925"/>
                <a:gd name="T43" fmla="*/ 926 h 1378"/>
                <a:gd name="T44" fmla="*/ 282 w 2925"/>
                <a:gd name="T45" fmla="*/ 925 h 1378"/>
                <a:gd name="T46" fmla="*/ 574 w 2925"/>
                <a:gd name="T47" fmla="*/ 570 h 1378"/>
                <a:gd name="T48" fmla="*/ 577 w 2925"/>
                <a:gd name="T49" fmla="*/ 568 h 1378"/>
                <a:gd name="T50" fmla="*/ 870 w 2925"/>
                <a:gd name="T51" fmla="*/ 368 h 1378"/>
                <a:gd name="T52" fmla="*/ 872 w 2925"/>
                <a:gd name="T53" fmla="*/ 365 h 1378"/>
                <a:gd name="T54" fmla="*/ 873 w 2925"/>
                <a:gd name="T55" fmla="*/ 365 h 1378"/>
                <a:gd name="T56" fmla="*/ 1165 w 2925"/>
                <a:gd name="T57" fmla="*/ 265 h 1378"/>
                <a:gd name="T58" fmla="*/ 1166 w 2925"/>
                <a:gd name="T59" fmla="*/ 265 h 1378"/>
                <a:gd name="T60" fmla="*/ 1458 w 2925"/>
                <a:gd name="T61" fmla="*/ 190 h 1378"/>
                <a:gd name="T62" fmla="*/ 1460 w 2925"/>
                <a:gd name="T63" fmla="*/ 190 h 1378"/>
                <a:gd name="T64" fmla="*/ 1751 w 2925"/>
                <a:gd name="T65" fmla="*/ 155 h 1378"/>
                <a:gd name="T66" fmla="*/ 1751 w 2925"/>
                <a:gd name="T67" fmla="*/ 155 h 1378"/>
                <a:gd name="T68" fmla="*/ 2044 w 2925"/>
                <a:gd name="T69" fmla="*/ 108 h 1378"/>
                <a:gd name="T70" fmla="*/ 2046 w 2925"/>
                <a:gd name="T71" fmla="*/ 108 h 1378"/>
                <a:gd name="T72" fmla="*/ 2338 w 2925"/>
                <a:gd name="T73" fmla="*/ 67 h 1378"/>
                <a:gd name="T74" fmla="*/ 2338 w 2925"/>
                <a:gd name="T75" fmla="*/ 66 h 1378"/>
                <a:gd name="T76" fmla="*/ 2631 w 2925"/>
                <a:gd name="T77" fmla="*/ 36 h 1378"/>
                <a:gd name="T78" fmla="*/ 2631 w 2925"/>
                <a:gd name="T79" fmla="*/ 37 h 1378"/>
                <a:gd name="T80" fmla="*/ 2923 w 2925"/>
                <a:gd name="T81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25" h="1378">
                  <a:moveTo>
                    <a:pt x="2923" y="0"/>
                  </a:moveTo>
                  <a:lnTo>
                    <a:pt x="2925" y="14"/>
                  </a:lnTo>
                  <a:lnTo>
                    <a:pt x="2925" y="26"/>
                  </a:lnTo>
                  <a:lnTo>
                    <a:pt x="2634" y="64"/>
                  </a:lnTo>
                  <a:lnTo>
                    <a:pt x="2633" y="64"/>
                  </a:lnTo>
                  <a:lnTo>
                    <a:pt x="2341" y="93"/>
                  </a:lnTo>
                  <a:lnTo>
                    <a:pt x="2341" y="93"/>
                  </a:lnTo>
                  <a:lnTo>
                    <a:pt x="2049" y="134"/>
                  </a:lnTo>
                  <a:lnTo>
                    <a:pt x="1756" y="181"/>
                  </a:lnTo>
                  <a:lnTo>
                    <a:pt x="1465" y="217"/>
                  </a:lnTo>
                  <a:lnTo>
                    <a:pt x="1465" y="217"/>
                  </a:lnTo>
                  <a:lnTo>
                    <a:pt x="1173" y="291"/>
                  </a:lnTo>
                  <a:lnTo>
                    <a:pt x="1173" y="290"/>
                  </a:lnTo>
                  <a:lnTo>
                    <a:pt x="885" y="389"/>
                  </a:lnTo>
                  <a:lnTo>
                    <a:pt x="885" y="389"/>
                  </a:lnTo>
                  <a:lnTo>
                    <a:pt x="593" y="588"/>
                  </a:lnTo>
                  <a:lnTo>
                    <a:pt x="303" y="941"/>
                  </a:lnTo>
                  <a:lnTo>
                    <a:pt x="303" y="941"/>
                  </a:lnTo>
                  <a:lnTo>
                    <a:pt x="11" y="1378"/>
                  </a:lnTo>
                  <a:lnTo>
                    <a:pt x="0" y="1370"/>
                  </a:lnTo>
                  <a:lnTo>
                    <a:pt x="0" y="1348"/>
                  </a:lnTo>
                  <a:lnTo>
                    <a:pt x="282" y="926"/>
                  </a:lnTo>
                  <a:lnTo>
                    <a:pt x="282" y="925"/>
                  </a:lnTo>
                  <a:lnTo>
                    <a:pt x="574" y="570"/>
                  </a:lnTo>
                  <a:lnTo>
                    <a:pt x="577" y="568"/>
                  </a:lnTo>
                  <a:lnTo>
                    <a:pt x="870" y="368"/>
                  </a:lnTo>
                  <a:lnTo>
                    <a:pt x="872" y="365"/>
                  </a:lnTo>
                  <a:lnTo>
                    <a:pt x="873" y="365"/>
                  </a:lnTo>
                  <a:lnTo>
                    <a:pt x="1165" y="265"/>
                  </a:lnTo>
                  <a:lnTo>
                    <a:pt x="1166" y="265"/>
                  </a:lnTo>
                  <a:lnTo>
                    <a:pt x="1458" y="190"/>
                  </a:lnTo>
                  <a:lnTo>
                    <a:pt x="1460" y="190"/>
                  </a:lnTo>
                  <a:lnTo>
                    <a:pt x="1751" y="155"/>
                  </a:lnTo>
                  <a:lnTo>
                    <a:pt x="1751" y="155"/>
                  </a:lnTo>
                  <a:lnTo>
                    <a:pt x="2044" y="108"/>
                  </a:lnTo>
                  <a:lnTo>
                    <a:pt x="2046" y="108"/>
                  </a:lnTo>
                  <a:lnTo>
                    <a:pt x="2338" y="67"/>
                  </a:lnTo>
                  <a:lnTo>
                    <a:pt x="2338" y="66"/>
                  </a:lnTo>
                  <a:lnTo>
                    <a:pt x="2631" y="36"/>
                  </a:lnTo>
                  <a:lnTo>
                    <a:pt x="2631" y="37"/>
                  </a:lnTo>
                  <a:lnTo>
                    <a:pt x="292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7" name="Freeform 68"/>
            <p:cNvSpPr>
              <a:spLocks/>
            </p:cNvSpPr>
            <p:nvPr/>
          </p:nvSpPr>
          <p:spPr bwMode="auto">
            <a:xfrm>
              <a:off x="1583" y="2380"/>
              <a:ext cx="2925" cy="701"/>
            </a:xfrm>
            <a:custGeom>
              <a:avLst/>
              <a:gdLst>
                <a:gd name="T0" fmla="*/ 2922 w 2925"/>
                <a:gd name="T1" fmla="*/ 0 h 701"/>
                <a:gd name="T2" fmla="*/ 2925 w 2925"/>
                <a:gd name="T3" fmla="*/ 18 h 701"/>
                <a:gd name="T4" fmla="*/ 2925 w 2925"/>
                <a:gd name="T5" fmla="*/ 26 h 701"/>
                <a:gd name="T6" fmla="*/ 2635 w 2925"/>
                <a:gd name="T7" fmla="*/ 80 h 701"/>
                <a:gd name="T8" fmla="*/ 2635 w 2925"/>
                <a:gd name="T9" fmla="*/ 80 h 701"/>
                <a:gd name="T10" fmla="*/ 2342 w 2925"/>
                <a:gd name="T11" fmla="*/ 139 h 701"/>
                <a:gd name="T12" fmla="*/ 2050 w 2925"/>
                <a:gd name="T13" fmla="*/ 204 h 701"/>
                <a:gd name="T14" fmla="*/ 1758 w 2925"/>
                <a:gd name="T15" fmla="*/ 277 h 701"/>
                <a:gd name="T16" fmla="*/ 1758 w 2925"/>
                <a:gd name="T17" fmla="*/ 277 h 701"/>
                <a:gd name="T18" fmla="*/ 1466 w 2925"/>
                <a:gd name="T19" fmla="*/ 363 h 701"/>
                <a:gd name="T20" fmla="*/ 1465 w 2925"/>
                <a:gd name="T21" fmla="*/ 363 h 701"/>
                <a:gd name="T22" fmla="*/ 1173 w 2925"/>
                <a:gd name="T23" fmla="*/ 437 h 701"/>
                <a:gd name="T24" fmla="*/ 881 w 2925"/>
                <a:gd name="T25" fmla="*/ 513 h 701"/>
                <a:gd name="T26" fmla="*/ 880 w 2925"/>
                <a:gd name="T27" fmla="*/ 513 h 701"/>
                <a:gd name="T28" fmla="*/ 587 w 2925"/>
                <a:gd name="T29" fmla="*/ 557 h 701"/>
                <a:gd name="T30" fmla="*/ 587 w 2925"/>
                <a:gd name="T31" fmla="*/ 557 h 701"/>
                <a:gd name="T32" fmla="*/ 295 w 2925"/>
                <a:gd name="T33" fmla="*/ 621 h 701"/>
                <a:gd name="T34" fmla="*/ 3 w 2925"/>
                <a:gd name="T35" fmla="*/ 701 h 701"/>
                <a:gd name="T36" fmla="*/ 0 w 2925"/>
                <a:gd name="T37" fmla="*/ 688 h 701"/>
                <a:gd name="T38" fmla="*/ 0 w 2925"/>
                <a:gd name="T39" fmla="*/ 674 h 701"/>
                <a:gd name="T40" fmla="*/ 289 w 2925"/>
                <a:gd name="T41" fmla="*/ 595 h 701"/>
                <a:gd name="T42" fmla="*/ 290 w 2925"/>
                <a:gd name="T43" fmla="*/ 595 h 701"/>
                <a:gd name="T44" fmla="*/ 582 w 2925"/>
                <a:gd name="T45" fmla="*/ 531 h 701"/>
                <a:gd name="T46" fmla="*/ 583 w 2925"/>
                <a:gd name="T47" fmla="*/ 531 h 701"/>
                <a:gd name="T48" fmla="*/ 874 w 2925"/>
                <a:gd name="T49" fmla="*/ 486 h 701"/>
                <a:gd name="T50" fmla="*/ 874 w 2925"/>
                <a:gd name="T51" fmla="*/ 486 h 701"/>
                <a:gd name="T52" fmla="*/ 1166 w 2925"/>
                <a:gd name="T53" fmla="*/ 411 h 701"/>
                <a:gd name="T54" fmla="*/ 1458 w 2925"/>
                <a:gd name="T55" fmla="*/ 337 h 701"/>
                <a:gd name="T56" fmla="*/ 1750 w 2925"/>
                <a:gd name="T57" fmla="*/ 251 h 701"/>
                <a:gd name="T58" fmla="*/ 2043 w 2925"/>
                <a:gd name="T59" fmla="*/ 178 h 701"/>
                <a:gd name="T60" fmla="*/ 2044 w 2925"/>
                <a:gd name="T61" fmla="*/ 178 h 701"/>
                <a:gd name="T62" fmla="*/ 2337 w 2925"/>
                <a:gd name="T63" fmla="*/ 113 h 701"/>
                <a:gd name="T64" fmla="*/ 2630 w 2925"/>
                <a:gd name="T65" fmla="*/ 53 h 701"/>
                <a:gd name="T66" fmla="*/ 2922 w 2925"/>
                <a:gd name="T67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25" h="701">
                  <a:moveTo>
                    <a:pt x="2922" y="0"/>
                  </a:moveTo>
                  <a:lnTo>
                    <a:pt x="2925" y="18"/>
                  </a:lnTo>
                  <a:lnTo>
                    <a:pt x="2925" y="26"/>
                  </a:lnTo>
                  <a:lnTo>
                    <a:pt x="2635" y="80"/>
                  </a:lnTo>
                  <a:lnTo>
                    <a:pt x="2635" y="80"/>
                  </a:lnTo>
                  <a:lnTo>
                    <a:pt x="2342" y="139"/>
                  </a:lnTo>
                  <a:lnTo>
                    <a:pt x="2050" y="204"/>
                  </a:lnTo>
                  <a:lnTo>
                    <a:pt x="1758" y="277"/>
                  </a:lnTo>
                  <a:lnTo>
                    <a:pt x="1758" y="277"/>
                  </a:lnTo>
                  <a:lnTo>
                    <a:pt x="1466" y="363"/>
                  </a:lnTo>
                  <a:lnTo>
                    <a:pt x="1465" y="363"/>
                  </a:lnTo>
                  <a:lnTo>
                    <a:pt x="1173" y="437"/>
                  </a:lnTo>
                  <a:lnTo>
                    <a:pt x="881" y="513"/>
                  </a:lnTo>
                  <a:lnTo>
                    <a:pt x="880" y="513"/>
                  </a:lnTo>
                  <a:lnTo>
                    <a:pt x="587" y="557"/>
                  </a:lnTo>
                  <a:lnTo>
                    <a:pt x="587" y="557"/>
                  </a:lnTo>
                  <a:lnTo>
                    <a:pt x="295" y="621"/>
                  </a:lnTo>
                  <a:lnTo>
                    <a:pt x="3" y="701"/>
                  </a:lnTo>
                  <a:lnTo>
                    <a:pt x="0" y="688"/>
                  </a:lnTo>
                  <a:lnTo>
                    <a:pt x="0" y="674"/>
                  </a:lnTo>
                  <a:lnTo>
                    <a:pt x="289" y="595"/>
                  </a:lnTo>
                  <a:lnTo>
                    <a:pt x="290" y="595"/>
                  </a:lnTo>
                  <a:lnTo>
                    <a:pt x="582" y="531"/>
                  </a:lnTo>
                  <a:lnTo>
                    <a:pt x="583" y="531"/>
                  </a:lnTo>
                  <a:lnTo>
                    <a:pt x="874" y="486"/>
                  </a:lnTo>
                  <a:lnTo>
                    <a:pt x="874" y="486"/>
                  </a:lnTo>
                  <a:lnTo>
                    <a:pt x="1166" y="411"/>
                  </a:lnTo>
                  <a:lnTo>
                    <a:pt x="1458" y="337"/>
                  </a:lnTo>
                  <a:lnTo>
                    <a:pt x="1750" y="251"/>
                  </a:lnTo>
                  <a:lnTo>
                    <a:pt x="2043" y="178"/>
                  </a:lnTo>
                  <a:lnTo>
                    <a:pt x="2044" y="178"/>
                  </a:lnTo>
                  <a:lnTo>
                    <a:pt x="2337" y="113"/>
                  </a:lnTo>
                  <a:lnTo>
                    <a:pt x="2630" y="53"/>
                  </a:lnTo>
                  <a:lnTo>
                    <a:pt x="292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8" name="Freeform 69"/>
            <p:cNvSpPr>
              <a:spLocks/>
            </p:cNvSpPr>
            <p:nvPr/>
          </p:nvSpPr>
          <p:spPr bwMode="auto">
            <a:xfrm>
              <a:off x="1583" y="2052"/>
              <a:ext cx="2925" cy="954"/>
            </a:xfrm>
            <a:custGeom>
              <a:avLst/>
              <a:gdLst>
                <a:gd name="T0" fmla="*/ 2923 w 2925"/>
                <a:gd name="T1" fmla="*/ 0 h 954"/>
                <a:gd name="T2" fmla="*/ 2925 w 2925"/>
                <a:gd name="T3" fmla="*/ 24 h 954"/>
                <a:gd name="T4" fmla="*/ 2925 w 2925"/>
                <a:gd name="T5" fmla="*/ 27 h 954"/>
                <a:gd name="T6" fmla="*/ 2633 w 2925"/>
                <a:gd name="T7" fmla="*/ 54 h 954"/>
                <a:gd name="T8" fmla="*/ 2632 w 2925"/>
                <a:gd name="T9" fmla="*/ 54 h 954"/>
                <a:gd name="T10" fmla="*/ 2339 w 2925"/>
                <a:gd name="T11" fmla="*/ 58 h 954"/>
                <a:gd name="T12" fmla="*/ 2047 w 2925"/>
                <a:gd name="T13" fmla="*/ 62 h 954"/>
                <a:gd name="T14" fmla="*/ 1755 w 2925"/>
                <a:gd name="T15" fmla="*/ 66 h 954"/>
                <a:gd name="T16" fmla="*/ 1755 w 2925"/>
                <a:gd name="T17" fmla="*/ 66 h 954"/>
                <a:gd name="T18" fmla="*/ 1463 w 2925"/>
                <a:gd name="T19" fmla="*/ 96 h 954"/>
                <a:gd name="T20" fmla="*/ 1173 w 2925"/>
                <a:gd name="T21" fmla="*/ 117 h 954"/>
                <a:gd name="T22" fmla="*/ 1173 w 2925"/>
                <a:gd name="T23" fmla="*/ 117 h 954"/>
                <a:gd name="T24" fmla="*/ 883 w 2925"/>
                <a:gd name="T25" fmla="*/ 181 h 954"/>
                <a:gd name="T26" fmla="*/ 591 w 2925"/>
                <a:gd name="T27" fmla="*/ 333 h 954"/>
                <a:gd name="T28" fmla="*/ 591 w 2925"/>
                <a:gd name="T29" fmla="*/ 333 h 954"/>
                <a:gd name="T30" fmla="*/ 303 w 2925"/>
                <a:gd name="T31" fmla="*/ 578 h 954"/>
                <a:gd name="T32" fmla="*/ 303 w 2925"/>
                <a:gd name="T33" fmla="*/ 578 h 954"/>
                <a:gd name="T34" fmla="*/ 11 w 2925"/>
                <a:gd name="T35" fmla="*/ 954 h 954"/>
                <a:gd name="T36" fmla="*/ 0 w 2925"/>
                <a:gd name="T37" fmla="*/ 945 h 954"/>
                <a:gd name="T38" fmla="*/ 0 w 2925"/>
                <a:gd name="T39" fmla="*/ 924 h 954"/>
                <a:gd name="T40" fmla="*/ 282 w 2925"/>
                <a:gd name="T41" fmla="*/ 561 h 954"/>
                <a:gd name="T42" fmla="*/ 284 w 2925"/>
                <a:gd name="T43" fmla="*/ 558 h 954"/>
                <a:gd name="T44" fmla="*/ 576 w 2925"/>
                <a:gd name="T45" fmla="*/ 310 h 954"/>
                <a:gd name="T46" fmla="*/ 578 w 2925"/>
                <a:gd name="T47" fmla="*/ 309 h 954"/>
                <a:gd name="T48" fmla="*/ 872 w 2925"/>
                <a:gd name="T49" fmla="*/ 156 h 954"/>
                <a:gd name="T50" fmla="*/ 875 w 2925"/>
                <a:gd name="T51" fmla="*/ 155 h 954"/>
                <a:gd name="T52" fmla="*/ 1167 w 2925"/>
                <a:gd name="T53" fmla="*/ 91 h 954"/>
                <a:gd name="T54" fmla="*/ 1168 w 2925"/>
                <a:gd name="T55" fmla="*/ 90 h 954"/>
                <a:gd name="T56" fmla="*/ 1460 w 2925"/>
                <a:gd name="T57" fmla="*/ 68 h 954"/>
                <a:gd name="T58" fmla="*/ 1752 w 2925"/>
                <a:gd name="T59" fmla="*/ 38 h 954"/>
                <a:gd name="T60" fmla="*/ 1753 w 2925"/>
                <a:gd name="T61" fmla="*/ 38 h 954"/>
                <a:gd name="T62" fmla="*/ 2047 w 2925"/>
                <a:gd name="T63" fmla="*/ 35 h 954"/>
                <a:gd name="T64" fmla="*/ 2339 w 2925"/>
                <a:gd name="T65" fmla="*/ 30 h 954"/>
                <a:gd name="T66" fmla="*/ 2631 w 2925"/>
                <a:gd name="T67" fmla="*/ 27 h 954"/>
                <a:gd name="T68" fmla="*/ 2631 w 2925"/>
                <a:gd name="T69" fmla="*/ 27 h 954"/>
                <a:gd name="T70" fmla="*/ 2923 w 2925"/>
                <a:gd name="T71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5" h="954">
                  <a:moveTo>
                    <a:pt x="2923" y="0"/>
                  </a:moveTo>
                  <a:lnTo>
                    <a:pt x="2925" y="24"/>
                  </a:lnTo>
                  <a:lnTo>
                    <a:pt x="2925" y="27"/>
                  </a:lnTo>
                  <a:lnTo>
                    <a:pt x="2633" y="54"/>
                  </a:lnTo>
                  <a:lnTo>
                    <a:pt x="2632" y="54"/>
                  </a:lnTo>
                  <a:lnTo>
                    <a:pt x="2339" y="58"/>
                  </a:lnTo>
                  <a:lnTo>
                    <a:pt x="2047" y="62"/>
                  </a:lnTo>
                  <a:lnTo>
                    <a:pt x="1755" y="66"/>
                  </a:lnTo>
                  <a:lnTo>
                    <a:pt x="1755" y="66"/>
                  </a:lnTo>
                  <a:lnTo>
                    <a:pt x="1463" y="96"/>
                  </a:lnTo>
                  <a:lnTo>
                    <a:pt x="1173" y="117"/>
                  </a:lnTo>
                  <a:lnTo>
                    <a:pt x="1173" y="117"/>
                  </a:lnTo>
                  <a:lnTo>
                    <a:pt x="883" y="181"/>
                  </a:lnTo>
                  <a:lnTo>
                    <a:pt x="591" y="333"/>
                  </a:lnTo>
                  <a:lnTo>
                    <a:pt x="591" y="333"/>
                  </a:lnTo>
                  <a:lnTo>
                    <a:pt x="303" y="578"/>
                  </a:lnTo>
                  <a:lnTo>
                    <a:pt x="303" y="578"/>
                  </a:lnTo>
                  <a:lnTo>
                    <a:pt x="11" y="954"/>
                  </a:lnTo>
                  <a:lnTo>
                    <a:pt x="0" y="945"/>
                  </a:lnTo>
                  <a:lnTo>
                    <a:pt x="0" y="924"/>
                  </a:lnTo>
                  <a:lnTo>
                    <a:pt x="282" y="561"/>
                  </a:lnTo>
                  <a:lnTo>
                    <a:pt x="284" y="558"/>
                  </a:lnTo>
                  <a:lnTo>
                    <a:pt x="576" y="310"/>
                  </a:lnTo>
                  <a:lnTo>
                    <a:pt x="578" y="309"/>
                  </a:lnTo>
                  <a:lnTo>
                    <a:pt x="872" y="156"/>
                  </a:lnTo>
                  <a:lnTo>
                    <a:pt x="875" y="155"/>
                  </a:lnTo>
                  <a:lnTo>
                    <a:pt x="1167" y="91"/>
                  </a:lnTo>
                  <a:lnTo>
                    <a:pt x="1168" y="90"/>
                  </a:lnTo>
                  <a:lnTo>
                    <a:pt x="1460" y="68"/>
                  </a:lnTo>
                  <a:lnTo>
                    <a:pt x="1752" y="38"/>
                  </a:lnTo>
                  <a:lnTo>
                    <a:pt x="1753" y="38"/>
                  </a:lnTo>
                  <a:lnTo>
                    <a:pt x="2047" y="35"/>
                  </a:lnTo>
                  <a:lnTo>
                    <a:pt x="2339" y="30"/>
                  </a:lnTo>
                  <a:lnTo>
                    <a:pt x="2631" y="27"/>
                  </a:lnTo>
                  <a:lnTo>
                    <a:pt x="2631" y="27"/>
                  </a:lnTo>
                  <a:lnTo>
                    <a:pt x="292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9" name="Freeform 70"/>
            <p:cNvSpPr>
              <a:spLocks/>
            </p:cNvSpPr>
            <p:nvPr/>
          </p:nvSpPr>
          <p:spPr bwMode="auto">
            <a:xfrm>
              <a:off x="3190" y="1636"/>
              <a:ext cx="68" cy="69"/>
            </a:xfrm>
            <a:custGeom>
              <a:avLst/>
              <a:gdLst>
                <a:gd name="T0" fmla="*/ 16 w 68"/>
                <a:gd name="T1" fmla="*/ 0 h 69"/>
                <a:gd name="T2" fmla="*/ 19 w 68"/>
                <a:gd name="T3" fmla="*/ 0 h 69"/>
                <a:gd name="T4" fmla="*/ 22 w 68"/>
                <a:gd name="T5" fmla="*/ 8 h 69"/>
                <a:gd name="T6" fmla="*/ 24 w 68"/>
                <a:gd name="T7" fmla="*/ 16 h 69"/>
                <a:gd name="T8" fmla="*/ 39 w 68"/>
                <a:gd name="T9" fmla="*/ 53 h 69"/>
                <a:gd name="T10" fmla="*/ 52 w 68"/>
                <a:gd name="T11" fmla="*/ 32 h 69"/>
                <a:gd name="T12" fmla="*/ 54 w 68"/>
                <a:gd name="T13" fmla="*/ 26 h 69"/>
                <a:gd name="T14" fmla="*/ 55 w 68"/>
                <a:gd name="T15" fmla="*/ 20 h 69"/>
                <a:gd name="T16" fmla="*/ 55 w 68"/>
                <a:gd name="T17" fmla="*/ 18 h 69"/>
                <a:gd name="T18" fmla="*/ 55 w 68"/>
                <a:gd name="T19" fmla="*/ 14 h 69"/>
                <a:gd name="T20" fmla="*/ 54 w 68"/>
                <a:gd name="T21" fmla="*/ 10 h 69"/>
                <a:gd name="T22" fmla="*/ 54 w 68"/>
                <a:gd name="T23" fmla="*/ 8 h 69"/>
                <a:gd name="T24" fmla="*/ 54 w 68"/>
                <a:gd name="T25" fmla="*/ 4 h 69"/>
                <a:gd name="T26" fmla="*/ 55 w 68"/>
                <a:gd name="T27" fmla="*/ 2 h 69"/>
                <a:gd name="T28" fmla="*/ 57 w 68"/>
                <a:gd name="T29" fmla="*/ 1 h 69"/>
                <a:gd name="T30" fmla="*/ 61 w 68"/>
                <a:gd name="T31" fmla="*/ 0 h 69"/>
                <a:gd name="T32" fmla="*/ 63 w 68"/>
                <a:gd name="T33" fmla="*/ 1 h 69"/>
                <a:gd name="T34" fmla="*/ 65 w 68"/>
                <a:gd name="T35" fmla="*/ 2 h 69"/>
                <a:gd name="T36" fmla="*/ 67 w 68"/>
                <a:gd name="T37" fmla="*/ 4 h 69"/>
                <a:gd name="T38" fmla="*/ 68 w 68"/>
                <a:gd name="T39" fmla="*/ 8 h 69"/>
                <a:gd name="T40" fmla="*/ 68 w 68"/>
                <a:gd name="T41" fmla="*/ 10 h 69"/>
                <a:gd name="T42" fmla="*/ 67 w 68"/>
                <a:gd name="T43" fmla="*/ 13 h 69"/>
                <a:gd name="T44" fmla="*/ 64 w 68"/>
                <a:gd name="T45" fmla="*/ 18 h 69"/>
                <a:gd name="T46" fmla="*/ 62 w 68"/>
                <a:gd name="T47" fmla="*/ 24 h 69"/>
                <a:gd name="T48" fmla="*/ 51 w 68"/>
                <a:gd name="T49" fmla="*/ 43 h 69"/>
                <a:gd name="T50" fmla="*/ 34 w 68"/>
                <a:gd name="T51" fmla="*/ 69 h 69"/>
                <a:gd name="T52" fmla="*/ 32 w 68"/>
                <a:gd name="T53" fmla="*/ 69 h 69"/>
                <a:gd name="T54" fmla="*/ 15 w 68"/>
                <a:gd name="T55" fmla="*/ 25 h 69"/>
                <a:gd name="T56" fmla="*/ 13 w 68"/>
                <a:gd name="T57" fmla="*/ 19 h 69"/>
                <a:gd name="T58" fmla="*/ 12 w 68"/>
                <a:gd name="T59" fmla="*/ 16 h 69"/>
                <a:gd name="T60" fmla="*/ 11 w 68"/>
                <a:gd name="T61" fmla="*/ 13 h 69"/>
                <a:gd name="T62" fmla="*/ 10 w 68"/>
                <a:gd name="T63" fmla="*/ 11 h 69"/>
                <a:gd name="T64" fmla="*/ 6 w 68"/>
                <a:gd name="T65" fmla="*/ 9 h 69"/>
                <a:gd name="T66" fmla="*/ 3 w 68"/>
                <a:gd name="T67" fmla="*/ 8 h 69"/>
                <a:gd name="T68" fmla="*/ 0 w 68"/>
                <a:gd name="T69" fmla="*/ 8 h 69"/>
                <a:gd name="T70" fmla="*/ 0 w 68"/>
                <a:gd name="T71" fmla="*/ 4 h 69"/>
                <a:gd name="T72" fmla="*/ 16 w 68"/>
                <a:gd name="T7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69">
                  <a:moveTo>
                    <a:pt x="16" y="0"/>
                  </a:moveTo>
                  <a:lnTo>
                    <a:pt x="19" y="0"/>
                  </a:lnTo>
                  <a:lnTo>
                    <a:pt x="22" y="8"/>
                  </a:lnTo>
                  <a:lnTo>
                    <a:pt x="24" y="16"/>
                  </a:lnTo>
                  <a:lnTo>
                    <a:pt x="39" y="53"/>
                  </a:lnTo>
                  <a:lnTo>
                    <a:pt x="52" y="32"/>
                  </a:lnTo>
                  <a:lnTo>
                    <a:pt x="54" y="26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5" y="14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7" y="1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8" y="8"/>
                  </a:lnTo>
                  <a:lnTo>
                    <a:pt x="68" y="10"/>
                  </a:lnTo>
                  <a:lnTo>
                    <a:pt x="67" y="13"/>
                  </a:lnTo>
                  <a:lnTo>
                    <a:pt x="64" y="18"/>
                  </a:lnTo>
                  <a:lnTo>
                    <a:pt x="62" y="24"/>
                  </a:lnTo>
                  <a:lnTo>
                    <a:pt x="51" y="43"/>
                  </a:lnTo>
                  <a:lnTo>
                    <a:pt x="34" y="69"/>
                  </a:lnTo>
                  <a:lnTo>
                    <a:pt x="32" y="69"/>
                  </a:lnTo>
                  <a:lnTo>
                    <a:pt x="15" y="25"/>
                  </a:lnTo>
                  <a:lnTo>
                    <a:pt x="13" y="19"/>
                  </a:lnTo>
                  <a:lnTo>
                    <a:pt x="12" y="16"/>
                  </a:lnTo>
                  <a:lnTo>
                    <a:pt x="11" y="13"/>
                  </a:lnTo>
                  <a:lnTo>
                    <a:pt x="10" y="11"/>
                  </a:lnTo>
                  <a:lnTo>
                    <a:pt x="6" y="9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0" name="Freeform 71"/>
            <p:cNvSpPr>
              <a:spLocks noEditPoints="1"/>
            </p:cNvSpPr>
            <p:nvPr/>
          </p:nvSpPr>
          <p:spPr bwMode="auto">
            <a:xfrm>
              <a:off x="3269" y="1630"/>
              <a:ext cx="69" cy="44"/>
            </a:xfrm>
            <a:custGeom>
              <a:avLst/>
              <a:gdLst>
                <a:gd name="T0" fmla="*/ 0 w 69"/>
                <a:gd name="T1" fmla="*/ 31 h 44"/>
                <a:gd name="T2" fmla="*/ 69 w 69"/>
                <a:gd name="T3" fmla="*/ 31 h 44"/>
                <a:gd name="T4" fmla="*/ 69 w 69"/>
                <a:gd name="T5" fmla="*/ 44 h 44"/>
                <a:gd name="T6" fmla="*/ 0 w 69"/>
                <a:gd name="T7" fmla="*/ 44 h 44"/>
                <a:gd name="T8" fmla="*/ 0 w 69"/>
                <a:gd name="T9" fmla="*/ 31 h 44"/>
                <a:gd name="T10" fmla="*/ 0 w 69"/>
                <a:gd name="T11" fmla="*/ 0 h 44"/>
                <a:gd name="T12" fmla="*/ 69 w 69"/>
                <a:gd name="T13" fmla="*/ 0 h 44"/>
                <a:gd name="T14" fmla="*/ 69 w 69"/>
                <a:gd name="T15" fmla="*/ 14 h 44"/>
                <a:gd name="T16" fmla="*/ 0 w 69"/>
                <a:gd name="T17" fmla="*/ 14 h 44"/>
                <a:gd name="T18" fmla="*/ 0 w 69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44">
                  <a:moveTo>
                    <a:pt x="0" y="31"/>
                  </a:moveTo>
                  <a:lnTo>
                    <a:pt x="69" y="31"/>
                  </a:lnTo>
                  <a:lnTo>
                    <a:pt x="69" y="44"/>
                  </a:lnTo>
                  <a:lnTo>
                    <a:pt x="0" y="44"/>
                  </a:lnTo>
                  <a:lnTo>
                    <a:pt x="0" y="31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1" name="Freeform 72"/>
            <p:cNvSpPr>
              <a:spLocks noEditPoints="1"/>
            </p:cNvSpPr>
            <p:nvPr/>
          </p:nvSpPr>
          <p:spPr bwMode="auto">
            <a:xfrm>
              <a:off x="3352" y="1600"/>
              <a:ext cx="69" cy="105"/>
            </a:xfrm>
            <a:custGeom>
              <a:avLst/>
              <a:gdLst>
                <a:gd name="T0" fmla="*/ 35 w 69"/>
                <a:gd name="T1" fmla="*/ 12 h 105"/>
                <a:gd name="T2" fmla="*/ 29 w 69"/>
                <a:gd name="T3" fmla="*/ 13 h 105"/>
                <a:gd name="T4" fmla="*/ 24 w 69"/>
                <a:gd name="T5" fmla="*/ 15 h 105"/>
                <a:gd name="T6" fmla="*/ 20 w 69"/>
                <a:gd name="T7" fmla="*/ 20 h 105"/>
                <a:gd name="T8" fmla="*/ 16 w 69"/>
                <a:gd name="T9" fmla="*/ 26 h 105"/>
                <a:gd name="T10" fmla="*/ 15 w 69"/>
                <a:gd name="T11" fmla="*/ 38 h 105"/>
                <a:gd name="T12" fmla="*/ 14 w 69"/>
                <a:gd name="T13" fmla="*/ 53 h 105"/>
                <a:gd name="T14" fmla="*/ 15 w 69"/>
                <a:gd name="T15" fmla="*/ 68 h 105"/>
                <a:gd name="T16" fmla="*/ 16 w 69"/>
                <a:gd name="T17" fmla="*/ 79 h 105"/>
                <a:gd name="T18" fmla="*/ 20 w 69"/>
                <a:gd name="T19" fmla="*/ 86 h 105"/>
                <a:gd name="T20" fmla="*/ 23 w 69"/>
                <a:gd name="T21" fmla="*/ 89 h 105"/>
                <a:gd name="T22" fmla="*/ 27 w 69"/>
                <a:gd name="T23" fmla="*/ 92 h 105"/>
                <a:gd name="T24" fmla="*/ 30 w 69"/>
                <a:gd name="T25" fmla="*/ 93 h 105"/>
                <a:gd name="T26" fmla="*/ 35 w 69"/>
                <a:gd name="T27" fmla="*/ 94 h 105"/>
                <a:gd name="T28" fmla="*/ 39 w 69"/>
                <a:gd name="T29" fmla="*/ 93 h 105"/>
                <a:gd name="T30" fmla="*/ 43 w 69"/>
                <a:gd name="T31" fmla="*/ 92 h 105"/>
                <a:gd name="T32" fmla="*/ 46 w 69"/>
                <a:gd name="T33" fmla="*/ 89 h 105"/>
                <a:gd name="T34" fmla="*/ 50 w 69"/>
                <a:gd name="T35" fmla="*/ 86 h 105"/>
                <a:gd name="T36" fmla="*/ 53 w 69"/>
                <a:gd name="T37" fmla="*/ 79 h 105"/>
                <a:gd name="T38" fmla="*/ 54 w 69"/>
                <a:gd name="T39" fmla="*/ 68 h 105"/>
                <a:gd name="T40" fmla="*/ 55 w 69"/>
                <a:gd name="T41" fmla="*/ 53 h 105"/>
                <a:gd name="T42" fmla="*/ 54 w 69"/>
                <a:gd name="T43" fmla="*/ 38 h 105"/>
                <a:gd name="T44" fmla="*/ 53 w 69"/>
                <a:gd name="T45" fmla="*/ 28 h 105"/>
                <a:gd name="T46" fmla="*/ 50 w 69"/>
                <a:gd name="T47" fmla="*/ 20 h 105"/>
                <a:gd name="T48" fmla="*/ 46 w 69"/>
                <a:gd name="T49" fmla="*/ 16 h 105"/>
                <a:gd name="T50" fmla="*/ 43 w 69"/>
                <a:gd name="T51" fmla="*/ 14 h 105"/>
                <a:gd name="T52" fmla="*/ 39 w 69"/>
                <a:gd name="T53" fmla="*/ 13 h 105"/>
                <a:gd name="T54" fmla="*/ 35 w 69"/>
                <a:gd name="T55" fmla="*/ 12 h 105"/>
                <a:gd name="T56" fmla="*/ 35 w 69"/>
                <a:gd name="T57" fmla="*/ 0 h 105"/>
                <a:gd name="T58" fmla="*/ 40 w 69"/>
                <a:gd name="T59" fmla="*/ 0 h 105"/>
                <a:gd name="T60" fmla="*/ 45 w 69"/>
                <a:gd name="T61" fmla="*/ 1 h 105"/>
                <a:gd name="T62" fmla="*/ 50 w 69"/>
                <a:gd name="T63" fmla="*/ 4 h 105"/>
                <a:gd name="T64" fmla="*/ 54 w 69"/>
                <a:gd name="T65" fmla="*/ 6 h 105"/>
                <a:gd name="T66" fmla="*/ 58 w 69"/>
                <a:gd name="T67" fmla="*/ 9 h 105"/>
                <a:gd name="T68" fmla="*/ 60 w 69"/>
                <a:gd name="T69" fmla="*/ 13 h 105"/>
                <a:gd name="T70" fmla="*/ 63 w 69"/>
                <a:gd name="T71" fmla="*/ 20 h 105"/>
                <a:gd name="T72" fmla="*/ 67 w 69"/>
                <a:gd name="T73" fmla="*/ 29 h 105"/>
                <a:gd name="T74" fmla="*/ 68 w 69"/>
                <a:gd name="T75" fmla="*/ 39 h 105"/>
                <a:gd name="T76" fmla="*/ 69 w 69"/>
                <a:gd name="T77" fmla="*/ 53 h 105"/>
                <a:gd name="T78" fmla="*/ 68 w 69"/>
                <a:gd name="T79" fmla="*/ 70 h 105"/>
                <a:gd name="T80" fmla="*/ 66 w 69"/>
                <a:gd name="T81" fmla="*/ 82 h 105"/>
                <a:gd name="T82" fmla="*/ 62 w 69"/>
                <a:gd name="T83" fmla="*/ 89 h 105"/>
                <a:gd name="T84" fmla="*/ 59 w 69"/>
                <a:gd name="T85" fmla="*/ 95 h 105"/>
                <a:gd name="T86" fmla="*/ 54 w 69"/>
                <a:gd name="T87" fmla="*/ 100 h 105"/>
                <a:gd name="T88" fmla="*/ 45 w 69"/>
                <a:gd name="T89" fmla="*/ 104 h 105"/>
                <a:gd name="T90" fmla="*/ 35 w 69"/>
                <a:gd name="T91" fmla="*/ 105 h 105"/>
                <a:gd name="T92" fmla="*/ 21 w 69"/>
                <a:gd name="T93" fmla="*/ 103 h 105"/>
                <a:gd name="T94" fmla="*/ 11 w 69"/>
                <a:gd name="T95" fmla="*/ 96 h 105"/>
                <a:gd name="T96" fmla="*/ 5 w 69"/>
                <a:gd name="T97" fmla="*/ 85 h 105"/>
                <a:gd name="T98" fmla="*/ 2 w 69"/>
                <a:gd name="T99" fmla="*/ 71 h 105"/>
                <a:gd name="T100" fmla="*/ 0 w 69"/>
                <a:gd name="T101" fmla="*/ 53 h 105"/>
                <a:gd name="T102" fmla="*/ 2 w 69"/>
                <a:gd name="T103" fmla="*/ 36 h 105"/>
                <a:gd name="T104" fmla="*/ 5 w 69"/>
                <a:gd name="T105" fmla="*/ 23 h 105"/>
                <a:gd name="T106" fmla="*/ 7 w 69"/>
                <a:gd name="T107" fmla="*/ 16 h 105"/>
                <a:gd name="T108" fmla="*/ 11 w 69"/>
                <a:gd name="T109" fmla="*/ 10 h 105"/>
                <a:gd name="T110" fmla="*/ 15 w 69"/>
                <a:gd name="T111" fmla="*/ 6 h 105"/>
                <a:gd name="T112" fmla="*/ 24 w 69"/>
                <a:gd name="T113" fmla="*/ 1 h 105"/>
                <a:gd name="T114" fmla="*/ 35 w 69"/>
                <a:gd name="T1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9" h="105">
                  <a:moveTo>
                    <a:pt x="35" y="12"/>
                  </a:moveTo>
                  <a:lnTo>
                    <a:pt x="29" y="13"/>
                  </a:lnTo>
                  <a:lnTo>
                    <a:pt x="24" y="15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5" y="38"/>
                  </a:lnTo>
                  <a:lnTo>
                    <a:pt x="14" y="53"/>
                  </a:lnTo>
                  <a:lnTo>
                    <a:pt x="15" y="68"/>
                  </a:lnTo>
                  <a:lnTo>
                    <a:pt x="16" y="79"/>
                  </a:lnTo>
                  <a:lnTo>
                    <a:pt x="20" y="86"/>
                  </a:lnTo>
                  <a:lnTo>
                    <a:pt x="23" y="89"/>
                  </a:lnTo>
                  <a:lnTo>
                    <a:pt x="27" y="92"/>
                  </a:lnTo>
                  <a:lnTo>
                    <a:pt x="30" y="93"/>
                  </a:lnTo>
                  <a:lnTo>
                    <a:pt x="35" y="94"/>
                  </a:lnTo>
                  <a:lnTo>
                    <a:pt x="39" y="93"/>
                  </a:lnTo>
                  <a:lnTo>
                    <a:pt x="43" y="92"/>
                  </a:lnTo>
                  <a:lnTo>
                    <a:pt x="46" y="89"/>
                  </a:lnTo>
                  <a:lnTo>
                    <a:pt x="50" y="86"/>
                  </a:lnTo>
                  <a:lnTo>
                    <a:pt x="53" y="79"/>
                  </a:lnTo>
                  <a:lnTo>
                    <a:pt x="54" y="68"/>
                  </a:lnTo>
                  <a:lnTo>
                    <a:pt x="55" y="53"/>
                  </a:lnTo>
                  <a:lnTo>
                    <a:pt x="54" y="38"/>
                  </a:lnTo>
                  <a:lnTo>
                    <a:pt x="53" y="28"/>
                  </a:lnTo>
                  <a:lnTo>
                    <a:pt x="50" y="20"/>
                  </a:lnTo>
                  <a:lnTo>
                    <a:pt x="46" y="16"/>
                  </a:lnTo>
                  <a:lnTo>
                    <a:pt x="43" y="14"/>
                  </a:lnTo>
                  <a:lnTo>
                    <a:pt x="39" y="13"/>
                  </a:lnTo>
                  <a:lnTo>
                    <a:pt x="35" y="12"/>
                  </a:lnTo>
                  <a:close/>
                  <a:moveTo>
                    <a:pt x="35" y="0"/>
                  </a:moveTo>
                  <a:lnTo>
                    <a:pt x="40" y="0"/>
                  </a:lnTo>
                  <a:lnTo>
                    <a:pt x="45" y="1"/>
                  </a:lnTo>
                  <a:lnTo>
                    <a:pt x="50" y="4"/>
                  </a:lnTo>
                  <a:lnTo>
                    <a:pt x="54" y="6"/>
                  </a:lnTo>
                  <a:lnTo>
                    <a:pt x="58" y="9"/>
                  </a:lnTo>
                  <a:lnTo>
                    <a:pt x="60" y="13"/>
                  </a:lnTo>
                  <a:lnTo>
                    <a:pt x="63" y="20"/>
                  </a:lnTo>
                  <a:lnTo>
                    <a:pt x="67" y="29"/>
                  </a:lnTo>
                  <a:lnTo>
                    <a:pt x="68" y="39"/>
                  </a:lnTo>
                  <a:lnTo>
                    <a:pt x="69" y="53"/>
                  </a:lnTo>
                  <a:lnTo>
                    <a:pt x="68" y="70"/>
                  </a:lnTo>
                  <a:lnTo>
                    <a:pt x="66" y="82"/>
                  </a:lnTo>
                  <a:lnTo>
                    <a:pt x="62" y="89"/>
                  </a:lnTo>
                  <a:lnTo>
                    <a:pt x="59" y="95"/>
                  </a:lnTo>
                  <a:lnTo>
                    <a:pt x="54" y="100"/>
                  </a:lnTo>
                  <a:lnTo>
                    <a:pt x="45" y="104"/>
                  </a:lnTo>
                  <a:lnTo>
                    <a:pt x="35" y="105"/>
                  </a:lnTo>
                  <a:lnTo>
                    <a:pt x="21" y="103"/>
                  </a:lnTo>
                  <a:lnTo>
                    <a:pt x="11" y="96"/>
                  </a:lnTo>
                  <a:lnTo>
                    <a:pt x="5" y="85"/>
                  </a:lnTo>
                  <a:lnTo>
                    <a:pt x="2" y="71"/>
                  </a:lnTo>
                  <a:lnTo>
                    <a:pt x="0" y="53"/>
                  </a:lnTo>
                  <a:lnTo>
                    <a:pt x="2" y="36"/>
                  </a:lnTo>
                  <a:lnTo>
                    <a:pt x="5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4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2" name="Rectangle 73"/>
            <p:cNvSpPr>
              <a:spLocks noChangeArrowheads="1"/>
            </p:cNvSpPr>
            <p:nvPr/>
          </p:nvSpPr>
          <p:spPr bwMode="auto">
            <a:xfrm>
              <a:off x="3440" y="1690"/>
              <a:ext cx="14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3" name="Freeform 74"/>
            <p:cNvSpPr>
              <a:spLocks/>
            </p:cNvSpPr>
            <p:nvPr/>
          </p:nvSpPr>
          <p:spPr bwMode="auto">
            <a:xfrm>
              <a:off x="3483" y="1600"/>
              <a:ext cx="37" cy="104"/>
            </a:xfrm>
            <a:custGeom>
              <a:avLst/>
              <a:gdLst>
                <a:gd name="T0" fmla="*/ 29 w 37"/>
                <a:gd name="T1" fmla="*/ 0 h 104"/>
                <a:gd name="T2" fmla="*/ 37 w 37"/>
                <a:gd name="T3" fmla="*/ 0 h 104"/>
                <a:gd name="T4" fmla="*/ 37 w 37"/>
                <a:gd name="T5" fmla="*/ 104 h 104"/>
                <a:gd name="T6" fmla="*/ 23 w 37"/>
                <a:gd name="T7" fmla="*/ 104 h 104"/>
                <a:gd name="T8" fmla="*/ 23 w 37"/>
                <a:gd name="T9" fmla="*/ 23 h 104"/>
                <a:gd name="T10" fmla="*/ 19 w 37"/>
                <a:gd name="T11" fmla="*/ 28 h 104"/>
                <a:gd name="T12" fmla="*/ 12 w 37"/>
                <a:gd name="T13" fmla="*/ 32 h 104"/>
                <a:gd name="T14" fmla="*/ 5 w 37"/>
                <a:gd name="T15" fmla="*/ 36 h 104"/>
                <a:gd name="T16" fmla="*/ 0 w 37"/>
                <a:gd name="T17" fmla="*/ 38 h 104"/>
                <a:gd name="T18" fmla="*/ 0 w 37"/>
                <a:gd name="T19" fmla="*/ 26 h 104"/>
                <a:gd name="T20" fmla="*/ 6 w 37"/>
                <a:gd name="T21" fmla="*/ 22 h 104"/>
                <a:gd name="T22" fmla="*/ 12 w 37"/>
                <a:gd name="T23" fmla="*/ 18 h 104"/>
                <a:gd name="T24" fmla="*/ 18 w 37"/>
                <a:gd name="T25" fmla="*/ 14 h 104"/>
                <a:gd name="T26" fmla="*/ 22 w 37"/>
                <a:gd name="T27" fmla="*/ 9 h 104"/>
                <a:gd name="T28" fmla="*/ 26 w 37"/>
                <a:gd name="T29" fmla="*/ 5 h 104"/>
                <a:gd name="T30" fmla="*/ 29 w 37"/>
                <a:gd name="T3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104">
                  <a:moveTo>
                    <a:pt x="29" y="0"/>
                  </a:moveTo>
                  <a:lnTo>
                    <a:pt x="37" y="0"/>
                  </a:lnTo>
                  <a:lnTo>
                    <a:pt x="37" y="104"/>
                  </a:lnTo>
                  <a:lnTo>
                    <a:pt x="23" y="104"/>
                  </a:lnTo>
                  <a:lnTo>
                    <a:pt x="23" y="23"/>
                  </a:lnTo>
                  <a:lnTo>
                    <a:pt x="19" y="28"/>
                  </a:lnTo>
                  <a:lnTo>
                    <a:pt x="12" y="32"/>
                  </a:lnTo>
                  <a:lnTo>
                    <a:pt x="5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6" y="22"/>
                  </a:lnTo>
                  <a:lnTo>
                    <a:pt x="12" y="18"/>
                  </a:lnTo>
                  <a:lnTo>
                    <a:pt x="18" y="14"/>
                  </a:lnTo>
                  <a:lnTo>
                    <a:pt x="22" y="9"/>
                  </a:lnTo>
                  <a:lnTo>
                    <a:pt x="26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4" name="Freeform 75"/>
            <p:cNvSpPr>
              <a:spLocks noEditPoints="1"/>
            </p:cNvSpPr>
            <p:nvPr/>
          </p:nvSpPr>
          <p:spPr bwMode="auto">
            <a:xfrm>
              <a:off x="3664" y="1952"/>
              <a:ext cx="67" cy="106"/>
            </a:xfrm>
            <a:custGeom>
              <a:avLst/>
              <a:gdLst>
                <a:gd name="T0" fmla="*/ 33 w 67"/>
                <a:gd name="T1" fmla="*/ 12 h 106"/>
                <a:gd name="T2" fmla="*/ 27 w 67"/>
                <a:gd name="T3" fmla="*/ 13 h 106"/>
                <a:gd name="T4" fmla="*/ 23 w 67"/>
                <a:gd name="T5" fmla="*/ 15 h 106"/>
                <a:gd name="T6" fmla="*/ 19 w 67"/>
                <a:gd name="T7" fmla="*/ 20 h 106"/>
                <a:gd name="T8" fmla="*/ 16 w 67"/>
                <a:gd name="T9" fmla="*/ 26 h 106"/>
                <a:gd name="T10" fmla="*/ 14 w 67"/>
                <a:gd name="T11" fmla="*/ 38 h 106"/>
                <a:gd name="T12" fmla="*/ 12 w 67"/>
                <a:gd name="T13" fmla="*/ 53 h 106"/>
                <a:gd name="T14" fmla="*/ 14 w 67"/>
                <a:gd name="T15" fmla="*/ 68 h 106"/>
                <a:gd name="T16" fmla="*/ 16 w 67"/>
                <a:gd name="T17" fmla="*/ 79 h 106"/>
                <a:gd name="T18" fmla="*/ 19 w 67"/>
                <a:gd name="T19" fmla="*/ 86 h 106"/>
                <a:gd name="T20" fmla="*/ 22 w 67"/>
                <a:gd name="T21" fmla="*/ 89 h 106"/>
                <a:gd name="T22" fmla="*/ 25 w 67"/>
                <a:gd name="T23" fmla="*/ 92 h 106"/>
                <a:gd name="T24" fmla="*/ 30 w 67"/>
                <a:gd name="T25" fmla="*/ 94 h 106"/>
                <a:gd name="T26" fmla="*/ 33 w 67"/>
                <a:gd name="T27" fmla="*/ 94 h 106"/>
                <a:gd name="T28" fmla="*/ 38 w 67"/>
                <a:gd name="T29" fmla="*/ 94 h 106"/>
                <a:gd name="T30" fmla="*/ 41 w 67"/>
                <a:gd name="T31" fmla="*/ 92 h 106"/>
                <a:gd name="T32" fmla="*/ 44 w 67"/>
                <a:gd name="T33" fmla="*/ 89 h 106"/>
                <a:gd name="T34" fmla="*/ 48 w 67"/>
                <a:gd name="T35" fmla="*/ 86 h 106"/>
                <a:gd name="T36" fmla="*/ 51 w 67"/>
                <a:gd name="T37" fmla="*/ 79 h 106"/>
                <a:gd name="T38" fmla="*/ 54 w 67"/>
                <a:gd name="T39" fmla="*/ 68 h 106"/>
                <a:gd name="T40" fmla="*/ 54 w 67"/>
                <a:gd name="T41" fmla="*/ 53 h 106"/>
                <a:gd name="T42" fmla="*/ 54 w 67"/>
                <a:gd name="T43" fmla="*/ 38 h 106"/>
                <a:gd name="T44" fmla="*/ 51 w 67"/>
                <a:gd name="T45" fmla="*/ 28 h 106"/>
                <a:gd name="T46" fmla="*/ 48 w 67"/>
                <a:gd name="T47" fmla="*/ 20 h 106"/>
                <a:gd name="T48" fmla="*/ 46 w 67"/>
                <a:gd name="T49" fmla="*/ 16 h 106"/>
                <a:gd name="T50" fmla="*/ 41 w 67"/>
                <a:gd name="T51" fmla="*/ 14 h 106"/>
                <a:gd name="T52" fmla="*/ 38 w 67"/>
                <a:gd name="T53" fmla="*/ 13 h 106"/>
                <a:gd name="T54" fmla="*/ 33 w 67"/>
                <a:gd name="T55" fmla="*/ 12 h 106"/>
                <a:gd name="T56" fmla="*/ 33 w 67"/>
                <a:gd name="T57" fmla="*/ 0 h 106"/>
                <a:gd name="T58" fmla="*/ 39 w 67"/>
                <a:gd name="T59" fmla="*/ 0 h 106"/>
                <a:gd name="T60" fmla="*/ 44 w 67"/>
                <a:gd name="T61" fmla="*/ 1 h 106"/>
                <a:gd name="T62" fmla="*/ 49 w 67"/>
                <a:gd name="T63" fmla="*/ 4 h 106"/>
                <a:gd name="T64" fmla="*/ 52 w 67"/>
                <a:gd name="T65" fmla="*/ 6 h 106"/>
                <a:gd name="T66" fmla="*/ 56 w 67"/>
                <a:gd name="T67" fmla="*/ 9 h 106"/>
                <a:gd name="T68" fmla="*/ 59 w 67"/>
                <a:gd name="T69" fmla="*/ 13 h 106"/>
                <a:gd name="T70" fmla="*/ 63 w 67"/>
                <a:gd name="T71" fmla="*/ 20 h 106"/>
                <a:gd name="T72" fmla="*/ 65 w 67"/>
                <a:gd name="T73" fmla="*/ 29 h 106"/>
                <a:gd name="T74" fmla="*/ 67 w 67"/>
                <a:gd name="T75" fmla="*/ 39 h 106"/>
                <a:gd name="T76" fmla="*/ 67 w 67"/>
                <a:gd name="T77" fmla="*/ 53 h 106"/>
                <a:gd name="T78" fmla="*/ 66 w 67"/>
                <a:gd name="T79" fmla="*/ 70 h 106"/>
                <a:gd name="T80" fmla="*/ 64 w 67"/>
                <a:gd name="T81" fmla="*/ 82 h 106"/>
                <a:gd name="T82" fmla="*/ 60 w 67"/>
                <a:gd name="T83" fmla="*/ 90 h 106"/>
                <a:gd name="T84" fmla="*/ 57 w 67"/>
                <a:gd name="T85" fmla="*/ 96 h 106"/>
                <a:gd name="T86" fmla="*/ 52 w 67"/>
                <a:gd name="T87" fmla="*/ 101 h 106"/>
                <a:gd name="T88" fmla="*/ 44 w 67"/>
                <a:gd name="T89" fmla="*/ 104 h 106"/>
                <a:gd name="T90" fmla="*/ 33 w 67"/>
                <a:gd name="T91" fmla="*/ 106 h 106"/>
                <a:gd name="T92" fmla="*/ 20 w 67"/>
                <a:gd name="T93" fmla="*/ 103 h 106"/>
                <a:gd name="T94" fmla="*/ 10 w 67"/>
                <a:gd name="T95" fmla="*/ 96 h 106"/>
                <a:gd name="T96" fmla="*/ 5 w 67"/>
                <a:gd name="T97" fmla="*/ 85 h 106"/>
                <a:gd name="T98" fmla="*/ 1 w 67"/>
                <a:gd name="T99" fmla="*/ 71 h 106"/>
                <a:gd name="T100" fmla="*/ 0 w 67"/>
                <a:gd name="T101" fmla="*/ 53 h 106"/>
                <a:gd name="T102" fmla="*/ 0 w 67"/>
                <a:gd name="T103" fmla="*/ 37 h 106"/>
                <a:gd name="T104" fmla="*/ 3 w 67"/>
                <a:gd name="T105" fmla="*/ 23 h 106"/>
                <a:gd name="T106" fmla="*/ 6 w 67"/>
                <a:gd name="T107" fmla="*/ 16 h 106"/>
                <a:gd name="T108" fmla="*/ 10 w 67"/>
                <a:gd name="T109" fmla="*/ 10 h 106"/>
                <a:gd name="T110" fmla="*/ 15 w 67"/>
                <a:gd name="T111" fmla="*/ 6 h 106"/>
                <a:gd name="T112" fmla="*/ 23 w 67"/>
                <a:gd name="T113" fmla="*/ 1 h 106"/>
                <a:gd name="T114" fmla="*/ 33 w 67"/>
                <a:gd name="T1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106">
                  <a:moveTo>
                    <a:pt x="33" y="12"/>
                  </a:moveTo>
                  <a:lnTo>
                    <a:pt x="27" y="13"/>
                  </a:lnTo>
                  <a:lnTo>
                    <a:pt x="23" y="15"/>
                  </a:lnTo>
                  <a:lnTo>
                    <a:pt x="19" y="20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12" y="53"/>
                  </a:lnTo>
                  <a:lnTo>
                    <a:pt x="14" y="68"/>
                  </a:lnTo>
                  <a:lnTo>
                    <a:pt x="16" y="79"/>
                  </a:lnTo>
                  <a:lnTo>
                    <a:pt x="19" y="86"/>
                  </a:lnTo>
                  <a:lnTo>
                    <a:pt x="22" y="89"/>
                  </a:lnTo>
                  <a:lnTo>
                    <a:pt x="25" y="92"/>
                  </a:lnTo>
                  <a:lnTo>
                    <a:pt x="30" y="94"/>
                  </a:lnTo>
                  <a:lnTo>
                    <a:pt x="33" y="94"/>
                  </a:lnTo>
                  <a:lnTo>
                    <a:pt x="38" y="94"/>
                  </a:lnTo>
                  <a:lnTo>
                    <a:pt x="41" y="92"/>
                  </a:lnTo>
                  <a:lnTo>
                    <a:pt x="44" y="89"/>
                  </a:lnTo>
                  <a:lnTo>
                    <a:pt x="48" y="86"/>
                  </a:lnTo>
                  <a:lnTo>
                    <a:pt x="51" y="79"/>
                  </a:lnTo>
                  <a:lnTo>
                    <a:pt x="54" y="68"/>
                  </a:lnTo>
                  <a:lnTo>
                    <a:pt x="54" y="53"/>
                  </a:lnTo>
                  <a:lnTo>
                    <a:pt x="54" y="38"/>
                  </a:lnTo>
                  <a:lnTo>
                    <a:pt x="51" y="28"/>
                  </a:lnTo>
                  <a:lnTo>
                    <a:pt x="48" y="20"/>
                  </a:lnTo>
                  <a:lnTo>
                    <a:pt x="46" y="16"/>
                  </a:lnTo>
                  <a:lnTo>
                    <a:pt x="41" y="14"/>
                  </a:lnTo>
                  <a:lnTo>
                    <a:pt x="38" y="13"/>
                  </a:lnTo>
                  <a:lnTo>
                    <a:pt x="33" y="12"/>
                  </a:lnTo>
                  <a:close/>
                  <a:moveTo>
                    <a:pt x="33" y="0"/>
                  </a:moveTo>
                  <a:lnTo>
                    <a:pt x="39" y="0"/>
                  </a:lnTo>
                  <a:lnTo>
                    <a:pt x="44" y="1"/>
                  </a:lnTo>
                  <a:lnTo>
                    <a:pt x="49" y="4"/>
                  </a:lnTo>
                  <a:lnTo>
                    <a:pt x="52" y="6"/>
                  </a:lnTo>
                  <a:lnTo>
                    <a:pt x="56" y="9"/>
                  </a:lnTo>
                  <a:lnTo>
                    <a:pt x="59" y="13"/>
                  </a:lnTo>
                  <a:lnTo>
                    <a:pt x="63" y="20"/>
                  </a:lnTo>
                  <a:lnTo>
                    <a:pt x="65" y="29"/>
                  </a:lnTo>
                  <a:lnTo>
                    <a:pt x="67" y="39"/>
                  </a:lnTo>
                  <a:lnTo>
                    <a:pt x="67" y="53"/>
                  </a:lnTo>
                  <a:lnTo>
                    <a:pt x="66" y="70"/>
                  </a:lnTo>
                  <a:lnTo>
                    <a:pt x="64" y="82"/>
                  </a:lnTo>
                  <a:lnTo>
                    <a:pt x="60" y="90"/>
                  </a:lnTo>
                  <a:lnTo>
                    <a:pt x="57" y="96"/>
                  </a:lnTo>
                  <a:lnTo>
                    <a:pt x="52" y="101"/>
                  </a:lnTo>
                  <a:lnTo>
                    <a:pt x="44" y="104"/>
                  </a:lnTo>
                  <a:lnTo>
                    <a:pt x="33" y="106"/>
                  </a:lnTo>
                  <a:lnTo>
                    <a:pt x="20" y="103"/>
                  </a:lnTo>
                  <a:lnTo>
                    <a:pt x="10" y="96"/>
                  </a:lnTo>
                  <a:lnTo>
                    <a:pt x="5" y="85"/>
                  </a:lnTo>
                  <a:lnTo>
                    <a:pt x="1" y="71"/>
                  </a:lnTo>
                  <a:lnTo>
                    <a:pt x="0" y="5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3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5" name="Rectangle 76"/>
            <p:cNvSpPr>
              <a:spLocks noChangeArrowheads="1"/>
            </p:cNvSpPr>
            <p:nvPr/>
          </p:nvSpPr>
          <p:spPr bwMode="auto">
            <a:xfrm>
              <a:off x="3751" y="2042"/>
              <a:ext cx="13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6" name="Freeform 77"/>
            <p:cNvSpPr>
              <a:spLocks/>
            </p:cNvSpPr>
            <p:nvPr/>
          </p:nvSpPr>
          <p:spPr bwMode="auto">
            <a:xfrm>
              <a:off x="3783" y="1952"/>
              <a:ext cx="68" cy="104"/>
            </a:xfrm>
            <a:custGeom>
              <a:avLst/>
              <a:gdLst>
                <a:gd name="T0" fmla="*/ 35 w 68"/>
                <a:gd name="T1" fmla="*/ 0 h 104"/>
                <a:gd name="T2" fmla="*/ 48 w 68"/>
                <a:gd name="T3" fmla="*/ 2 h 104"/>
                <a:gd name="T4" fmla="*/ 58 w 68"/>
                <a:gd name="T5" fmla="*/ 8 h 104"/>
                <a:gd name="T6" fmla="*/ 65 w 68"/>
                <a:gd name="T7" fmla="*/ 17 h 104"/>
                <a:gd name="T8" fmla="*/ 67 w 68"/>
                <a:gd name="T9" fmla="*/ 29 h 104"/>
                <a:gd name="T10" fmla="*/ 66 w 68"/>
                <a:gd name="T11" fmla="*/ 34 h 104"/>
                <a:gd name="T12" fmla="*/ 65 w 68"/>
                <a:gd name="T13" fmla="*/ 41 h 104"/>
                <a:gd name="T14" fmla="*/ 61 w 68"/>
                <a:gd name="T15" fmla="*/ 47 h 104"/>
                <a:gd name="T16" fmla="*/ 57 w 68"/>
                <a:gd name="T17" fmla="*/ 54 h 104"/>
                <a:gd name="T18" fmla="*/ 49 w 68"/>
                <a:gd name="T19" fmla="*/ 62 h 104"/>
                <a:gd name="T20" fmla="*/ 37 w 68"/>
                <a:gd name="T21" fmla="*/ 71 h 104"/>
                <a:gd name="T22" fmla="*/ 33 w 68"/>
                <a:gd name="T23" fmla="*/ 76 h 104"/>
                <a:gd name="T24" fmla="*/ 28 w 68"/>
                <a:gd name="T25" fmla="*/ 79 h 104"/>
                <a:gd name="T26" fmla="*/ 25 w 68"/>
                <a:gd name="T27" fmla="*/ 82 h 104"/>
                <a:gd name="T28" fmla="*/ 24 w 68"/>
                <a:gd name="T29" fmla="*/ 84 h 104"/>
                <a:gd name="T30" fmla="*/ 20 w 68"/>
                <a:gd name="T31" fmla="*/ 87 h 104"/>
                <a:gd name="T32" fmla="*/ 18 w 68"/>
                <a:gd name="T33" fmla="*/ 90 h 104"/>
                <a:gd name="T34" fmla="*/ 68 w 68"/>
                <a:gd name="T35" fmla="*/ 90 h 104"/>
                <a:gd name="T36" fmla="*/ 68 w 68"/>
                <a:gd name="T37" fmla="*/ 104 h 104"/>
                <a:gd name="T38" fmla="*/ 0 w 68"/>
                <a:gd name="T39" fmla="*/ 104 h 104"/>
                <a:gd name="T40" fmla="*/ 0 w 68"/>
                <a:gd name="T41" fmla="*/ 100 h 104"/>
                <a:gd name="T42" fmla="*/ 1 w 68"/>
                <a:gd name="T43" fmla="*/ 95 h 104"/>
                <a:gd name="T44" fmla="*/ 4 w 68"/>
                <a:gd name="T45" fmla="*/ 88 h 104"/>
                <a:gd name="T46" fmla="*/ 9 w 68"/>
                <a:gd name="T47" fmla="*/ 81 h 104"/>
                <a:gd name="T48" fmla="*/ 13 w 68"/>
                <a:gd name="T49" fmla="*/ 76 h 104"/>
                <a:gd name="T50" fmla="*/ 18 w 68"/>
                <a:gd name="T51" fmla="*/ 71 h 104"/>
                <a:gd name="T52" fmla="*/ 25 w 68"/>
                <a:gd name="T53" fmla="*/ 65 h 104"/>
                <a:gd name="T54" fmla="*/ 40 w 68"/>
                <a:gd name="T55" fmla="*/ 53 h 104"/>
                <a:gd name="T56" fmla="*/ 48 w 68"/>
                <a:gd name="T57" fmla="*/ 44 h 104"/>
                <a:gd name="T58" fmla="*/ 50 w 68"/>
                <a:gd name="T59" fmla="*/ 39 h 104"/>
                <a:gd name="T60" fmla="*/ 52 w 68"/>
                <a:gd name="T61" fmla="*/ 33 h 104"/>
                <a:gd name="T62" fmla="*/ 53 w 68"/>
                <a:gd name="T63" fmla="*/ 29 h 104"/>
                <a:gd name="T64" fmla="*/ 52 w 68"/>
                <a:gd name="T65" fmla="*/ 24 h 104"/>
                <a:gd name="T66" fmla="*/ 51 w 68"/>
                <a:gd name="T67" fmla="*/ 21 h 104"/>
                <a:gd name="T68" fmla="*/ 48 w 68"/>
                <a:gd name="T69" fmla="*/ 17 h 104"/>
                <a:gd name="T70" fmla="*/ 44 w 68"/>
                <a:gd name="T71" fmla="*/ 14 h 104"/>
                <a:gd name="T72" fmla="*/ 40 w 68"/>
                <a:gd name="T73" fmla="*/ 13 h 104"/>
                <a:gd name="T74" fmla="*/ 34 w 68"/>
                <a:gd name="T75" fmla="*/ 12 h 104"/>
                <a:gd name="T76" fmla="*/ 29 w 68"/>
                <a:gd name="T77" fmla="*/ 13 h 104"/>
                <a:gd name="T78" fmla="*/ 25 w 68"/>
                <a:gd name="T79" fmla="*/ 14 h 104"/>
                <a:gd name="T80" fmla="*/ 20 w 68"/>
                <a:gd name="T81" fmla="*/ 17 h 104"/>
                <a:gd name="T82" fmla="*/ 18 w 68"/>
                <a:gd name="T83" fmla="*/ 21 h 104"/>
                <a:gd name="T84" fmla="*/ 16 w 68"/>
                <a:gd name="T85" fmla="*/ 25 h 104"/>
                <a:gd name="T86" fmla="*/ 14 w 68"/>
                <a:gd name="T87" fmla="*/ 30 h 104"/>
                <a:gd name="T88" fmla="*/ 2 w 68"/>
                <a:gd name="T89" fmla="*/ 29 h 104"/>
                <a:gd name="T90" fmla="*/ 4 w 68"/>
                <a:gd name="T91" fmla="*/ 16 h 104"/>
                <a:gd name="T92" fmla="*/ 11 w 68"/>
                <a:gd name="T93" fmla="*/ 7 h 104"/>
                <a:gd name="T94" fmla="*/ 21 w 68"/>
                <a:gd name="T95" fmla="*/ 1 h 104"/>
                <a:gd name="T96" fmla="*/ 35 w 68"/>
                <a:gd name="T9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" h="104">
                  <a:moveTo>
                    <a:pt x="35" y="0"/>
                  </a:moveTo>
                  <a:lnTo>
                    <a:pt x="48" y="2"/>
                  </a:lnTo>
                  <a:lnTo>
                    <a:pt x="58" y="8"/>
                  </a:lnTo>
                  <a:lnTo>
                    <a:pt x="65" y="17"/>
                  </a:lnTo>
                  <a:lnTo>
                    <a:pt x="67" y="29"/>
                  </a:lnTo>
                  <a:lnTo>
                    <a:pt x="66" y="34"/>
                  </a:lnTo>
                  <a:lnTo>
                    <a:pt x="65" y="41"/>
                  </a:lnTo>
                  <a:lnTo>
                    <a:pt x="61" y="47"/>
                  </a:lnTo>
                  <a:lnTo>
                    <a:pt x="57" y="54"/>
                  </a:lnTo>
                  <a:lnTo>
                    <a:pt x="49" y="62"/>
                  </a:lnTo>
                  <a:lnTo>
                    <a:pt x="37" y="71"/>
                  </a:lnTo>
                  <a:lnTo>
                    <a:pt x="33" y="76"/>
                  </a:lnTo>
                  <a:lnTo>
                    <a:pt x="28" y="79"/>
                  </a:lnTo>
                  <a:lnTo>
                    <a:pt x="25" y="82"/>
                  </a:lnTo>
                  <a:lnTo>
                    <a:pt x="24" y="84"/>
                  </a:lnTo>
                  <a:lnTo>
                    <a:pt x="20" y="87"/>
                  </a:lnTo>
                  <a:lnTo>
                    <a:pt x="18" y="90"/>
                  </a:lnTo>
                  <a:lnTo>
                    <a:pt x="68" y="90"/>
                  </a:lnTo>
                  <a:lnTo>
                    <a:pt x="68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1" y="95"/>
                  </a:lnTo>
                  <a:lnTo>
                    <a:pt x="4" y="88"/>
                  </a:lnTo>
                  <a:lnTo>
                    <a:pt x="9" y="81"/>
                  </a:lnTo>
                  <a:lnTo>
                    <a:pt x="13" y="76"/>
                  </a:lnTo>
                  <a:lnTo>
                    <a:pt x="18" y="71"/>
                  </a:lnTo>
                  <a:lnTo>
                    <a:pt x="25" y="65"/>
                  </a:lnTo>
                  <a:lnTo>
                    <a:pt x="40" y="53"/>
                  </a:lnTo>
                  <a:lnTo>
                    <a:pt x="48" y="44"/>
                  </a:lnTo>
                  <a:lnTo>
                    <a:pt x="50" y="39"/>
                  </a:lnTo>
                  <a:lnTo>
                    <a:pt x="52" y="33"/>
                  </a:lnTo>
                  <a:lnTo>
                    <a:pt x="53" y="29"/>
                  </a:lnTo>
                  <a:lnTo>
                    <a:pt x="52" y="24"/>
                  </a:lnTo>
                  <a:lnTo>
                    <a:pt x="51" y="21"/>
                  </a:lnTo>
                  <a:lnTo>
                    <a:pt x="48" y="17"/>
                  </a:lnTo>
                  <a:lnTo>
                    <a:pt x="44" y="14"/>
                  </a:lnTo>
                  <a:lnTo>
                    <a:pt x="40" y="13"/>
                  </a:lnTo>
                  <a:lnTo>
                    <a:pt x="34" y="12"/>
                  </a:lnTo>
                  <a:lnTo>
                    <a:pt x="29" y="13"/>
                  </a:lnTo>
                  <a:lnTo>
                    <a:pt x="25" y="14"/>
                  </a:lnTo>
                  <a:lnTo>
                    <a:pt x="20" y="17"/>
                  </a:lnTo>
                  <a:lnTo>
                    <a:pt x="18" y="21"/>
                  </a:lnTo>
                  <a:lnTo>
                    <a:pt x="16" y="25"/>
                  </a:lnTo>
                  <a:lnTo>
                    <a:pt x="14" y="30"/>
                  </a:lnTo>
                  <a:lnTo>
                    <a:pt x="2" y="29"/>
                  </a:lnTo>
                  <a:lnTo>
                    <a:pt x="4" y="16"/>
                  </a:lnTo>
                  <a:lnTo>
                    <a:pt x="11" y="7"/>
                  </a:lnTo>
                  <a:lnTo>
                    <a:pt x="21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7" name="Freeform 78"/>
            <p:cNvSpPr>
              <a:spLocks/>
            </p:cNvSpPr>
            <p:nvPr/>
          </p:nvSpPr>
          <p:spPr bwMode="auto">
            <a:xfrm>
              <a:off x="3803" y="2378"/>
              <a:ext cx="38" cy="104"/>
            </a:xfrm>
            <a:custGeom>
              <a:avLst/>
              <a:gdLst>
                <a:gd name="T0" fmla="*/ 30 w 38"/>
                <a:gd name="T1" fmla="*/ 0 h 104"/>
                <a:gd name="T2" fmla="*/ 38 w 38"/>
                <a:gd name="T3" fmla="*/ 0 h 104"/>
                <a:gd name="T4" fmla="*/ 38 w 38"/>
                <a:gd name="T5" fmla="*/ 104 h 104"/>
                <a:gd name="T6" fmla="*/ 24 w 38"/>
                <a:gd name="T7" fmla="*/ 104 h 104"/>
                <a:gd name="T8" fmla="*/ 24 w 38"/>
                <a:gd name="T9" fmla="*/ 23 h 104"/>
                <a:gd name="T10" fmla="*/ 20 w 38"/>
                <a:gd name="T11" fmla="*/ 28 h 104"/>
                <a:gd name="T12" fmla="*/ 13 w 38"/>
                <a:gd name="T13" fmla="*/ 32 h 104"/>
                <a:gd name="T14" fmla="*/ 6 w 38"/>
                <a:gd name="T15" fmla="*/ 36 h 104"/>
                <a:gd name="T16" fmla="*/ 0 w 38"/>
                <a:gd name="T17" fmla="*/ 39 h 104"/>
                <a:gd name="T18" fmla="*/ 0 w 38"/>
                <a:gd name="T19" fmla="*/ 27 h 104"/>
                <a:gd name="T20" fmla="*/ 7 w 38"/>
                <a:gd name="T21" fmla="*/ 23 h 104"/>
                <a:gd name="T22" fmla="*/ 13 w 38"/>
                <a:gd name="T23" fmla="*/ 19 h 104"/>
                <a:gd name="T24" fmla="*/ 18 w 38"/>
                <a:gd name="T25" fmla="*/ 14 h 104"/>
                <a:gd name="T26" fmla="*/ 23 w 38"/>
                <a:gd name="T27" fmla="*/ 10 h 104"/>
                <a:gd name="T28" fmla="*/ 26 w 38"/>
                <a:gd name="T29" fmla="*/ 5 h 104"/>
                <a:gd name="T30" fmla="*/ 30 w 38"/>
                <a:gd name="T3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104">
                  <a:moveTo>
                    <a:pt x="30" y="0"/>
                  </a:moveTo>
                  <a:lnTo>
                    <a:pt x="38" y="0"/>
                  </a:lnTo>
                  <a:lnTo>
                    <a:pt x="38" y="104"/>
                  </a:lnTo>
                  <a:lnTo>
                    <a:pt x="24" y="104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3" y="32"/>
                  </a:lnTo>
                  <a:lnTo>
                    <a:pt x="6" y="36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7" y="23"/>
                  </a:lnTo>
                  <a:lnTo>
                    <a:pt x="13" y="19"/>
                  </a:lnTo>
                  <a:lnTo>
                    <a:pt x="18" y="14"/>
                  </a:lnTo>
                  <a:lnTo>
                    <a:pt x="23" y="10"/>
                  </a:lnTo>
                  <a:lnTo>
                    <a:pt x="26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8" name="Freeform 79"/>
            <p:cNvSpPr>
              <a:spLocks noEditPoints="1"/>
            </p:cNvSpPr>
            <p:nvPr/>
          </p:nvSpPr>
          <p:spPr bwMode="auto">
            <a:xfrm>
              <a:off x="1181" y="2334"/>
              <a:ext cx="84" cy="70"/>
            </a:xfrm>
            <a:custGeom>
              <a:avLst/>
              <a:gdLst>
                <a:gd name="T0" fmla="*/ 25 w 84"/>
                <a:gd name="T1" fmla="*/ 6 h 70"/>
                <a:gd name="T2" fmla="*/ 18 w 84"/>
                <a:gd name="T3" fmla="*/ 12 h 70"/>
                <a:gd name="T4" fmla="*/ 14 w 84"/>
                <a:gd name="T5" fmla="*/ 36 h 70"/>
                <a:gd name="T6" fmla="*/ 15 w 84"/>
                <a:gd name="T7" fmla="*/ 48 h 70"/>
                <a:gd name="T8" fmla="*/ 17 w 84"/>
                <a:gd name="T9" fmla="*/ 56 h 70"/>
                <a:gd name="T10" fmla="*/ 22 w 84"/>
                <a:gd name="T11" fmla="*/ 62 h 70"/>
                <a:gd name="T12" fmla="*/ 30 w 84"/>
                <a:gd name="T13" fmla="*/ 65 h 70"/>
                <a:gd name="T14" fmla="*/ 38 w 84"/>
                <a:gd name="T15" fmla="*/ 63 h 70"/>
                <a:gd name="T16" fmla="*/ 47 w 84"/>
                <a:gd name="T17" fmla="*/ 48 h 70"/>
                <a:gd name="T18" fmla="*/ 48 w 84"/>
                <a:gd name="T19" fmla="*/ 17 h 70"/>
                <a:gd name="T20" fmla="*/ 38 w 84"/>
                <a:gd name="T21" fmla="*/ 7 h 70"/>
                <a:gd name="T22" fmla="*/ 30 w 84"/>
                <a:gd name="T23" fmla="*/ 4 h 70"/>
                <a:gd name="T24" fmla="*/ 34 w 84"/>
                <a:gd name="T25" fmla="*/ 0 h 70"/>
                <a:gd name="T26" fmla="*/ 44 w 84"/>
                <a:gd name="T27" fmla="*/ 4 h 70"/>
                <a:gd name="T28" fmla="*/ 52 w 84"/>
                <a:gd name="T29" fmla="*/ 15 h 70"/>
                <a:gd name="T30" fmla="*/ 62 w 84"/>
                <a:gd name="T31" fmla="*/ 1 h 70"/>
                <a:gd name="T32" fmla="*/ 63 w 84"/>
                <a:gd name="T33" fmla="*/ 34 h 70"/>
                <a:gd name="T34" fmla="*/ 61 w 84"/>
                <a:gd name="T35" fmla="*/ 42 h 70"/>
                <a:gd name="T36" fmla="*/ 64 w 84"/>
                <a:gd name="T37" fmla="*/ 54 h 70"/>
                <a:gd name="T38" fmla="*/ 66 w 84"/>
                <a:gd name="T39" fmla="*/ 58 h 70"/>
                <a:gd name="T40" fmla="*/ 72 w 84"/>
                <a:gd name="T41" fmla="*/ 60 h 70"/>
                <a:gd name="T42" fmla="*/ 77 w 84"/>
                <a:gd name="T43" fmla="*/ 58 h 70"/>
                <a:gd name="T44" fmla="*/ 80 w 84"/>
                <a:gd name="T45" fmla="*/ 52 h 70"/>
                <a:gd name="T46" fmla="*/ 84 w 84"/>
                <a:gd name="T47" fmla="*/ 50 h 70"/>
                <a:gd name="T48" fmla="*/ 81 w 84"/>
                <a:gd name="T49" fmla="*/ 62 h 70"/>
                <a:gd name="T50" fmla="*/ 77 w 84"/>
                <a:gd name="T51" fmla="*/ 67 h 70"/>
                <a:gd name="T52" fmla="*/ 71 w 84"/>
                <a:gd name="T53" fmla="*/ 70 h 70"/>
                <a:gd name="T54" fmla="*/ 63 w 84"/>
                <a:gd name="T55" fmla="*/ 65 h 70"/>
                <a:gd name="T56" fmla="*/ 60 w 84"/>
                <a:gd name="T57" fmla="*/ 57 h 70"/>
                <a:gd name="T58" fmla="*/ 54 w 84"/>
                <a:gd name="T59" fmla="*/ 56 h 70"/>
                <a:gd name="T60" fmla="*/ 47 w 84"/>
                <a:gd name="T61" fmla="*/ 64 h 70"/>
                <a:gd name="T62" fmla="*/ 37 w 84"/>
                <a:gd name="T63" fmla="*/ 68 h 70"/>
                <a:gd name="T64" fmla="*/ 21 w 84"/>
                <a:gd name="T65" fmla="*/ 68 h 70"/>
                <a:gd name="T66" fmla="*/ 8 w 84"/>
                <a:gd name="T67" fmla="*/ 59 h 70"/>
                <a:gd name="T68" fmla="*/ 0 w 84"/>
                <a:gd name="T69" fmla="*/ 35 h 70"/>
                <a:gd name="T70" fmla="*/ 9 w 84"/>
                <a:gd name="T71" fmla="*/ 9 h 70"/>
                <a:gd name="T72" fmla="*/ 29 w 84"/>
                <a:gd name="T7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70">
                  <a:moveTo>
                    <a:pt x="30" y="4"/>
                  </a:moveTo>
                  <a:lnTo>
                    <a:pt x="25" y="6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5" y="22"/>
                  </a:lnTo>
                  <a:lnTo>
                    <a:pt x="14" y="36"/>
                  </a:lnTo>
                  <a:lnTo>
                    <a:pt x="14" y="43"/>
                  </a:lnTo>
                  <a:lnTo>
                    <a:pt x="15" y="48"/>
                  </a:lnTo>
                  <a:lnTo>
                    <a:pt x="16" y="52"/>
                  </a:lnTo>
                  <a:lnTo>
                    <a:pt x="17" y="56"/>
                  </a:lnTo>
                  <a:lnTo>
                    <a:pt x="20" y="59"/>
                  </a:lnTo>
                  <a:lnTo>
                    <a:pt x="22" y="62"/>
                  </a:lnTo>
                  <a:lnTo>
                    <a:pt x="26" y="64"/>
                  </a:lnTo>
                  <a:lnTo>
                    <a:pt x="30" y="65"/>
                  </a:lnTo>
                  <a:lnTo>
                    <a:pt x="34" y="64"/>
                  </a:lnTo>
                  <a:lnTo>
                    <a:pt x="38" y="63"/>
                  </a:lnTo>
                  <a:lnTo>
                    <a:pt x="40" y="59"/>
                  </a:lnTo>
                  <a:lnTo>
                    <a:pt x="47" y="48"/>
                  </a:lnTo>
                  <a:lnTo>
                    <a:pt x="53" y="30"/>
                  </a:lnTo>
                  <a:lnTo>
                    <a:pt x="48" y="17"/>
                  </a:lnTo>
                  <a:lnTo>
                    <a:pt x="42" y="10"/>
                  </a:lnTo>
                  <a:lnTo>
                    <a:pt x="38" y="7"/>
                  </a:lnTo>
                  <a:lnTo>
                    <a:pt x="34" y="4"/>
                  </a:lnTo>
                  <a:lnTo>
                    <a:pt x="30" y="4"/>
                  </a:lnTo>
                  <a:close/>
                  <a:moveTo>
                    <a:pt x="29" y="0"/>
                  </a:moveTo>
                  <a:lnTo>
                    <a:pt x="34" y="0"/>
                  </a:lnTo>
                  <a:lnTo>
                    <a:pt x="39" y="2"/>
                  </a:lnTo>
                  <a:lnTo>
                    <a:pt x="44" y="4"/>
                  </a:lnTo>
                  <a:lnTo>
                    <a:pt x="48" y="8"/>
                  </a:lnTo>
                  <a:lnTo>
                    <a:pt x="52" y="15"/>
                  </a:lnTo>
                  <a:lnTo>
                    <a:pt x="55" y="22"/>
                  </a:lnTo>
                  <a:lnTo>
                    <a:pt x="62" y="1"/>
                  </a:lnTo>
                  <a:lnTo>
                    <a:pt x="74" y="1"/>
                  </a:lnTo>
                  <a:lnTo>
                    <a:pt x="63" y="34"/>
                  </a:lnTo>
                  <a:lnTo>
                    <a:pt x="62" y="38"/>
                  </a:lnTo>
                  <a:lnTo>
                    <a:pt x="61" y="42"/>
                  </a:lnTo>
                  <a:lnTo>
                    <a:pt x="63" y="49"/>
                  </a:lnTo>
                  <a:lnTo>
                    <a:pt x="64" y="54"/>
                  </a:lnTo>
                  <a:lnTo>
                    <a:pt x="65" y="56"/>
                  </a:lnTo>
                  <a:lnTo>
                    <a:pt x="66" y="58"/>
                  </a:lnTo>
                  <a:lnTo>
                    <a:pt x="69" y="59"/>
                  </a:lnTo>
                  <a:lnTo>
                    <a:pt x="72" y="60"/>
                  </a:lnTo>
                  <a:lnTo>
                    <a:pt x="74" y="59"/>
                  </a:lnTo>
                  <a:lnTo>
                    <a:pt x="77" y="58"/>
                  </a:lnTo>
                  <a:lnTo>
                    <a:pt x="79" y="56"/>
                  </a:lnTo>
                  <a:lnTo>
                    <a:pt x="80" y="52"/>
                  </a:lnTo>
                  <a:lnTo>
                    <a:pt x="80" y="50"/>
                  </a:lnTo>
                  <a:lnTo>
                    <a:pt x="84" y="50"/>
                  </a:lnTo>
                  <a:lnTo>
                    <a:pt x="82" y="56"/>
                  </a:lnTo>
                  <a:lnTo>
                    <a:pt x="81" y="62"/>
                  </a:lnTo>
                  <a:lnTo>
                    <a:pt x="79" y="65"/>
                  </a:lnTo>
                  <a:lnTo>
                    <a:pt x="77" y="67"/>
                  </a:lnTo>
                  <a:lnTo>
                    <a:pt x="74" y="68"/>
                  </a:lnTo>
                  <a:lnTo>
                    <a:pt x="71" y="70"/>
                  </a:lnTo>
                  <a:lnTo>
                    <a:pt x="68" y="68"/>
                  </a:lnTo>
                  <a:lnTo>
                    <a:pt x="63" y="65"/>
                  </a:lnTo>
                  <a:lnTo>
                    <a:pt x="62" y="62"/>
                  </a:lnTo>
                  <a:lnTo>
                    <a:pt x="60" y="57"/>
                  </a:lnTo>
                  <a:lnTo>
                    <a:pt x="57" y="50"/>
                  </a:lnTo>
                  <a:lnTo>
                    <a:pt x="54" y="56"/>
                  </a:lnTo>
                  <a:lnTo>
                    <a:pt x="52" y="59"/>
                  </a:lnTo>
                  <a:lnTo>
                    <a:pt x="47" y="64"/>
                  </a:lnTo>
                  <a:lnTo>
                    <a:pt x="42" y="67"/>
                  </a:lnTo>
                  <a:lnTo>
                    <a:pt x="37" y="68"/>
                  </a:lnTo>
                  <a:lnTo>
                    <a:pt x="31" y="70"/>
                  </a:lnTo>
                  <a:lnTo>
                    <a:pt x="21" y="68"/>
                  </a:lnTo>
                  <a:lnTo>
                    <a:pt x="14" y="65"/>
                  </a:lnTo>
                  <a:lnTo>
                    <a:pt x="8" y="59"/>
                  </a:lnTo>
                  <a:lnTo>
                    <a:pt x="3" y="48"/>
                  </a:lnTo>
                  <a:lnTo>
                    <a:pt x="0" y="35"/>
                  </a:lnTo>
                  <a:lnTo>
                    <a:pt x="3" y="20"/>
                  </a:lnTo>
                  <a:lnTo>
                    <a:pt x="9" y="9"/>
                  </a:lnTo>
                  <a:lnTo>
                    <a:pt x="18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9" name="Freeform 80"/>
            <p:cNvSpPr>
              <a:spLocks/>
            </p:cNvSpPr>
            <p:nvPr/>
          </p:nvSpPr>
          <p:spPr bwMode="auto">
            <a:xfrm>
              <a:off x="1273" y="2416"/>
              <a:ext cx="49" cy="60"/>
            </a:xfrm>
            <a:custGeom>
              <a:avLst/>
              <a:gdLst>
                <a:gd name="T0" fmla="*/ 25 w 49"/>
                <a:gd name="T1" fmla="*/ 0 h 60"/>
                <a:gd name="T2" fmla="*/ 30 w 49"/>
                <a:gd name="T3" fmla="*/ 1 h 60"/>
                <a:gd name="T4" fmla="*/ 36 w 49"/>
                <a:gd name="T5" fmla="*/ 2 h 60"/>
                <a:gd name="T6" fmla="*/ 39 w 49"/>
                <a:gd name="T7" fmla="*/ 5 h 60"/>
                <a:gd name="T8" fmla="*/ 43 w 49"/>
                <a:gd name="T9" fmla="*/ 9 h 60"/>
                <a:gd name="T10" fmla="*/ 46 w 49"/>
                <a:gd name="T11" fmla="*/ 14 h 60"/>
                <a:gd name="T12" fmla="*/ 47 w 49"/>
                <a:gd name="T13" fmla="*/ 18 h 60"/>
                <a:gd name="T14" fmla="*/ 37 w 49"/>
                <a:gd name="T15" fmla="*/ 20 h 60"/>
                <a:gd name="T16" fmla="*/ 36 w 49"/>
                <a:gd name="T17" fmla="*/ 15 h 60"/>
                <a:gd name="T18" fmla="*/ 33 w 49"/>
                <a:gd name="T19" fmla="*/ 13 h 60"/>
                <a:gd name="T20" fmla="*/ 29 w 49"/>
                <a:gd name="T21" fmla="*/ 10 h 60"/>
                <a:gd name="T22" fmla="*/ 26 w 49"/>
                <a:gd name="T23" fmla="*/ 9 h 60"/>
                <a:gd name="T24" fmla="*/ 21 w 49"/>
                <a:gd name="T25" fmla="*/ 10 h 60"/>
                <a:gd name="T26" fmla="*/ 18 w 49"/>
                <a:gd name="T27" fmla="*/ 12 h 60"/>
                <a:gd name="T28" fmla="*/ 14 w 49"/>
                <a:gd name="T29" fmla="*/ 15 h 60"/>
                <a:gd name="T30" fmla="*/ 12 w 49"/>
                <a:gd name="T31" fmla="*/ 18 h 60"/>
                <a:gd name="T32" fmla="*/ 11 w 49"/>
                <a:gd name="T33" fmla="*/ 24 h 60"/>
                <a:gd name="T34" fmla="*/ 10 w 49"/>
                <a:gd name="T35" fmla="*/ 30 h 60"/>
                <a:gd name="T36" fmla="*/ 11 w 49"/>
                <a:gd name="T37" fmla="*/ 37 h 60"/>
                <a:gd name="T38" fmla="*/ 12 w 49"/>
                <a:gd name="T39" fmla="*/ 41 h 60"/>
                <a:gd name="T40" fmla="*/ 14 w 49"/>
                <a:gd name="T41" fmla="*/ 46 h 60"/>
                <a:gd name="T42" fmla="*/ 17 w 49"/>
                <a:gd name="T43" fmla="*/ 48 h 60"/>
                <a:gd name="T44" fmla="*/ 21 w 49"/>
                <a:gd name="T45" fmla="*/ 50 h 60"/>
                <a:gd name="T46" fmla="*/ 25 w 49"/>
                <a:gd name="T47" fmla="*/ 50 h 60"/>
                <a:gd name="T48" fmla="*/ 28 w 49"/>
                <a:gd name="T49" fmla="*/ 50 h 60"/>
                <a:gd name="T50" fmla="*/ 31 w 49"/>
                <a:gd name="T51" fmla="*/ 49 h 60"/>
                <a:gd name="T52" fmla="*/ 34 w 49"/>
                <a:gd name="T53" fmla="*/ 47 h 60"/>
                <a:gd name="T54" fmla="*/ 36 w 49"/>
                <a:gd name="T55" fmla="*/ 45 h 60"/>
                <a:gd name="T56" fmla="*/ 37 w 49"/>
                <a:gd name="T57" fmla="*/ 42 h 60"/>
                <a:gd name="T58" fmla="*/ 38 w 49"/>
                <a:gd name="T59" fmla="*/ 38 h 60"/>
                <a:gd name="T60" fmla="*/ 49 w 49"/>
                <a:gd name="T61" fmla="*/ 39 h 60"/>
                <a:gd name="T62" fmla="*/ 47 w 49"/>
                <a:gd name="T63" fmla="*/ 45 h 60"/>
                <a:gd name="T64" fmla="*/ 44 w 49"/>
                <a:gd name="T65" fmla="*/ 50 h 60"/>
                <a:gd name="T66" fmla="*/ 41 w 49"/>
                <a:gd name="T67" fmla="*/ 54 h 60"/>
                <a:gd name="T68" fmla="*/ 36 w 49"/>
                <a:gd name="T69" fmla="*/ 57 h 60"/>
                <a:gd name="T70" fmla="*/ 31 w 49"/>
                <a:gd name="T71" fmla="*/ 58 h 60"/>
                <a:gd name="T72" fmla="*/ 26 w 49"/>
                <a:gd name="T73" fmla="*/ 60 h 60"/>
                <a:gd name="T74" fmla="*/ 14 w 49"/>
                <a:gd name="T75" fmla="*/ 57 h 60"/>
                <a:gd name="T76" fmla="*/ 6 w 49"/>
                <a:gd name="T77" fmla="*/ 52 h 60"/>
                <a:gd name="T78" fmla="*/ 2 w 49"/>
                <a:gd name="T79" fmla="*/ 42 h 60"/>
                <a:gd name="T80" fmla="*/ 0 w 49"/>
                <a:gd name="T81" fmla="*/ 30 h 60"/>
                <a:gd name="T82" fmla="*/ 1 w 49"/>
                <a:gd name="T83" fmla="*/ 24 h 60"/>
                <a:gd name="T84" fmla="*/ 1 w 49"/>
                <a:gd name="T85" fmla="*/ 20 h 60"/>
                <a:gd name="T86" fmla="*/ 3 w 49"/>
                <a:gd name="T87" fmla="*/ 14 h 60"/>
                <a:gd name="T88" fmla="*/ 5 w 49"/>
                <a:gd name="T89" fmla="*/ 10 h 60"/>
                <a:gd name="T90" fmla="*/ 9 w 49"/>
                <a:gd name="T91" fmla="*/ 7 h 60"/>
                <a:gd name="T92" fmla="*/ 12 w 49"/>
                <a:gd name="T93" fmla="*/ 4 h 60"/>
                <a:gd name="T94" fmla="*/ 18 w 49"/>
                <a:gd name="T95" fmla="*/ 1 h 60"/>
                <a:gd name="T96" fmla="*/ 25 w 49"/>
                <a:gd name="T9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60">
                  <a:moveTo>
                    <a:pt x="25" y="0"/>
                  </a:moveTo>
                  <a:lnTo>
                    <a:pt x="30" y="1"/>
                  </a:lnTo>
                  <a:lnTo>
                    <a:pt x="36" y="2"/>
                  </a:lnTo>
                  <a:lnTo>
                    <a:pt x="39" y="5"/>
                  </a:lnTo>
                  <a:lnTo>
                    <a:pt x="43" y="9"/>
                  </a:lnTo>
                  <a:lnTo>
                    <a:pt x="46" y="14"/>
                  </a:lnTo>
                  <a:lnTo>
                    <a:pt x="47" y="18"/>
                  </a:lnTo>
                  <a:lnTo>
                    <a:pt x="37" y="20"/>
                  </a:lnTo>
                  <a:lnTo>
                    <a:pt x="36" y="15"/>
                  </a:lnTo>
                  <a:lnTo>
                    <a:pt x="33" y="13"/>
                  </a:lnTo>
                  <a:lnTo>
                    <a:pt x="29" y="10"/>
                  </a:lnTo>
                  <a:lnTo>
                    <a:pt x="26" y="9"/>
                  </a:lnTo>
                  <a:lnTo>
                    <a:pt x="21" y="10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2" y="18"/>
                  </a:lnTo>
                  <a:lnTo>
                    <a:pt x="11" y="24"/>
                  </a:lnTo>
                  <a:lnTo>
                    <a:pt x="10" y="30"/>
                  </a:lnTo>
                  <a:lnTo>
                    <a:pt x="11" y="37"/>
                  </a:lnTo>
                  <a:lnTo>
                    <a:pt x="12" y="41"/>
                  </a:lnTo>
                  <a:lnTo>
                    <a:pt x="14" y="46"/>
                  </a:lnTo>
                  <a:lnTo>
                    <a:pt x="17" y="48"/>
                  </a:lnTo>
                  <a:lnTo>
                    <a:pt x="21" y="50"/>
                  </a:lnTo>
                  <a:lnTo>
                    <a:pt x="25" y="50"/>
                  </a:lnTo>
                  <a:lnTo>
                    <a:pt x="28" y="50"/>
                  </a:lnTo>
                  <a:lnTo>
                    <a:pt x="31" y="49"/>
                  </a:lnTo>
                  <a:lnTo>
                    <a:pt x="34" y="47"/>
                  </a:lnTo>
                  <a:lnTo>
                    <a:pt x="36" y="45"/>
                  </a:lnTo>
                  <a:lnTo>
                    <a:pt x="37" y="42"/>
                  </a:lnTo>
                  <a:lnTo>
                    <a:pt x="38" y="38"/>
                  </a:lnTo>
                  <a:lnTo>
                    <a:pt x="49" y="39"/>
                  </a:lnTo>
                  <a:lnTo>
                    <a:pt x="47" y="45"/>
                  </a:lnTo>
                  <a:lnTo>
                    <a:pt x="44" y="50"/>
                  </a:lnTo>
                  <a:lnTo>
                    <a:pt x="41" y="54"/>
                  </a:lnTo>
                  <a:lnTo>
                    <a:pt x="36" y="57"/>
                  </a:lnTo>
                  <a:lnTo>
                    <a:pt x="31" y="58"/>
                  </a:lnTo>
                  <a:lnTo>
                    <a:pt x="26" y="60"/>
                  </a:lnTo>
                  <a:lnTo>
                    <a:pt x="14" y="57"/>
                  </a:lnTo>
                  <a:lnTo>
                    <a:pt x="6" y="52"/>
                  </a:lnTo>
                  <a:lnTo>
                    <a:pt x="2" y="42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0" name="Freeform 81"/>
            <p:cNvSpPr>
              <a:spLocks/>
            </p:cNvSpPr>
            <p:nvPr/>
          </p:nvSpPr>
          <p:spPr bwMode="auto">
            <a:xfrm>
              <a:off x="2992" y="3570"/>
              <a:ext cx="78" cy="104"/>
            </a:xfrm>
            <a:custGeom>
              <a:avLst/>
              <a:gdLst>
                <a:gd name="T0" fmla="*/ 0 w 78"/>
                <a:gd name="T1" fmla="*/ 0 h 104"/>
                <a:gd name="T2" fmla="*/ 74 w 78"/>
                <a:gd name="T3" fmla="*/ 0 h 104"/>
                <a:gd name="T4" fmla="*/ 74 w 78"/>
                <a:gd name="T5" fmla="*/ 12 h 104"/>
                <a:gd name="T6" fmla="*/ 14 w 78"/>
                <a:gd name="T7" fmla="*/ 12 h 104"/>
                <a:gd name="T8" fmla="*/ 14 w 78"/>
                <a:gd name="T9" fmla="*/ 44 h 104"/>
                <a:gd name="T10" fmla="*/ 70 w 78"/>
                <a:gd name="T11" fmla="*/ 44 h 104"/>
                <a:gd name="T12" fmla="*/ 70 w 78"/>
                <a:gd name="T13" fmla="*/ 56 h 104"/>
                <a:gd name="T14" fmla="*/ 14 w 78"/>
                <a:gd name="T15" fmla="*/ 56 h 104"/>
                <a:gd name="T16" fmla="*/ 14 w 78"/>
                <a:gd name="T17" fmla="*/ 93 h 104"/>
                <a:gd name="T18" fmla="*/ 78 w 78"/>
                <a:gd name="T19" fmla="*/ 93 h 104"/>
                <a:gd name="T20" fmla="*/ 78 w 78"/>
                <a:gd name="T21" fmla="*/ 104 h 104"/>
                <a:gd name="T22" fmla="*/ 0 w 78"/>
                <a:gd name="T23" fmla="*/ 104 h 104"/>
                <a:gd name="T24" fmla="*/ 0 w 78"/>
                <a:gd name="T2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0" y="0"/>
                  </a:moveTo>
                  <a:lnTo>
                    <a:pt x="74" y="0"/>
                  </a:lnTo>
                  <a:lnTo>
                    <a:pt x="74" y="12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70" y="44"/>
                  </a:lnTo>
                  <a:lnTo>
                    <a:pt x="70" y="56"/>
                  </a:lnTo>
                  <a:lnTo>
                    <a:pt x="14" y="56"/>
                  </a:lnTo>
                  <a:lnTo>
                    <a:pt x="14" y="93"/>
                  </a:lnTo>
                  <a:lnTo>
                    <a:pt x="78" y="93"/>
                  </a:lnTo>
                  <a:lnTo>
                    <a:pt x="78" y="10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1" name="Freeform 82"/>
            <p:cNvSpPr>
              <a:spLocks noEditPoints="1"/>
            </p:cNvSpPr>
            <p:nvPr/>
          </p:nvSpPr>
          <p:spPr bwMode="auto">
            <a:xfrm>
              <a:off x="3080" y="3696"/>
              <a:ext cx="71" cy="45"/>
            </a:xfrm>
            <a:custGeom>
              <a:avLst/>
              <a:gdLst>
                <a:gd name="T0" fmla="*/ 12 w 71"/>
                <a:gd name="T1" fmla="*/ 9 h 45"/>
                <a:gd name="T2" fmla="*/ 7 w 71"/>
                <a:gd name="T3" fmla="*/ 12 h 45"/>
                <a:gd name="T4" fmla="*/ 4 w 71"/>
                <a:gd name="T5" fmla="*/ 18 h 45"/>
                <a:gd name="T6" fmla="*/ 4 w 71"/>
                <a:gd name="T7" fmla="*/ 26 h 45"/>
                <a:gd name="T8" fmla="*/ 7 w 71"/>
                <a:gd name="T9" fmla="*/ 33 h 45"/>
                <a:gd name="T10" fmla="*/ 12 w 71"/>
                <a:gd name="T11" fmla="*/ 37 h 45"/>
                <a:gd name="T12" fmla="*/ 18 w 71"/>
                <a:gd name="T13" fmla="*/ 37 h 45"/>
                <a:gd name="T14" fmla="*/ 24 w 71"/>
                <a:gd name="T15" fmla="*/ 32 h 45"/>
                <a:gd name="T16" fmla="*/ 27 w 71"/>
                <a:gd name="T17" fmla="*/ 25 h 45"/>
                <a:gd name="T18" fmla="*/ 27 w 71"/>
                <a:gd name="T19" fmla="*/ 14 h 45"/>
                <a:gd name="T20" fmla="*/ 20 w 71"/>
                <a:gd name="T21" fmla="*/ 9 h 45"/>
                <a:gd name="T22" fmla="*/ 52 w 71"/>
                <a:gd name="T23" fmla="*/ 5 h 45"/>
                <a:gd name="T24" fmla="*/ 47 w 71"/>
                <a:gd name="T25" fmla="*/ 7 h 45"/>
                <a:gd name="T26" fmla="*/ 42 w 71"/>
                <a:gd name="T27" fmla="*/ 13 h 45"/>
                <a:gd name="T28" fmla="*/ 40 w 71"/>
                <a:gd name="T29" fmla="*/ 17 h 45"/>
                <a:gd name="T30" fmla="*/ 36 w 71"/>
                <a:gd name="T31" fmla="*/ 26 h 45"/>
                <a:gd name="T32" fmla="*/ 41 w 71"/>
                <a:gd name="T33" fmla="*/ 34 h 45"/>
                <a:gd name="T34" fmla="*/ 48 w 71"/>
                <a:gd name="T35" fmla="*/ 39 h 45"/>
                <a:gd name="T36" fmla="*/ 56 w 71"/>
                <a:gd name="T37" fmla="*/ 40 h 45"/>
                <a:gd name="T38" fmla="*/ 63 w 71"/>
                <a:gd name="T39" fmla="*/ 36 h 45"/>
                <a:gd name="T40" fmla="*/ 67 w 71"/>
                <a:gd name="T41" fmla="*/ 28 h 45"/>
                <a:gd name="T42" fmla="*/ 67 w 71"/>
                <a:gd name="T43" fmla="*/ 18 h 45"/>
                <a:gd name="T44" fmla="*/ 63 w 71"/>
                <a:gd name="T45" fmla="*/ 10 h 45"/>
                <a:gd name="T46" fmla="*/ 56 w 71"/>
                <a:gd name="T47" fmla="*/ 6 h 45"/>
                <a:gd name="T48" fmla="*/ 51 w 71"/>
                <a:gd name="T49" fmla="*/ 0 h 45"/>
                <a:gd name="T50" fmla="*/ 60 w 71"/>
                <a:gd name="T51" fmla="*/ 4 h 45"/>
                <a:gd name="T52" fmla="*/ 68 w 71"/>
                <a:gd name="T53" fmla="*/ 12 h 45"/>
                <a:gd name="T54" fmla="*/ 71 w 71"/>
                <a:gd name="T55" fmla="*/ 23 h 45"/>
                <a:gd name="T56" fmla="*/ 68 w 71"/>
                <a:gd name="T57" fmla="*/ 33 h 45"/>
                <a:gd name="T58" fmla="*/ 61 w 71"/>
                <a:gd name="T59" fmla="*/ 42 h 45"/>
                <a:gd name="T60" fmla="*/ 52 w 71"/>
                <a:gd name="T61" fmla="*/ 45 h 45"/>
                <a:gd name="T62" fmla="*/ 45 w 71"/>
                <a:gd name="T63" fmla="*/ 42 h 45"/>
                <a:gd name="T64" fmla="*/ 41 w 71"/>
                <a:gd name="T65" fmla="*/ 38 h 45"/>
                <a:gd name="T66" fmla="*/ 35 w 71"/>
                <a:gd name="T67" fmla="*/ 29 h 45"/>
                <a:gd name="T68" fmla="*/ 27 w 71"/>
                <a:gd name="T69" fmla="*/ 38 h 45"/>
                <a:gd name="T70" fmla="*/ 21 w 71"/>
                <a:gd name="T71" fmla="*/ 41 h 45"/>
                <a:gd name="T72" fmla="*/ 13 w 71"/>
                <a:gd name="T73" fmla="*/ 40 h 45"/>
                <a:gd name="T74" fmla="*/ 5 w 71"/>
                <a:gd name="T75" fmla="*/ 36 h 45"/>
                <a:gd name="T76" fmla="*/ 1 w 71"/>
                <a:gd name="T77" fmla="*/ 28 h 45"/>
                <a:gd name="T78" fmla="*/ 1 w 71"/>
                <a:gd name="T79" fmla="*/ 17 h 45"/>
                <a:gd name="T80" fmla="*/ 5 w 71"/>
                <a:gd name="T81" fmla="*/ 9 h 45"/>
                <a:gd name="T82" fmla="*/ 12 w 71"/>
                <a:gd name="T83" fmla="*/ 5 h 45"/>
                <a:gd name="T84" fmla="*/ 20 w 71"/>
                <a:gd name="T85" fmla="*/ 5 h 45"/>
                <a:gd name="T86" fmla="*/ 26 w 71"/>
                <a:gd name="T87" fmla="*/ 8 h 45"/>
                <a:gd name="T88" fmla="*/ 32 w 71"/>
                <a:gd name="T89" fmla="*/ 16 h 45"/>
                <a:gd name="T90" fmla="*/ 36 w 71"/>
                <a:gd name="T91" fmla="*/ 7 h 45"/>
                <a:gd name="T92" fmla="*/ 42 w 71"/>
                <a:gd name="T93" fmla="*/ 2 h 45"/>
                <a:gd name="T94" fmla="*/ 51 w 71"/>
                <a:gd name="T9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" h="45">
                  <a:moveTo>
                    <a:pt x="16" y="8"/>
                  </a:moveTo>
                  <a:lnTo>
                    <a:pt x="12" y="9"/>
                  </a:lnTo>
                  <a:lnTo>
                    <a:pt x="10" y="10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4" y="18"/>
                  </a:lnTo>
                  <a:lnTo>
                    <a:pt x="3" y="22"/>
                  </a:lnTo>
                  <a:lnTo>
                    <a:pt x="4" y="26"/>
                  </a:lnTo>
                  <a:lnTo>
                    <a:pt x="5" y="30"/>
                  </a:lnTo>
                  <a:lnTo>
                    <a:pt x="7" y="33"/>
                  </a:lnTo>
                  <a:lnTo>
                    <a:pt x="10" y="34"/>
                  </a:lnTo>
                  <a:lnTo>
                    <a:pt x="12" y="37"/>
                  </a:lnTo>
                  <a:lnTo>
                    <a:pt x="16" y="37"/>
                  </a:lnTo>
                  <a:lnTo>
                    <a:pt x="18" y="37"/>
                  </a:lnTo>
                  <a:lnTo>
                    <a:pt x="21" y="34"/>
                  </a:lnTo>
                  <a:lnTo>
                    <a:pt x="24" y="32"/>
                  </a:lnTo>
                  <a:lnTo>
                    <a:pt x="26" y="30"/>
                  </a:lnTo>
                  <a:lnTo>
                    <a:pt x="27" y="25"/>
                  </a:lnTo>
                  <a:lnTo>
                    <a:pt x="29" y="20"/>
                  </a:lnTo>
                  <a:lnTo>
                    <a:pt x="27" y="14"/>
                  </a:lnTo>
                  <a:lnTo>
                    <a:pt x="24" y="10"/>
                  </a:lnTo>
                  <a:lnTo>
                    <a:pt x="20" y="9"/>
                  </a:lnTo>
                  <a:lnTo>
                    <a:pt x="16" y="8"/>
                  </a:lnTo>
                  <a:close/>
                  <a:moveTo>
                    <a:pt x="52" y="5"/>
                  </a:moveTo>
                  <a:lnTo>
                    <a:pt x="49" y="6"/>
                  </a:lnTo>
                  <a:lnTo>
                    <a:pt x="47" y="7"/>
                  </a:lnTo>
                  <a:lnTo>
                    <a:pt x="44" y="9"/>
                  </a:lnTo>
                  <a:lnTo>
                    <a:pt x="42" y="13"/>
                  </a:lnTo>
                  <a:lnTo>
                    <a:pt x="41" y="15"/>
                  </a:lnTo>
                  <a:lnTo>
                    <a:pt x="40" y="17"/>
                  </a:lnTo>
                  <a:lnTo>
                    <a:pt x="39" y="21"/>
                  </a:lnTo>
                  <a:lnTo>
                    <a:pt x="36" y="26"/>
                  </a:lnTo>
                  <a:lnTo>
                    <a:pt x="39" y="31"/>
                  </a:lnTo>
                  <a:lnTo>
                    <a:pt x="41" y="34"/>
                  </a:lnTo>
                  <a:lnTo>
                    <a:pt x="44" y="38"/>
                  </a:lnTo>
                  <a:lnTo>
                    <a:pt x="48" y="39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60" y="38"/>
                  </a:lnTo>
                  <a:lnTo>
                    <a:pt x="63" y="36"/>
                  </a:lnTo>
                  <a:lnTo>
                    <a:pt x="65" y="32"/>
                  </a:lnTo>
                  <a:lnTo>
                    <a:pt x="67" y="28"/>
                  </a:lnTo>
                  <a:lnTo>
                    <a:pt x="67" y="23"/>
                  </a:lnTo>
                  <a:lnTo>
                    <a:pt x="67" y="18"/>
                  </a:lnTo>
                  <a:lnTo>
                    <a:pt x="65" y="14"/>
                  </a:lnTo>
                  <a:lnTo>
                    <a:pt x="63" y="10"/>
                  </a:lnTo>
                  <a:lnTo>
                    <a:pt x="59" y="7"/>
                  </a:lnTo>
                  <a:lnTo>
                    <a:pt x="56" y="6"/>
                  </a:lnTo>
                  <a:lnTo>
                    <a:pt x="52" y="5"/>
                  </a:lnTo>
                  <a:close/>
                  <a:moveTo>
                    <a:pt x="51" y="0"/>
                  </a:moveTo>
                  <a:lnTo>
                    <a:pt x="56" y="1"/>
                  </a:lnTo>
                  <a:lnTo>
                    <a:pt x="60" y="4"/>
                  </a:lnTo>
                  <a:lnTo>
                    <a:pt x="65" y="7"/>
                  </a:lnTo>
                  <a:lnTo>
                    <a:pt x="68" y="12"/>
                  </a:lnTo>
                  <a:lnTo>
                    <a:pt x="69" y="16"/>
                  </a:lnTo>
                  <a:lnTo>
                    <a:pt x="71" y="23"/>
                  </a:lnTo>
                  <a:lnTo>
                    <a:pt x="69" y="29"/>
                  </a:lnTo>
                  <a:lnTo>
                    <a:pt x="68" y="33"/>
                  </a:lnTo>
                  <a:lnTo>
                    <a:pt x="65" y="38"/>
                  </a:lnTo>
                  <a:lnTo>
                    <a:pt x="61" y="42"/>
                  </a:lnTo>
                  <a:lnTo>
                    <a:pt x="57" y="44"/>
                  </a:lnTo>
                  <a:lnTo>
                    <a:pt x="52" y="45"/>
                  </a:lnTo>
                  <a:lnTo>
                    <a:pt x="49" y="45"/>
                  </a:lnTo>
                  <a:lnTo>
                    <a:pt x="45" y="42"/>
                  </a:lnTo>
                  <a:lnTo>
                    <a:pt x="43" y="40"/>
                  </a:lnTo>
                  <a:lnTo>
                    <a:pt x="41" y="38"/>
                  </a:lnTo>
                  <a:lnTo>
                    <a:pt x="37" y="34"/>
                  </a:lnTo>
                  <a:lnTo>
                    <a:pt x="35" y="29"/>
                  </a:lnTo>
                  <a:lnTo>
                    <a:pt x="32" y="34"/>
                  </a:lnTo>
                  <a:lnTo>
                    <a:pt x="27" y="38"/>
                  </a:lnTo>
                  <a:lnTo>
                    <a:pt x="25" y="40"/>
                  </a:lnTo>
                  <a:lnTo>
                    <a:pt x="21" y="41"/>
                  </a:lnTo>
                  <a:lnTo>
                    <a:pt x="18" y="41"/>
                  </a:lnTo>
                  <a:lnTo>
                    <a:pt x="13" y="40"/>
                  </a:lnTo>
                  <a:lnTo>
                    <a:pt x="9" y="39"/>
                  </a:lnTo>
                  <a:lnTo>
                    <a:pt x="5" y="36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20" y="5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4" y="10"/>
                  </a:lnTo>
                  <a:lnTo>
                    <a:pt x="36" y="7"/>
                  </a:lnTo>
                  <a:lnTo>
                    <a:pt x="39" y="4"/>
                  </a:lnTo>
                  <a:lnTo>
                    <a:pt x="42" y="2"/>
                  </a:lnTo>
                  <a:lnTo>
                    <a:pt x="47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267" name="Номер слайда 112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DDD3-F0C5-43EC-B1DD-DB8EC53AAC2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95536" y="0"/>
            <a:ext cx="8291264" cy="41805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381A1-5531-4DD6-9D45-9801376B64C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8" name="Picture 2" descr="D:\fig03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55671"/>
            <a:ext cx="7848872" cy="5725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7544" y="274638"/>
            <a:ext cx="8219256" cy="2290266"/>
          </a:xfrm>
        </p:spPr>
        <p:txBody>
          <a:bodyPr/>
          <a:lstStyle/>
          <a:p>
            <a:r>
              <a:rPr lang="ru-RU" dirty="0" smtClean="0"/>
              <a:t>. Кривые нейтральной устойчивости для (а) проводящей</a:t>
            </a:r>
            <a:br>
              <a:rPr lang="ru-RU" dirty="0" smtClean="0"/>
            </a:br>
            <a:r>
              <a:rPr lang="ru-RU" dirty="0" smtClean="0"/>
              <a:t>поверхности </a:t>
            </a:r>
            <a:r>
              <a:rPr lang="en-US" dirty="0" smtClean="0"/>
              <a:t>   </a:t>
            </a:r>
            <a:r>
              <a:rPr lang="ru-RU" dirty="0" smtClean="0"/>
              <a:t>= </a:t>
            </a:r>
            <a:r>
              <a:rPr lang="ru-RU" dirty="0" smtClean="0"/>
              <a:t>0.13 − 0.15, (б) диэлектрической 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ru-RU" dirty="0" smtClean="0"/>
              <a:t>= 0.15 − 0.17.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381A1-5531-4DD6-9D45-9801376B64C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43011" name="Picture 3" descr="D:\fig04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84984"/>
            <a:ext cx="7229141" cy="2469108"/>
          </a:xfrm>
          <a:prstGeom prst="rect">
            <a:avLst/>
          </a:prstGeom>
          <a:noFill/>
        </p:spPr>
      </p:pic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4860032" y="2276872"/>
          <a:ext cx="419100" cy="419100"/>
        </p:xfrm>
        <a:graphic>
          <a:graphicData uri="http://schemas.openxmlformats.org/presentationml/2006/ole">
            <p:oleObj spid="_x0000_s45058" name="Equation" r:id="rId4" imgW="126835" imgH="139518" progId="Equation.DSMT4">
              <p:embed/>
            </p:oleObj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3995936" y="1628800"/>
          <a:ext cx="419100" cy="419100"/>
        </p:xfrm>
        <a:graphic>
          <a:graphicData uri="http://schemas.openxmlformats.org/presentationml/2006/ole">
            <p:oleObj spid="_x0000_s45059" name="Equation" r:id="rId5" imgW="126835" imgH="139518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1295400"/>
          </a:xfrm>
        </p:spPr>
        <p:txBody>
          <a:bodyPr/>
          <a:lstStyle/>
          <a:p>
            <a:pPr eaLnBrk="1" hangingPunct="1"/>
            <a:r>
              <a:rPr lang="ru-RU" altLang="ru-RU" sz="2800" dirty="0" smtClean="0"/>
              <a:t>Графики зависимости </a:t>
            </a:r>
            <a:r>
              <a:rPr lang="ru-RU" sz="2800" dirty="0"/>
              <a:t>α</a:t>
            </a:r>
            <a:r>
              <a:rPr lang="ru-RU" sz="2800" baseline="-25000" dirty="0"/>
              <a:t>с</a:t>
            </a:r>
            <a:r>
              <a:rPr lang="ru-RU" altLang="ru-RU" sz="2800" dirty="0" smtClean="0">
                <a:cs typeface="Arial" charset="0"/>
              </a:rPr>
              <a:t> от</a:t>
            </a:r>
            <a:r>
              <a:rPr lang="en-US" altLang="ru-RU" sz="2800" dirty="0" smtClean="0">
                <a:cs typeface="Arial" charset="0"/>
              </a:rPr>
              <a:t>     </a:t>
            </a:r>
            <a:r>
              <a:rPr lang="ru-RU" altLang="ru-RU" sz="2800" dirty="0" smtClean="0">
                <a:cs typeface="Arial" charset="0"/>
              </a:rPr>
              <a:t>  </a:t>
            </a:r>
            <a:r>
              <a:rPr lang="en-US" altLang="ru-RU" sz="2800" dirty="0" smtClean="0">
                <a:cs typeface="Arial" charset="0"/>
              </a:rPr>
              <a:t>  </a:t>
            </a:r>
            <a:endParaRPr lang="el-GR" altLang="ru-RU" sz="2800" dirty="0" smtClean="0">
              <a:cs typeface="Arial" charset="0"/>
            </a:endParaRPr>
          </a:p>
        </p:txBody>
      </p:sp>
      <p:sp>
        <p:nvSpPr>
          <p:cNvPr id="1229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Arial" charset="0"/>
            </a:endParaRPr>
          </a:p>
        </p:txBody>
      </p:sp>
      <p:graphicFrame>
        <p:nvGraphicFramePr>
          <p:cNvPr id="1229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20269138"/>
              </p:ext>
            </p:extLst>
          </p:nvPr>
        </p:nvGraphicFramePr>
        <p:xfrm>
          <a:off x="6445002" y="620688"/>
          <a:ext cx="431254" cy="431254"/>
        </p:xfrm>
        <a:graphic>
          <a:graphicData uri="http://schemas.openxmlformats.org/presentationml/2006/ole">
            <p:oleObj spid="_x0000_s12342" name="Equation" r:id="rId3" imgW="126835" imgH="139518" progId="Equation.DSMT4">
              <p:embed/>
            </p:oleObj>
          </a:graphicData>
        </a:graphic>
      </p:graphicFrame>
      <p:pic>
        <p:nvPicPr>
          <p:cNvPr id="12324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619" y="1700808"/>
            <a:ext cx="65627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B7D64-E9EE-4653-BF70-B181D0E11C8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80481"/>
            <a:ext cx="88106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419872" y="1340768"/>
                <a:ext cx="2264531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𝜆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𝐼𝑚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𝜆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340768"/>
                <a:ext cx="2264531" cy="78624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274112" y="476671"/>
                <a:ext cx="49129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𝛼𝜉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𝜆𝜏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exp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𝑖</m:t>
                      </m:r>
                      <m:r>
                        <a:rPr lang="en-US" sz="2400" b="0" i="1" smtClean="0">
                          <a:latin typeface="Cambria Math"/>
                        </a:rPr>
                        <m:t>𝛼</m:t>
                      </m:r>
                      <m:r>
                        <a:rPr lang="en-US" sz="2400" b="0" i="1" smtClean="0">
                          <a:latin typeface="Cambria Math"/>
                        </a:rPr>
                        <m:t>⋅[</m:t>
                      </m:r>
                      <m:r>
                        <a:rPr lang="en-US" sz="2400" b="0" i="1" smtClean="0">
                          <a:latin typeface="Cambria Math"/>
                        </a:rPr>
                        <m:t>𝜉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𝜆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𝜏</m:t>
                      </m:r>
                      <m:r>
                        <a:rPr lang="en-US" sz="2400" b="0" i="1" smtClean="0">
                          <a:latin typeface="Cambria Math"/>
                        </a:rPr>
                        <m:t>])</m:t>
                      </m:r>
                    </m:oMath>
                  </m:oMathPara>
                </a14:m>
                <a:endParaRPr lang="ru-RU" sz="2400" b="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112" y="476671"/>
                <a:ext cx="4912948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381A1-5531-4DD6-9D45-9801376B64C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9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3370386"/>
          </a:xfrm>
        </p:spPr>
        <p:txBody>
          <a:bodyPr/>
          <a:lstStyle/>
          <a:p>
            <a:r>
              <a:rPr lang="ru-RU" sz="3600" dirty="0" smtClean="0"/>
              <a:t>Критические значения </a:t>
            </a:r>
            <a:r>
              <a:rPr lang="en-US" sz="3600" dirty="0" smtClean="0"/>
              <a:t>E*</a:t>
            </a:r>
            <a:r>
              <a:rPr lang="ru-RU" sz="3600" baseline="-25000" dirty="0" smtClean="0"/>
              <a:t>∞ </a:t>
            </a:r>
            <a:r>
              <a:rPr lang="en-US" sz="3600" baseline="-25000" dirty="0" smtClean="0"/>
              <a:t>   </a:t>
            </a:r>
            <a:r>
              <a:rPr lang="ru-RU" sz="3600" dirty="0" smtClean="0"/>
              <a:t>для </a:t>
            </a:r>
            <a:r>
              <a:rPr lang="ru-RU" sz="3600" dirty="0" smtClean="0"/>
              <a:t>(а) проводящей поверхности, (б)</a:t>
            </a:r>
            <a:br>
              <a:rPr lang="ru-RU" sz="3600" dirty="0" smtClean="0"/>
            </a:br>
            <a:r>
              <a:rPr lang="ru-RU" sz="3600" dirty="0" smtClean="0"/>
              <a:t>диэлектрической заряженной </a:t>
            </a:r>
            <a:r>
              <a:rPr lang="ru-RU" sz="3600" dirty="0" smtClean="0"/>
              <a:t>поверхности</a:t>
            </a:r>
            <a:r>
              <a:rPr lang="ru-RU" sz="3600" dirty="0" smtClean="0"/>
              <a:t>. 2к — коротковолновая</a:t>
            </a:r>
            <a:br>
              <a:rPr lang="ru-RU" sz="3600" dirty="0" smtClean="0"/>
            </a:br>
            <a:r>
              <a:rPr lang="ru-RU" sz="3600" dirty="0" smtClean="0"/>
              <a:t>неустойчивость, 2д — длинноволновая неустойчивость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381A1-5531-4DD6-9D45-9801376B64C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44034" name="Picture 2" descr="D:\fig05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7569200" cy="279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3783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00"/>
                </a:solidFill>
              </a:rPr>
              <a:t>СПАСИБО ЗА ВНИМАНИЕ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DDD3-F0C5-43EC-B1DD-DB8EC53AAC2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7" y="1146969"/>
            <a:ext cx="8388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Takahashi M., J. Phys. Chem. B, 2005.</a:t>
            </a:r>
          </a:p>
          <a:p>
            <a:endParaRPr lang="en-US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M.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Mayur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Amiroudine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D.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Lasseux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85, 046301 (2012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В.С.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Шелистов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Никитин,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Г.С.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Ганченко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Е.А.Демёхин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ДАН, т.440, №5, 2011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Schiffbauer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 A.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Demekhin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Ganchenko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E. 85, 055302(R) (2012).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DDD3-F0C5-43EC-B1DD-DB8EC53AAC2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63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/>
        </p:nvSpPr>
        <p:spPr bwMode="auto">
          <a:xfrm>
            <a:off x="7442200" y="351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Arial" charset="0"/>
            </a:endParaRPr>
          </a:p>
        </p:txBody>
      </p:sp>
      <p:pic>
        <p:nvPicPr>
          <p:cNvPr id="3075" name="Picture 12" descr="8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04813"/>
            <a:ext cx="63357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" t="1048" r="281" b="873"/>
          <a:stretch>
            <a:fillRect/>
          </a:stretch>
        </p:blipFill>
        <p:spPr bwMode="auto">
          <a:xfrm>
            <a:off x="323850" y="4508500"/>
            <a:ext cx="3943350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3852862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Line 8"/>
          <p:cNvSpPr>
            <a:spLocks noChangeShapeType="1"/>
          </p:cNvSpPr>
          <p:nvPr/>
        </p:nvSpPr>
        <p:spPr bwMode="auto">
          <a:xfrm flipH="1">
            <a:off x="2555875" y="3500438"/>
            <a:ext cx="863600" cy="7921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5003800" y="3500438"/>
            <a:ext cx="863600" cy="8651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327BA-0786-47D8-94AA-5241557149D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5468"/>
            <a:ext cx="8229600" cy="778098"/>
          </a:xfrm>
        </p:spPr>
        <p:txBody>
          <a:bodyPr/>
          <a:lstStyle/>
          <a:p>
            <a:r>
              <a:rPr lang="ru-RU" sz="2800" dirty="0" smtClean="0"/>
              <a:t>Характерные величины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1619672" y="850568"/>
                <a:ext cx="5597110" cy="6018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b="1" i="1" smtClean="0">
                          <a:latin typeface="Cambria Math"/>
                        </a:rPr>
                        <m:t>−характерная длина</m:t>
                      </m:r>
                    </m:oMath>
                  </m:oMathPara>
                </a14:m>
                <a:endParaRPr lang="ru-RU" b="1" dirty="0" smtClean="0"/>
              </a:p>
              <a:p>
                <a:endParaRPr lang="ru-RU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</m:acc>
                        </m:den>
                      </m:f>
                      <m:r>
                        <a:rPr lang="ru-RU" b="1" i="1" smtClean="0">
                          <a:latin typeface="Cambria Math"/>
                        </a:rPr>
                        <m:t>−характерное время</m:t>
                      </m:r>
                    </m:oMath>
                  </m:oMathPara>
                </a14:m>
                <a:endParaRPr lang="ru-RU" b="1" dirty="0" smtClean="0"/>
              </a:p>
              <a:p>
                <a:endParaRPr lang="ru-RU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/</m:t>
                          </m:r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b="1" i="1" smtClean="0">
                          <a:latin typeface="Cambria Math"/>
                        </a:rPr>
                        <m:t>−характерная скорость</m:t>
                      </m:r>
                    </m:oMath>
                  </m:oMathPara>
                </a14:m>
                <a:endParaRPr lang="ru-RU" b="1" dirty="0" smtClean="0"/>
              </a:p>
              <a:p>
                <a:endParaRPr lang="ru-RU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</m:acc>
                      <m:r>
                        <a:rPr lang="ru-RU" b="1" i="1" smtClean="0">
                          <a:latin typeface="Cambria Math"/>
                        </a:rPr>
                        <m:t>−динамическая вязкость</m:t>
                      </m:r>
                    </m:oMath>
                  </m:oMathPara>
                </a14:m>
                <a:endParaRPr lang="ru-RU" b="1" dirty="0" smtClean="0"/>
              </a:p>
              <a:p>
                <a:endParaRPr lang="ru-RU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</m:acc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</m:acc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ru-RU" b="1" i="0" smtClean="0">
                          <a:latin typeface="Cambria Math"/>
                        </a:rPr>
                        <m:t>−характерное напряжение</m:t>
                      </m:r>
                    </m:oMath>
                  </m:oMathPara>
                </a14:m>
                <a:endParaRPr lang="ru-RU" b="1" dirty="0" smtClean="0"/>
              </a:p>
              <a:p>
                <a:endParaRPr lang="ru-RU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Φ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den>
                      </m:f>
                      <m:r>
                        <a:rPr lang="ru-RU" b="1" i="1" smtClean="0">
                          <a:latin typeface="Cambria Math"/>
                        </a:rPr>
                        <m:t>−термодинамический потенциал</m:t>
                      </m:r>
                    </m:oMath>
                  </m:oMathPara>
                </a14:m>
                <a:endParaRPr lang="ru-RU" b="1" dirty="0" smtClean="0"/>
              </a:p>
              <a:p>
                <a:endParaRPr lang="ru-RU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𝜀</m:t>
                              </m:r>
                            </m:e>
                          </m:acc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lang="ru-RU" b="1" i="1" smtClean="0">
                          <a:latin typeface="Cambria Math"/>
                        </a:rPr>
                        <m:t>−характерный поверхностный заряд</m:t>
                      </m:r>
                    </m:oMath>
                  </m:oMathPara>
                </a14:m>
                <a:endParaRPr lang="ru-RU" b="1" dirty="0" smtClean="0"/>
              </a:p>
              <a:p>
                <a:endParaRPr lang="ru-RU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b="1" i="1" smtClean="0">
                          <a:latin typeface="Cambria Math"/>
                        </a:rPr>
                        <m:t> −характерная концентрация ионов</m:t>
                      </m:r>
                    </m:oMath>
                  </m:oMathPara>
                </a14:m>
                <a:endParaRPr lang="ru-RU" b="1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850568"/>
                <a:ext cx="5597110" cy="601889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DDD3-F0C5-43EC-B1DD-DB8EC53AAC2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286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Типичные значения некоторых величин</a:t>
            </a:r>
          </a:p>
        </p:txBody>
      </p:sp>
      <p:graphicFrame>
        <p:nvGraphicFramePr>
          <p:cNvPr id="6146" name="Содержимое 6"/>
          <p:cNvGraphicFramePr>
            <a:graphicFrameLocks noChangeAspect="1"/>
          </p:cNvGraphicFramePr>
          <p:nvPr>
            <p:ph sz="quarter" idx="1"/>
          </p:nvPr>
        </p:nvGraphicFramePr>
        <p:xfrm>
          <a:off x="900113" y="1398588"/>
          <a:ext cx="7127875" cy="4694237"/>
        </p:xfrm>
        <a:graphic>
          <a:graphicData uri="http://schemas.openxmlformats.org/presentationml/2006/ole">
            <p:oleObj spid="_x0000_s17410" name="Формула" r:id="rId3" imgW="3009900" imgH="1981200" progId="Equation.3">
              <p:embed/>
            </p:oleObj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381A1-5531-4DD6-9D45-9801376B64C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270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тензоры</a:t>
            </a: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114550" y="1738313"/>
          <a:ext cx="4195763" cy="2949575"/>
        </p:xfrm>
        <a:graphic>
          <a:graphicData uri="http://schemas.openxmlformats.org/presentationml/2006/ole">
            <p:oleObj spid="_x0000_s15388" name="Equation" r:id="rId3" imgW="2565400" imgH="1803400" progId="Equation.DSMT4">
              <p:embed/>
            </p:oleObj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DDD3-F0C5-43EC-B1DD-DB8EC53AAC2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тензоры</a:t>
            </a:r>
          </a:p>
        </p:txBody>
      </p:sp>
      <p:graphicFrame>
        <p:nvGraphicFramePr>
          <p:cNvPr id="16387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198088704"/>
              </p:ext>
            </p:extLst>
          </p:nvPr>
        </p:nvGraphicFramePr>
        <p:xfrm>
          <a:off x="1907704" y="1700808"/>
          <a:ext cx="5295900" cy="2949575"/>
        </p:xfrm>
        <a:graphic>
          <a:graphicData uri="http://schemas.openxmlformats.org/presentationml/2006/ole">
            <p:oleObj spid="_x0000_s16412" name="Equation" r:id="rId3" imgW="3238500" imgH="1803400" progId="Equation.DSMT4">
              <p:embed/>
            </p:oleObj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5BB6B-2E95-4F0C-A108-D4D3C74FEA5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900113" y="2924944"/>
            <a:ext cx="6553200" cy="49530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Краевые условия для системы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323850" y="0"/>
            <a:ext cx="84597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Модель описывается системой уравнений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 Нернста – Планка – Пуассона – Стокса: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694482" y="872392"/>
                <a:ext cx="3859262" cy="652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±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/>
                            </a:rPr>
                            <m:t>𝐮</m:t>
                          </m:r>
                        </m:e>
                      </m:acc>
                      <m:r>
                        <a:rPr lang="ru-RU" i="1">
                          <a:latin typeface="Cambria Math"/>
                        </a:rPr>
                        <m:t>∙</m:t>
                      </m:r>
                      <m:r>
                        <a:rPr lang="ru-RU">
                          <a:latin typeface="Cambria Math"/>
                        </a:rPr>
                        <m:t>𝛻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±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=±</m:t>
                      </m:r>
                      <m:r>
                        <a:rPr lang="ru-RU">
                          <a:latin typeface="Cambria Math"/>
                        </a:rPr>
                        <m:t>𝛻</m:t>
                      </m:r>
                      <m:r>
                        <a:rPr lang="ru-RU" i="1"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±</m:t>
                              </m:r>
                            </m:sup>
                          </m:sSup>
                          <m:r>
                            <a:rPr lang="ru-RU">
                              <a:latin typeface="Cambria Math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Φ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82" y="872392"/>
                <a:ext cx="3859262" cy="65235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1645621" y="1524750"/>
                <a:ext cx="1950919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ru-RU">
                          <a:latin typeface="Cambria Math"/>
                        </a:rPr>
                        <m:t>Φ</m:t>
                      </m:r>
                      <m:r>
                        <a:rPr lang="ru-RU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21" y="1524750"/>
                <a:ext cx="1950919" cy="39299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1033658" y="1917743"/>
                <a:ext cx="3174843" cy="565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>
                          <a:latin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/>
                            </a:rPr>
                            <m:t>𝐮</m:t>
                          </m:r>
                        </m:e>
                      </m:acc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𝜅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ru-RU">
                          <a:latin typeface="Cambria Math"/>
                        </a:rPr>
                        <m:t>𝛻</m:t>
                      </m:r>
                      <m:r>
                        <m:rPr>
                          <m:sty m:val="p"/>
                        </m:rPr>
                        <a:rPr lang="ru-RU">
                          <a:latin typeface="Cambria Math"/>
                        </a:rPr>
                        <m:t>Φ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58" y="1917743"/>
                <a:ext cx="3174843" cy="56586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1650607" y="2483604"/>
                <a:ext cx="1117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</a:rPr>
                        <m:t>∙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/>
                            </a:rPr>
                            <m:t>𝐮</m:t>
                          </m:r>
                        </m:e>
                      </m:acc>
                      <m:r>
                        <a:rPr lang="ru-RU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607" y="2483604"/>
                <a:ext cx="1117614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6636301" y="1305881"/>
                <a:ext cx="1075872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𝜑</m:t>
                      </m:r>
                      <m:r>
                        <a:rPr lang="ru-RU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301" y="1305881"/>
                <a:ext cx="1075872" cy="39299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755576" y="3440798"/>
                <a:ext cx="2000868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=0:   </m:t>
                      </m:r>
                      <m:r>
                        <a:rPr lang="en-US" i="1">
                          <a:latin typeface="Cambria Math"/>
                        </a:rPr>
                        <m:t>𝜈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𝑞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440798"/>
                <a:ext cx="2000868" cy="666336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2863699" y="3429000"/>
                <a:ext cx="4310539" cy="689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sup>
                      </m:sSup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=0,  −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</m:sup>
                      </m:sSup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699" y="3429000"/>
                <a:ext cx="4310539" cy="6899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Прямоугольник 10"/>
              <p:cNvSpPr/>
              <p:nvPr/>
            </p:nvSpPr>
            <p:spPr>
              <a:xfrm>
                <a:off x="7452320" y="3589300"/>
                <a:ext cx="14879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u</m:t>
                      </m:r>
                      <m:r>
                        <a:rPr lang="en-US" i="1">
                          <a:latin typeface="Cambria Math"/>
                        </a:rPr>
                        <m:t>=0,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v</m:t>
                      </m:r>
                      <m:r>
                        <a:rPr lang="en-US" i="1"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3589300"/>
                <a:ext cx="1487907" cy="369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Прямоугольник 11"/>
              <p:cNvSpPr/>
              <p:nvPr/>
            </p:nvSpPr>
            <p:spPr>
              <a:xfrm>
                <a:off x="-180528" y="4221088"/>
                <a:ext cx="6120680" cy="642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:   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sup>
                      </m:sSup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=0,  −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</m:sup>
                      </m:sSup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4221088"/>
                <a:ext cx="6120680" cy="642612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Прямоугольник 12"/>
              <p:cNvSpPr/>
              <p:nvPr/>
            </p:nvSpPr>
            <p:spPr>
              <a:xfrm>
                <a:off x="5940152" y="4244684"/>
                <a:ext cx="3238386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Φ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𝜑</m:t>
                      </m:r>
                      <m:r>
                        <a:rPr lang="en-US" i="1">
                          <a:latin typeface="Cambria Math"/>
                        </a:rPr>
                        <m:t>,   </m:t>
                      </m:r>
                      <m:r>
                        <a:rPr lang="en-US" i="1">
                          <a:latin typeface="Cambria Math"/>
                        </a:rPr>
                        <m:t>𝜈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𝛿𝜈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𝜕𝜑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244684"/>
                <a:ext cx="3238386" cy="619016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1907704" y="5157192"/>
                <a:ext cx="1935915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𝜕𝜎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157192"/>
                <a:ext cx="1935915" cy="629852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Прямоугольник 14"/>
              <p:cNvSpPr/>
              <p:nvPr/>
            </p:nvSpPr>
            <p:spPr>
              <a:xfrm>
                <a:off x="598087" y="6021288"/>
                <a:ext cx="3685881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𝑊𝑒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𝐴𝑇𝑀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87" y="6021288"/>
                <a:ext cx="3685881" cy="609077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Прямоугольник 15"/>
              <p:cNvSpPr/>
              <p:nvPr/>
            </p:nvSpPr>
            <p:spPr>
              <a:xfrm>
                <a:off x="5292307" y="6165304"/>
                <a:ext cx="2232021" cy="419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307" y="6165304"/>
                <a:ext cx="2232021" cy="419795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Прямоугольник 16"/>
              <p:cNvSpPr/>
              <p:nvPr/>
            </p:nvSpPr>
            <p:spPr>
              <a:xfrm>
                <a:off x="5188366" y="5157192"/>
                <a:ext cx="1622559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v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u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366" y="5157192"/>
                <a:ext cx="1622559" cy="619016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Прямоугольник 17"/>
              <p:cNvSpPr/>
              <p:nvPr/>
            </p:nvSpPr>
            <p:spPr>
              <a:xfrm>
                <a:off x="6393037" y="1917743"/>
                <a:ext cx="1864613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𝐻</m:t>
                      </m:r>
                      <m:r>
                        <a:rPr lang="en-US" i="1">
                          <a:latin typeface="Cambria Math"/>
                        </a:rPr>
                        <m:t>:  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𝜕𝜑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037" y="1917743"/>
                <a:ext cx="1864613" cy="666336"/>
              </a:xfrm>
              <a:prstGeom prst="rect">
                <a:avLst/>
              </a:prstGeom>
              <a:blipFill rotWithShape="1"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90C4E-51D4-40D9-8642-262EFBDFE34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системы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024930" y="1052736"/>
                <a:ext cx="7167924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𝒒</m:t>
                      </m:r>
                      <m:r>
                        <a:rPr lang="en-US" sz="2000" b="1" i="1" smtClean="0">
                          <a:latin typeface="Cambria Math"/>
                        </a:rPr>
                        <m:t> −заряд на твердой поверхн</m:t>
                      </m:r>
                      <m:r>
                        <a:rPr lang="ru-RU" sz="2000" b="1" i="1" smtClean="0">
                          <a:latin typeface="Cambria Math"/>
                        </a:rPr>
                        <m:t>ости</m:t>
                      </m:r>
                    </m:oMath>
                  </m:oMathPara>
                </a14:m>
                <a:endParaRPr lang="ru-RU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ru-RU" sz="20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ru-RU" sz="2000" b="1" i="1" smtClean="0">
                          <a:latin typeface="Cambria Math"/>
                        </a:rPr>
                        <m:t>−среднее значение мобильного заряда на поверхности</m:t>
                      </m:r>
                    </m:oMath>
                  </m:oMathPara>
                </a14:m>
                <a:endParaRPr lang="ru-RU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ru-RU" sz="20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 −</m:t>
                      </m:r>
                      <m:r>
                        <a:rPr lang="ru-RU" sz="2000" b="1" i="1" smtClean="0">
                          <a:latin typeface="Cambria Math"/>
                        </a:rPr>
                        <m:t>интенсивность внешнего поля</m:t>
                      </m:r>
                    </m:oMath>
                  </m:oMathPara>
                </a14:m>
                <a:endParaRPr lang="ru-RU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  <a:ea typeface="Cambria Math"/>
                        </a:rPr>
                        <m:t>𝜿</m:t>
                      </m:r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 −коэффициент сцепления </m:t>
                      </m:r>
                    </m:oMath>
                  </m:oMathPara>
                </a14:m>
                <a:endParaRPr lang="ru-RU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𝑾𝒆</m:t>
                      </m:r>
                      <m:r>
                        <a:rPr lang="en-US" sz="2000" b="1" i="1" smtClean="0">
                          <a:latin typeface="Cambria Math"/>
                        </a:rPr>
                        <m:t> −число Вебера</m:t>
                      </m:r>
                    </m:oMath>
                  </m:oMathPara>
                </a14:m>
                <a:endParaRPr lang="ru-RU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 −отношение диэлектрических проницаемостей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30" y="1052736"/>
                <a:ext cx="7167924" cy="193899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-396552" y="3212976"/>
                <a:ext cx="6480720" cy="973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𝜈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,   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̃"/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/>
                                            </a:rPr>
                                            <m:t>Φ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acc>
                                    <m:accPr>
                                      <m:chr m:val="̃"/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̃"/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  <m:acc>
                                    <m:accPr>
                                      <m:chr m:val="̃"/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</m:acc>
                                  <m:acc>
                                    <m:accPr>
                                      <m:chr m:val="̃"/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</m:acc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𝐹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/>
                        </a:rPr>
                        <m:t>,   </m:t>
                      </m:r>
                      <m:r>
                        <a:rPr lang="en-US" i="1">
                          <a:latin typeface="Cambria Math"/>
                        </a:rPr>
                        <m:t>𝛿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𝜀</m:t>
                              </m:r>
                            </m:e>
                          </m:acc>
                        </m:den>
                      </m:f>
                      <m:r>
                        <a:rPr lang="en-US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6552" y="3212976"/>
                <a:ext cx="6480720" cy="97315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5724128" y="3342306"/>
                <a:ext cx="1064650" cy="714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𝜅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𝜀</m:t>
                              </m:r>
                            </m:e>
                          </m:acc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</m:acc>
                          <m:acc>
                            <m:accPr>
                              <m:chr m:val="̃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342306"/>
                <a:ext cx="1064650" cy="71449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7092280" y="3326362"/>
                <a:ext cx="2973896" cy="741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𝑊𝑒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ru-RU" b="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𝛾</m:t>
                              </m:r>
                            </m:e>
                          </m:acc>
                          <m:sSub>
                            <m:sSubPr>
                              <m:ctrlPr>
                                <a:rPr lang="ru-RU" b="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b="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̃"/>
                              <m:ctrlPr>
                                <a:rPr lang="ru-RU" b="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𝜇</m:t>
                              </m:r>
                            </m:e>
                          </m:acc>
                          <m:acc>
                            <m:accPr>
                              <m:chr m:val="̃"/>
                              <m:ctrlPr>
                                <a:rPr lang="ru-RU" b="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𝐷</m:t>
                              </m:r>
                            </m:e>
                          </m:ac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ru-RU" b="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𝛾</m:t>
                              </m:r>
                            </m:e>
                          </m:acc>
                          <m:sSub>
                            <m:sSubPr>
                              <m:ctrlPr>
                                <a:rPr lang="ru-RU" b="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ru-RU" b="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  <m:sSubSup>
                            <m:sSubSupPr>
                              <m:ctrlPr>
                                <a:rPr lang="ru-RU" b="0" i="1"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ru-RU" b="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b="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3326362"/>
                <a:ext cx="2973896" cy="74110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147588" y="4653136"/>
                <a:ext cx="8888908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</a:rPr>
                        <m:t>𝟎𝟓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   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  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𝜿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 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𝑾𝒆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𝟐𝟎𝟎𝟎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𝝂</m:t>
                          </m:r>
                        </m:den>
                      </m:f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, 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88" y="4653136"/>
                <a:ext cx="8888908" cy="61170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3203848" y="5781228"/>
                <a:ext cx="2258888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𝝂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781228"/>
                <a:ext cx="2258888" cy="47000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90C4E-51D4-40D9-8642-262EFBDFE34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3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172450" cy="836613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0000"/>
                </a:solidFill>
              </a:rPr>
              <a:t>Одномерное стационарное решение</a:t>
            </a:r>
          </a:p>
        </p:txBody>
      </p:sp>
      <p:graphicFrame>
        <p:nvGraphicFramePr>
          <p:cNvPr id="5123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3127375" y="930275"/>
          <a:ext cx="3608388" cy="2452688"/>
        </p:xfrm>
        <a:graphic>
          <a:graphicData uri="http://schemas.openxmlformats.org/presentationml/2006/ole">
            <p:oleObj spid="_x0000_s5431" name="Equation" r:id="rId3" imgW="2616200" imgH="1778000" progId="Equation.DSMT4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39750" y="692150"/>
          <a:ext cx="1223963" cy="576263"/>
        </p:xfrm>
        <a:graphic>
          <a:graphicData uri="http://schemas.openxmlformats.org/presentationml/2006/ole">
            <p:oleObj spid="_x0000_s5432" name="Equation" r:id="rId4" imgW="736280" imgH="393529" progId="Equation.DSMT4">
              <p:embed/>
            </p:oleObj>
          </a:graphicData>
        </a:graphic>
      </p:graphicFrame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79388" y="3933825"/>
            <a:ext cx="82296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ru-RU" altLang="ru-RU" b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endParaRPr lang="ru-RU" altLang="ru-RU" b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51"/>
          <p:cNvGrpSpPr>
            <a:grpSpLocks noChangeAspect="1"/>
          </p:cNvGrpSpPr>
          <p:nvPr/>
        </p:nvGrpSpPr>
        <p:grpSpPr bwMode="auto">
          <a:xfrm>
            <a:off x="392112" y="3665538"/>
            <a:ext cx="7947025" cy="2574925"/>
            <a:chOff x="247" y="2309"/>
            <a:chExt cx="5006" cy="1622"/>
          </a:xfrm>
        </p:grpSpPr>
        <p:grpSp>
          <p:nvGrpSpPr>
            <p:cNvPr id="4" name="Group 252"/>
            <p:cNvGrpSpPr>
              <a:grpSpLocks/>
            </p:cNvGrpSpPr>
            <p:nvPr/>
          </p:nvGrpSpPr>
          <p:grpSpPr bwMode="auto">
            <a:xfrm>
              <a:off x="247" y="2309"/>
              <a:ext cx="5006" cy="1622"/>
              <a:chOff x="247" y="2309"/>
              <a:chExt cx="5006" cy="1622"/>
            </a:xfrm>
          </p:grpSpPr>
          <p:sp>
            <p:nvSpPr>
              <p:cNvPr id="5153" name="Rectangle 54"/>
              <p:cNvSpPr>
                <a:spLocks noChangeArrowheads="1"/>
              </p:cNvSpPr>
              <p:nvPr/>
            </p:nvSpPr>
            <p:spPr bwMode="auto">
              <a:xfrm>
                <a:off x="500" y="2458"/>
                <a:ext cx="1350" cy="1239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4" name="Rectangle 55"/>
              <p:cNvSpPr>
                <a:spLocks noChangeArrowheads="1"/>
              </p:cNvSpPr>
              <p:nvPr/>
            </p:nvSpPr>
            <p:spPr bwMode="auto">
              <a:xfrm>
                <a:off x="500" y="2458"/>
                <a:ext cx="1350" cy="1239"/>
              </a:xfrm>
              <a:prstGeom prst="rect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5" name="Line 56"/>
              <p:cNvSpPr>
                <a:spLocks noChangeShapeType="1"/>
              </p:cNvSpPr>
              <p:nvPr/>
            </p:nvSpPr>
            <p:spPr bwMode="auto">
              <a:xfrm flipV="1">
                <a:off x="500" y="2458"/>
                <a:ext cx="0" cy="123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6" name="Line 57"/>
              <p:cNvSpPr>
                <a:spLocks noChangeShapeType="1"/>
              </p:cNvSpPr>
              <p:nvPr/>
            </p:nvSpPr>
            <p:spPr bwMode="auto">
              <a:xfrm flipV="1">
                <a:off x="1850" y="2458"/>
                <a:ext cx="0" cy="123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7" name="Line 58"/>
              <p:cNvSpPr>
                <a:spLocks noChangeShapeType="1"/>
              </p:cNvSpPr>
              <p:nvPr/>
            </p:nvSpPr>
            <p:spPr bwMode="auto">
              <a:xfrm>
                <a:off x="500" y="3697"/>
                <a:ext cx="13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8" name="Line 59"/>
              <p:cNvSpPr>
                <a:spLocks noChangeShapeType="1"/>
              </p:cNvSpPr>
              <p:nvPr/>
            </p:nvSpPr>
            <p:spPr bwMode="auto">
              <a:xfrm>
                <a:off x="500" y="2458"/>
                <a:ext cx="13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9" name="Line 60"/>
              <p:cNvSpPr>
                <a:spLocks noChangeShapeType="1"/>
              </p:cNvSpPr>
              <p:nvPr/>
            </p:nvSpPr>
            <p:spPr bwMode="auto">
              <a:xfrm flipV="1">
                <a:off x="500" y="2458"/>
                <a:ext cx="0" cy="123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0" name="Line 61"/>
              <p:cNvSpPr>
                <a:spLocks noChangeShapeType="1"/>
              </p:cNvSpPr>
              <p:nvPr/>
            </p:nvSpPr>
            <p:spPr bwMode="auto">
              <a:xfrm>
                <a:off x="500" y="3697"/>
                <a:ext cx="13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1" name="Line 62"/>
              <p:cNvSpPr>
                <a:spLocks noChangeShapeType="1"/>
              </p:cNvSpPr>
              <p:nvPr/>
            </p:nvSpPr>
            <p:spPr bwMode="auto">
              <a:xfrm>
                <a:off x="500" y="3697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2" name="Line 63"/>
              <p:cNvSpPr>
                <a:spLocks noChangeShapeType="1"/>
              </p:cNvSpPr>
              <p:nvPr/>
            </p:nvSpPr>
            <p:spPr bwMode="auto">
              <a:xfrm flipH="1">
                <a:off x="1836" y="3697"/>
                <a:ext cx="1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3" name="Freeform 64"/>
              <p:cNvSpPr>
                <a:spLocks noEditPoints="1"/>
              </p:cNvSpPr>
              <p:nvPr/>
            </p:nvSpPr>
            <p:spPr bwMode="auto">
              <a:xfrm>
                <a:off x="432" y="3663"/>
                <a:ext cx="44" cy="70"/>
              </a:xfrm>
              <a:custGeom>
                <a:avLst/>
                <a:gdLst>
                  <a:gd name="T0" fmla="*/ 0 w 44"/>
                  <a:gd name="T1" fmla="*/ 36 h 70"/>
                  <a:gd name="T2" fmla="*/ 0 w 44"/>
                  <a:gd name="T3" fmla="*/ 28 h 70"/>
                  <a:gd name="T4" fmla="*/ 0 w 44"/>
                  <a:gd name="T5" fmla="*/ 21 h 70"/>
                  <a:gd name="T6" fmla="*/ 2 w 44"/>
                  <a:gd name="T7" fmla="*/ 16 h 70"/>
                  <a:gd name="T8" fmla="*/ 3 w 44"/>
                  <a:gd name="T9" fmla="*/ 11 h 70"/>
                  <a:gd name="T10" fmla="*/ 7 w 44"/>
                  <a:gd name="T11" fmla="*/ 8 h 70"/>
                  <a:gd name="T12" fmla="*/ 10 w 44"/>
                  <a:gd name="T13" fmla="*/ 5 h 70"/>
                  <a:gd name="T14" fmla="*/ 13 w 44"/>
                  <a:gd name="T15" fmla="*/ 3 h 70"/>
                  <a:gd name="T16" fmla="*/ 16 w 44"/>
                  <a:gd name="T17" fmla="*/ 2 h 70"/>
                  <a:gd name="T18" fmla="*/ 21 w 44"/>
                  <a:gd name="T19" fmla="*/ 0 h 70"/>
                  <a:gd name="T20" fmla="*/ 26 w 44"/>
                  <a:gd name="T21" fmla="*/ 2 h 70"/>
                  <a:gd name="T22" fmla="*/ 31 w 44"/>
                  <a:gd name="T23" fmla="*/ 3 h 70"/>
                  <a:gd name="T24" fmla="*/ 34 w 44"/>
                  <a:gd name="T25" fmla="*/ 5 h 70"/>
                  <a:gd name="T26" fmla="*/ 38 w 44"/>
                  <a:gd name="T27" fmla="*/ 10 h 70"/>
                  <a:gd name="T28" fmla="*/ 41 w 44"/>
                  <a:gd name="T29" fmla="*/ 13 h 70"/>
                  <a:gd name="T30" fmla="*/ 42 w 44"/>
                  <a:gd name="T31" fmla="*/ 19 h 70"/>
                  <a:gd name="T32" fmla="*/ 44 w 44"/>
                  <a:gd name="T33" fmla="*/ 26 h 70"/>
                  <a:gd name="T34" fmla="*/ 44 w 44"/>
                  <a:gd name="T35" fmla="*/ 36 h 70"/>
                  <a:gd name="T36" fmla="*/ 44 w 44"/>
                  <a:gd name="T37" fmla="*/ 42 h 70"/>
                  <a:gd name="T38" fmla="*/ 42 w 44"/>
                  <a:gd name="T39" fmla="*/ 49 h 70"/>
                  <a:gd name="T40" fmla="*/ 41 w 44"/>
                  <a:gd name="T41" fmla="*/ 55 h 70"/>
                  <a:gd name="T42" fmla="*/ 38 w 44"/>
                  <a:gd name="T43" fmla="*/ 62 h 70"/>
                  <a:gd name="T44" fmla="*/ 34 w 44"/>
                  <a:gd name="T45" fmla="*/ 66 h 70"/>
                  <a:gd name="T46" fmla="*/ 31 w 44"/>
                  <a:gd name="T47" fmla="*/ 68 h 70"/>
                  <a:gd name="T48" fmla="*/ 26 w 44"/>
                  <a:gd name="T49" fmla="*/ 70 h 70"/>
                  <a:gd name="T50" fmla="*/ 21 w 44"/>
                  <a:gd name="T51" fmla="*/ 70 h 70"/>
                  <a:gd name="T52" fmla="*/ 15 w 44"/>
                  <a:gd name="T53" fmla="*/ 70 h 70"/>
                  <a:gd name="T54" fmla="*/ 10 w 44"/>
                  <a:gd name="T55" fmla="*/ 66 h 70"/>
                  <a:gd name="T56" fmla="*/ 7 w 44"/>
                  <a:gd name="T57" fmla="*/ 63 h 70"/>
                  <a:gd name="T58" fmla="*/ 2 w 44"/>
                  <a:gd name="T59" fmla="*/ 52 h 70"/>
                  <a:gd name="T60" fmla="*/ 0 w 44"/>
                  <a:gd name="T61" fmla="*/ 36 h 70"/>
                  <a:gd name="T62" fmla="*/ 8 w 44"/>
                  <a:gd name="T63" fmla="*/ 36 h 70"/>
                  <a:gd name="T64" fmla="*/ 8 w 44"/>
                  <a:gd name="T65" fmla="*/ 42 h 70"/>
                  <a:gd name="T66" fmla="*/ 8 w 44"/>
                  <a:gd name="T67" fmla="*/ 49 h 70"/>
                  <a:gd name="T68" fmla="*/ 10 w 44"/>
                  <a:gd name="T69" fmla="*/ 54 h 70"/>
                  <a:gd name="T70" fmla="*/ 12 w 44"/>
                  <a:gd name="T71" fmla="*/ 57 h 70"/>
                  <a:gd name="T72" fmla="*/ 15 w 44"/>
                  <a:gd name="T73" fmla="*/ 60 h 70"/>
                  <a:gd name="T74" fmla="*/ 18 w 44"/>
                  <a:gd name="T75" fmla="*/ 62 h 70"/>
                  <a:gd name="T76" fmla="*/ 21 w 44"/>
                  <a:gd name="T77" fmla="*/ 63 h 70"/>
                  <a:gd name="T78" fmla="*/ 25 w 44"/>
                  <a:gd name="T79" fmla="*/ 62 h 70"/>
                  <a:gd name="T80" fmla="*/ 28 w 44"/>
                  <a:gd name="T81" fmla="*/ 60 h 70"/>
                  <a:gd name="T82" fmla="*/ 31 w 44"/>
                  <a:gd name="T83" fmla="*/ 57 h 70"/>
                  <a:gd name="T84" fmla="*/ 33 w 44"/>
                  <a:gd name="T85" fmla="*/ 54 h 70"/>
                  <a:gd name="T86" fmla="*/ 34 w 44"/>
                  <a:gd name="T87" fmla="*/ 49 h 70"/>
                  <a:gd name="T88" fmla="*/ 34 w 44"/>
                  <a:gd name="T89" fmla="*/ 42 h 70"/>
                  <a:gd name="T90" fmla="*/ 36 w 44"/>
                  <a:gd name="T91" fmla="*/ 36 h 70"/>
                  <a:gd name="T92" fmla="*/ 34 w 44"/>
                  <a:gd name="T93" fmla="*/ 28 h 70"/>
                  <a:gd name="T94" fmla="*/ 34 w 44"/>
                  <a:gd name="T95" fmla="*/ 21 h 70"/>
                  <a:gd name="T96" fmla="*/ 33 w 44"/>
                  <a:gd name="T97" fmla="*/ 16 h 70"/>
                  <a:gd name="T98" fmla="*/ 31 w 44"/>
                  <a:gd name="T99" fmla="*/ 13 h 70"/>
                  <a:gd name="T100" fmla="*/ 28 w 44"/>
                  <a:gd name="T101" fmla="*/ 10 h 70"/>
                  <a:gd name="T102" fmla="*/ 25 w 44"/>
                  <a:gd name="T103" fmla="*/ 8 h 70"/>
                  <a:gd name="T104" fmla="*/ 21 w 44"/>
                  <a:gd name="T105" fmla="*/ 8 h 70"/>
                  <a:gd name="T106" fmla="*/ 18 w 44"/>
                  <a:gd name="T107" fmla="*/ 8 h 70"/>
                  <a:gd name="T108" fmla="*/ 15 w 44"/>
                  <a:gd name="T109" fmla="*/ 10 h 70"/>
                  <a:gd name="T110" fmla="*/ 12 w 44"/>
                  <a:gd name="T111" fmla="*/ 13 h 70"/>
                  <a:gd name="T112" fmla="*/ 10 w 44"/>
                  <a:gd name="T113" fmla="*/ 16 h 70"/>
                  <a:gd name="T114" fmla="*/ 8 w 44"/>
                  <a:gd name="T115" fmla="*/ 21 h 70"/>
                  <a:gd name="T116" fmla="*/ 8 w 44"/>
                  <a:gd name="T117" fmla="*/ 28 h 70"/>
                  <a:gd name="T118" fmla="*/ 8 w 44"/>
                  <a:gd name="T119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" h="70">
                    <a:moveTo>
                      <a:pt x="0" y="36"/>
                    </a:moveTo>
                    <a:lnTo>
                      <a:pt x="0" y="28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3" y="11"/>
                    </a:lnTo>
                    <a:lnTo>
                      <a:pt x="7" y="8"/>
                    </a:lnTo>
                    <a:lnTo>
                      <a:pt x="10" y="5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6" y="2"/>
                    </a:lnTo>
                    <a:lnTo>
                      <a:pt x="31" y="3"/>
                    </a:lnTo>
                    <a:lnTo>
                      <a:pt x="34" y="5"/>
                    </a:lnTo>
                    <a:lnTo>
                      <a:pt x="38" y="10"/>
                    </a:lnTo>
                    <a:lnTo>
                      <a:pt x="41" y="13"/>
                    </a:lnTo>
                    <a:lnTo>
                      <a:pt x="42" y="19"/>
                    </a:lnTo>
                    <a:lnTo>
                      <a:pt x="44" y="26"/>
                    </a:lnTo>
                    <a:lnTo>
                      <a:pt x="44" y="36"/>
                    </a:lnTo>
                    <a:lnTo>
                      <a:pt x="44" y="42"/>
                    </a:lnTo>
                    <a:lnTo>
                      <a:pt x="42" y="49"/>
                    </a:lnTo>
                    <a:lnTo>
                      <a:pt x="41" y="55"/>
                    </a:lnTo>
                    <a:lnTo>
                      <a:pt x="38" y="62"/>
                    </a:lnTo>
                    <a:lnTo>
                      <a:pt x="34" y="66"/>
                    </a:lnTo>
                    <a:lnTo>
                      <a:pt x="31" y="68"/>
                    </a:lnTo>
                    <a:lnTo>
                      <a:pt x="26" y="70"/>
                    </a:lnTo>
                    <a:lnTo>
                      <a:pt x="21" y="70"/>
                    </a:lnTo>
                    <a:lnTo>
                      <a:pt x="15" y="70"/>
                    </a:lnTo>
                    <a:lnTo>
                      <a:pt x="10" y="66"/>
                    </a:lnTo>
                    <a:lnTo>
                      <a:pt x="7" y="63"/>
                    </a:lnTo>
                    <a:lnTo>
                      <a:pt x="2" y="52"/>
                    </a:lnTo>
                    <a:lnTo>
                      <a:pt x="0" y="36"/>
                    </a:lnTo>
                    <a:close/>
                    <a:moveTo>
                      <a:pt x="8" y="36"/>
                    </a:moveTo>
                    <a:lnTo>
                      <a:pt x="8" y="42"/>
                    </a:lnTo>
                    <a:lnTo>
                      <a:pt x="8" y="49"/>
                    </a:lnTo>
                    <a:lnTo>
                      <a:pt x="10" y="54"/>
                    </a:lnTo>
                    <a:lnTo>
                      <a:pt x="12" y="57"/>
                    </a:lnTo>
                    <a:lnTo>
                      <a:pt x="15" y="60"/>
                    </a:lnTo>
                    <a:lnTo>
                      <a:pt x="18" y="62"/>
                    </a:lnTo>
                    <a:lnTo>
                      <a:pt x="21" y="63"/>
                    </a:lnTo>
                    <a:lnTo>
                      <a:pt x="25" y="62"/>
                    </a:lnTo>
                    <a:lnTo>
                      <a:pt x="28" y="60"/>
                    </a:lnTo>
                    <a:lnTo>
                      <a:pt x="31" y="57"/>
                    </a:lnTo>
                    <a:lnTo>
                      <a:pt x="33" y="54"/>
                    </a:lnTo>
                    <a:lnTo>
                      <a:pt x="34" y="49"/>
                    </a:lnTo>
                    <a:lnTo>
                      <a:pt x="34" y="42"/>
                    </a:lnTo>
                    <a:lnTo>
                      <a:pt x="36" y="36"/>
                    </a:lnTo>
                    <a:lnTo>
                      <a:pt x="34" y="28"/>
                    </a:lnTo>
                    <a:lnTo>
                      <a:pt x="34" y="21"/>
                    </a:lnTo>
                    <a:lnTo>
                      <a:pt x="33" y="16"/>
                    </a:lnTo>
                    <a:lnTo>
                      <a:pt x="31" y="13"/>
                    </a:lnTo>
                    <a:lnTo>
                      <a:pt x="28" y="10"/>
                    </a:lnTo>
                    <a:lnTo>
                      <a:pt x="25" y="8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2" y="13"/>
                    </a:lnTo>
                    <a:lnTo>
                      <a:pt x="10" y="16"/>
                    </a:lnTo>
                    <a:lnTo>
                      <a:pt x="8" y="21"/>
                    </a:lnTo>
                    <a:lnTo>
                      <a:pt x="8" y="28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4" name="Line 65"/>
              <p:cNvSpPr>
                <a:spLocks noChangeShapeType="1"/>
              </p:cNvSpPr>
              <p:nvPr/>
            </p:nvSpPr>
            <p:spPr bwMode="auto">
              <a:xfrm>
                <a:off x="500" y="3449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5" name="Line 66"/>
              <p:cNvSpPr>
                <a:spLocks noChangeShapeType="1"/>
              </p:cNvSpPr>
              <p:nvPr/>
            </p:nvSpPr>
            <p:spPr bwMode="auto">
              <a:xfrm flipH="1">
                <a:off x="1836" y="3449"/>
                <a:ext cx="1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6" name="Freeform 67"/>
              <p:cNvSpPr>
                <a:spLocks noEditPoints="1"/>
              </p:cNvSpPr>
              <p:nvPr/>
            </p:nvSpPr>
            <p:spPr bwMode="auto">
              <a:xfrm>
                <a:off x="353" y="3416"/>
                <a:ext cx="44" cy="68"/>
              </a:xfrm>
              <a:custGeom>
                <a:avLst/>
                <a:gdLst>
                  <a:gd name="T0" fmla="*/ 0 w 44"/>
                  <a:gd name="T1" fmla="*/ 34 h 68"/>
                  <a:gd name="T2" fmla="*/ 0 w 44"/>
                  <a:gd name="T3" fmla="*/ 26 h 68"/>
                  <a:gd name="T4" fmla="*/ 1 w 44"/>
                  <a:gd name="T5" fmla="*/ 20 h 68"/>
                  <a:gd name="T6" fmla="*/ 1 w 44"/>
                  <a:gd name="T7" fmla="*/ 15 h 68"/>
                  <a:gd name="T8" fmla="*/ 5 w 44"/>
                  <a:gd name="T9" fmla="*/ 10 h 68"/>
                  <a:gd name="T10" fmla="*/ 6 w 44"/>
                  <a:gd name="T11" fmla="*/ 7 h 68"/>
                  <a:gd name="T12" fmla="*/ 9 w 44"/>
                  <a:gd name="T13" fmla="*/ 3 h 68"/>
                  <a:gd name="T14" fmla="*/ 13 w 44"/>
                  <a:gd name="T15" fmla="*/ 2 h 68"/>
                  <a:gd name="T16" fmla="*/ 18 w 44"/>
                  <a:gd name="T17" fmla="*/ 0 h 68"/>
                  <a:gd name="T18" fmla="*/ 22 w 44"/>
                  <a:gd name="T19" fmla="*/ 0 h 68"/>
                  <a:gd name="T20" fmla="*/ 27 w 44"/>
                  <a:gd name="T21" fmla="*/ 0 h 68"/>
                  <a:gd name="T22" fmla="*/ 31 w 44"/>
                  <a:gd name="T23" fmla="*/ 2 h 68"/>
                  <a:gd name="T24" fmla="*/ 35 w 44"/>
                  <a:gd name="T25" fmla="*/ 5 h 68"/>
                  <a:gd name="T26" fmla="*/ 39 w 44"/>
                  <a:gd name="T27" fmla="*/ 8 h 68"/>
                  <a:gd name="T28" fmla="*/ 40 w 44"/>
                  <a:gd name="T29" fmla="*/ 13 h 68"/>
                  <a:gd name="T30" fmla="*/ 42 w 44"/>
                  <a:gd name="T31" fmla="*/ 18 h 68"/>
                  <a:gd name="T32" fmla="*/ 44 w 44"/>
                  <a:gd name="T33" fmla="*/ 25 h 68"/>
                  <a:gd name="T34" fmla="*/ 44 w 44"/>
                  <a:gd name="T35" fmla="*/ 34 h 68"/>
                  <a:gd name="T36" fmla="*/ 44 w 44"/>
                  <a:gd name="T37" fmla="*/ 42 h 68"/>
                  <a:gd name="T38" fmla="*/ 42 w 44"/>
                  <a:gd name="T39" fmla="*/ 49 h 68"/>
                  <a:gd name="T40" fmla="*/ 42 w 44"/>
                  <a:gd name="T41" fmla="*/ 54 h 68"/>
                  <a:gd name="T42" fmla="*/ 39 w 44"/>
                  <a:gd name="T43" fmla="*/ 60 h 68"/>
                  <a:gd name="T44" fmla="*/ 34 w 44"/>
                  <a:gd name="T45" fmla="*/ 65 h 68"/>
                  <a:gd name="T46" fmla="*/ 31 w 44"/>
                  <a:gd name="T47" fmla="*/ 67 h 68"/>
                  <a:gd name="T48" fmla="*/ 26 w 44"/>
                  <a:gd name="T49" fmla="*/ 68 h 68"/>
                  <a:gd name="T50" fmla="*/ 22 w 44"/>
                  <a:gd name="T51" fmla="*/ 68 h 68"/>
                  <a:gd name="T52" fmla="*/ 16 w 44"/>
                  <a:gd name="T53" fmla="*/ 68 h 68"/>
                  <a:gd name="T54" fmla="*/ 11 w 44"/>
                  <a:gd name="T55" fmla="*/ 65 h 68"/>
                  <a:gd name="T56" fmla="*/ 6 w 44"/>
                  <a:gd name="T57" fmla="*/ 62 h 68"/>
                  <a:gd name="T58" fmla="*/ 1 w 44"/>
                  <a:gd name="T59" fmla="*/ 50 h 68"/>
                  <a:gd name="T60" fmla="*/ 0 w 44"/>
                  <a:gd name="T61" fmla="*/ 34 h 68"/>
                  <a:gd name="T62" fmla="*/ 8 w 44"/>
                  <a:gd name="T63" fmla="*/ 34 h 68"/>
                  <a:gd name="T64" fmla="*/ 8 w 44"/>
                  <a:gd name="T65" fmla="*/ 42 h 68"/>
                  <a:gd name="T66" fmla="*/ 9 w 44"/>
                  <a:gd name="T67" fmla="*/ 49 h 68"/>
                  <a:gd name="T68" fmla="*/ 11 w 44"/>
                  <a:gd name="T69" fmla="*/ 54 h 68"/>
                  <a:gd name="T70" fmla="*/ 13 w 44"/>
                  <a:gd name="T71" fmla="*/ 57 h 68"/>
                  <a:gd name="T72" fmla="*/ 14 w 44"/>
                  <a:gd name="T73" fmla="*/ 60 h 68"/>
                  <a:gd name="T74" fmla="*/ 18 w 44"/>
                  <a:gd name="T75" fmla="*/ 62 h 68"/>
                  <a:gd name="T76" fmla="*/ 22 w 44"/>
                  <a:gd name="T77" fmla="*/ 62 h 68"/>
                  <a:gd name="T78" fmla="*/ 26 w 44"/>
                  <a:gd name="T79" fmla="*/ 62 h 68"/>
                  <a:gd name="T80" fmla="*/ 29 w 44"/>
                  <a:gd name="T81" fmla="*/ 60 h 68"/>
                  <a:gd name="T82" fmla="*/ 32 w 44"/>
                  <a:gd name="T83" fmla="*/ 57 h 68"/>
                  <a:gd name="T84" fmla="*/ 34 w 44"/>
                  <a:gd name="T85" fmla="*/ 54 h 68"/>
                  <a:gd name="T86" fmla="*/ 34 w 44"/>
                  <a:gd name="T87" fmla="*/ 49 h 68"/>
                  <a:gd name="T88" fmla="*/ 35 w 44"/>
                  <a:gd name="T89" fmla="*/ 42 h 68"/>
                  <a:gd name="T90" fmla="*/ 35 w 44"/>
                  <a:gd name="T91" fmla="*/ 34 h 68"/>
                  <a:gd name="T92" fmla="*/ 35 w 44"/>
                  <a:gd name="T93" fmla="*/ 26 h 68"/>
                  <a:gd name="T94" fmla="*/ 34 w 44"/>
                  <a:gd name="T95" fmla="*/ 20 h 68"/>
                  <a:gd name="T96" fmla="*/ 34 w 44"/>
                  <a:gd name="T97" fmla="*/ 15 h 68"/>
                  <a:gd name="T98" fmla="*/ 32 w 44"/>
                  <a:gd name="T99" fmla="*/ 12 h 68"/>
                  <a:gd name="T100" fmla="*/ 29 w 44"/>
                  <a:gd name="T101" fmla="*/ 8 h 68"/>
                  <a:gd name="T102" fmla="*/ 26 w 44"/>
                  <a:gd name="T103" fmla="*/ 7 h 68"/>
                  <a:gd name="T104" fmla="*/ 22 w 44"/>
                  <a:gd name="T105" fmla="*/ 7 h 68"/>
                  <a:gd name="T106" fmla="*/ 18 w 44"/>
                  <a:gd name="T107" fmla="*/ 7 h 68"/>
                  <a:gd name="T108" fmla="*/ 14 w 44"/>
                  <a:gd name="T109" fmla="*/ 8 h 68"/>
                  <a:gd name="T110" fmla="*/ 13 w 44"/>
                  <a:gd name="T111" fmla="*/ 12 h 68"/>
                  <a:gd name="T112" fmla="*/ 11 w 44"/>
                  <a:gd name="T113" fmla="*/ 15 h 68"/>
                  <a:gd name="T114" fmla="*/ 9 w 44"/>
                  <a:gd name="T115" fmla="*/ 20 h 68"/>
                  <a:gd name="T116" fmla="*/ 8 w 44"/>
                  <a:gd name="T117" fmla="*/ 26 h 68"/>
                  <a:gd name="T118" fmla="*/ 8 w 44"/>
                  <a:gd name="T11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" h="68">
                    <a:moveTo>
                      <a:pt x="0" y="34"/>
                    </a:moveTo>
                    <a:lnTo>
                      <a:pt x="0" y="26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5" y="10"/>
                    </a:lnTo>
                    <a:lnTo>
                      <a:pt x="6" y="7"/>
                    </a:lnTo>
                    <a:lnTo>
                      <a:pt x="9" y="3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5" y="5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42" y="18"/>
                    </a:lnTo>
                    <a:lnTo>
                      <a:pt x="44" y="25"/>
                    </a:lnTo>
                    <a:lnTo>
                      <a:pt x="44" y="34"/>
                    </a:lnTo>
                    <a:lnTo>
                      <a:pt x="44" y="42"/>
                    </a:lnTo>
                    <a:lnTo>
                      <a:pt x="42" y="49"/>
                    </a:lnTo>
                    <a:lnTo>
                      <a:pt x="42" y="54"/>
                    </a:lnTo>
                    <a:lnTo>
                      <a:pt x="39" y="60"/>
                    </a:lnTo>
                    <a:lnTo>
                      <a:pt x="34" y="65"/>
                    </a:lnTo>
                    <a:lnTo>
                      <a:pt x="31" y="67"/>
                    </a:lnTo>
                    <a:lnTo>
                      <a:pt x="26" y="68"/>
                    </a:lnTo>
                    <a:lnTo>
                      <a:pt x="22" y="68"/>
                    </a:lnTo>
                    <a:lnTo>
                      <a:pt x="16" y="68"/>
                    </a:lnTo>
                    <a:lnTo>
                      <a:pt x="11" y="65"/>
                    </a:lnTo>
                    <a:lnTo>
                      <a:pt x="6" y="62"/>
                    </a:lnTo>
                    <a:lnTo>
                      <a:pt x="1" y="50"/>
                    </a:lnTo>
                    <a:lnTo>
                      <a:pt x="0" y="34"/>
                    </a:lnTo>
                    <a:close/>
                    <a:moveTo>
                      <a:pt x="8" y="34"/>
                    </a:moveTo>
                    <a:lnTo>
                      <a:pt x="8" y="42"/>
                    </a:lnTo>
                    <a:lnTo>
                      <a:pt x="9" y="49"/>
                    </a:lnTo>
                    <a:lnTo>
                      <a:pt x="11" y="54"/>
                    </a:lnTo>
                    <a:lnTo>
                      <a:pt x="13" y="57"/>
                    </a:lnTo>
                    <a:lnTo>
                      <a:pt x="14" y="60"/>
                    </a:lnTo>
                    <a:lnTo>
                      <a:pt x="18" y="62"/>
                    </a:lnTo>
                    <a:lnTo>
                      <a:pt x="22" y="62"/>
                    </a:lnTo>
                    <a:lnTo>
                      <a:pt x="26" y="62"/>
                    </a:lnTo>
                    <a:lnTo>
                      <a:pt x="29" y="60"/>
                    </a:lnTo>
                    <a:lnTo>
                      <a:pt x="32" y="57"/>
                    </a:lnTo>
                    <a:lnTo>
                      <a:pt x="34" y="54"/>
                    </a:lnTo>
                    <a:lnTo>
                      <a:pt x="34" y="49"/>
                    </a:lnTo>
                    <a:lnTo>
                      <a:pt x="35" y="42"/>
                    </a:lnTo>
                    <a:lnTo>
                      <a:pt x="35" y="34"/>
                    </a:lnTo>
                    <a:lnTo>
                      <a:pt x="35" y="26"/>
                    </a:lnTo>
                    <a:lnTo>
                      <a:pt x="34" y="20"/>
                    </a:lnTo>
                    <a:lnTo>
                      <a:pt x="34" y="15"/>
                    </a:lnTo>
                    <a:lnTo>
                      <a:pt x="32" y="12"/>
                    </a:lnTo>
                    <a:lnTo>
                      <a:pt x="29" y="8"/>
                    </a:lnTo>
                    <a:lnTo>
                      <a:pt x="26" y="7"/>
                    </a:lnTo>
                    <a:lnTo>
                      <a:pt x="22" y="7"/>
                    </a:lnTo>
                    <a:lnTo>
                      <a:pt x="18" y="7"/>
                    </a:lnTo>
                    <a:lnTo>
                      <a:pt x="14" y="8"/>
                    </a:lnTo>
                    <a:lnTo>
                      <a:pt x="13" y="12"/>
                    </a:lnTo>
                    <a:lnTo>
                      <a:pt x="11" y="15"/>
                    </a:lnTo>
                    <a:lnTo>
                      <a:pt x="9" y="20"/>
                    </a:lnTo>
                    <a:lnTo>
                      <a:pt x="8" y="26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7" name="Rectangle 68"/>
              <p:cNvSpPr>
                <a:spLocks noChangeArrowheads="1"/>
              </p:cNvSpPr>
              <p:nvPr/>
            </p:nvSpPr>
            <p:spPr bwMode="auto">
              <a:xfrm>
                <a:off x="410" y="3475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8" name="Freeform 69"/>
              <p:cNvSpPr>
                <a:spLocks/>
              </p:cNvSpPr>
              <p:nvPr/>
            </p:nvSpPr>
            <p:spPr bwMode="auto">
              <a:xfrm>
                <a:off x="431" y="3416"/>
                <a:ext cx="45" cy="68"/>
              </a:xfrm>
              <a:custGeom>
                <a:avLst/>
                <a:gdLst>
                  <a:gd name="T0" fmla="*/ 45 w 45"/>
                  <a:gd name="T1" fmla="*/ 60 h 68"/>
                  <a:gd name="T2" fmla="*/ 45 w 45"/>
                  <a:gd name="T3" fmla="*/ 68 h 68"/>
                  <a:gd name="T4" fmla="*/ 0 w 45"/>
                  <a:gd name="T5" fmla="*/ 68 h 68"/>
                  <a:gd name="T6" fmla="*/ 0 w 45"/>
                  <a:gd name="T7" fmla="*/ 62 h 68"/>
                  <a:gd name="T8" fmla="*/ 3 w 45"/>
                  <a:gd name="T9" fmla="*/ 57 h 68"/>
                  <a:gd name="T10" fmla="*/ 6 w 45"/>
                  <a:gd name="T11" fmla="*/ 52 h 68"/>
                  <a:gd name="T12" fmla="*/ 11 w 45"/>
                  <a:gd name="T13" fmla="*/ 49 h 68"/>
                  <a:gd name="T14" fmla="*/ 17 w 45"/>
                  <a:gd name="T15" fmla="*/ 42 h 68"/>
                  <a:gd name="T16" fmla="*/ 24 w 45"/>
                  <a:gd name="T17" fmla="*/ 38 h 68"/>
                  <a:gd name="T18" fmla="*/ 29 w 45"/>
                  <a:gd name="T19" fmla="*/ 33 h 68"/>
                  <a:gd name="T20" fmla="*/ 32 w 45"/>
                  <a:gd name="T21" fmla="*/ 28 h 68"/>
                  <a:gd name="T22" fmla="*/ 35 w 45"/>
                  <a:gd name="T23" fmla="*/ 23 h 68"/>
                  <a:gd name="T24" fmla="*/ 35 w 45"/>
                  <a:gd name="T25" fmla="*/ 18 h 68"/>
                  <a:gd name="T26" fmla="*/ 35 w 45"/>
                  <a:gd name="T27" fmla="*/ 13 h 68"/>
                  <a:gd name="T28" fmla="*/ 32 w 45"/>
                  <a:gd name="T29" fmla="*/ 10 h 68"/>
                  <a:gd name="T30" fmla="*/ 29 w 45"/>
                  <a:gd name="T31" fmla="*/ 7 h 68"/>
                  <a:gd name="T32" fmla="*/ 22 w 45"/>
                  <a:gd name="T33" fmla="*/ 7 h 68"/>
                  <a:gd name="T34" fmla="*/ 17 w 45"/>
                  <a:gd name="T35" fmla="*/ 7 h 68"/>
                  <a:gd name="T36" fmla="*/ 13 w 45"/>
                  <a:gd name="T37" fmla="*/ 10 h 68"/>
                  <a:gd name="T38" fmla="*/ 11 w 45"/>
                  <a:gd name="T39" fmla="*/ 13 h 68"/>
                  <a:gd name="T40" fmla="*/ 9 w 45"/>
                  <a:gd name="T41" fmla="*/ 16 h 68"/>
                  <a:gd name="T42" fmla="*/ 9 w 45"/>
                  <a:gd name="T43" fmla="*/ 20 h 68"/>
                  <a:gd name="T44" fmla="*/ 1 w 45"/>
                  <a:gd name="T45" fmla="*/ 20 h 68"/>
                  <a:gd name="T46" fmla="*/ 3 w 45"/>
                  <a:gd name="T47" fmla="*/ 13 h 68"/>
                  <a:gd name="T48" fmla="*/ 4 w 45"/>
                  <a:gd name="T49" fmla="*/ 8 h 68"/>
                  <a:gd name="T50" fmla="*/ 8 w 45"/>
                  <a:gd name="T51" fmla="*/ 5 h 68"/>
                  <a:gd name="T52" fmla="*/ 13 w 45"/>
                  <a:gd name="T53" fmla="*/ 2 h 68"/>
                  <a:gd name="T54" fmla="*/ 17 w 45"/>
                  <a:gd name="T55" fmla="*/ 0 h 68"/>
                  <a:gd name="T56" fmla="*/ 22 w 45"/>
                  <a:gd name="T57" fmla="*/ 0 h 68"/>
                  <a:gd name="T58" fmla="*/ 29 w 45"/>
                  <a:gd name="T59" fmla="*/ 0 h 68"/>
                  <a:gd name="T60" fmla="*/ 34 w 45"/>
                  <a:gd name="T61" fmla="*/ 2 h 68"/>
                  <a:gd name="T62" fmla="*/ 39 w 45"/>
                  <a:gd name="T63" fmla="*/ 5 h 68"/>
                  <a:gd name="T64" fmla="*/ 42 w 45"/>
                  <a:gd name="T65" fmla="*/ 8 h 68"/>
                  <a:gd name="T66" fmla="*/ 43 w 45"/>
                  <a:gd name="T67" fmla="*/ 13 h 68"/>
                  <a:gd name="T68" fmla="*/ 43 w 45"/>
                  <a:gd name="T69" fmla="*/ 18 h 68"/>
                  <a:gd name="T70" fmla="*/ 43 w 45"/>
                  <a:gd name="T71" fmla="*/ 23 h 68"/>
                  <a:gd name="T72" fmla="*/ 42 w 45"/>
                  <a:gd name="T73" fmla="*/ 26 h 68"/>
                  <a:gd name="T74" fmla="*/ 40 w 45"/>
                  <a:gd name="T75" fmla="*/ 31 h 68"/>
                  <a:gd name="T76" fmla="*/ 37 w 45"/>
                  <a:gd name="T77" fmla="*/ 34 h 68"/>
                  <a:gd name="T78" fmla="*/ 34 w 45"/>
                  <a:gd name="T79" fmla="*/ 38 h 68"/>
                  <a:gd name="T80" fmla="*/ 29 w 45"/>
                  <a:gd name="T81" fmla="*/ 42 h 68"/>
                  <a:gd name="T82" fmla="*/ 24 w 45"/>
                  <a:gd name="T83" fmla="*/ 47 h 68"/>
                  <a:gd name="T84" fmla="*/ 19 w 45"/>
                  <a:gd name="T85" fmla="*/ 50 h 68"/>
                  <a:gd name="T86" fmla="*/ 16 w 45"/>
                  <a:gd name="T87" fmla="*/ 54 h 68"/>
                  <a:gd name="T88" fmla="*/ 14 w 45"/>
                  <a:gd name="T89" fmla="*/ 55 h 68"/>
                  <a:gd name="T90" fmla="*/ 11 w 45"/>
                  <a:gd name="T91" fmla="*/ 60 h 68"/>
                  <a:gd name="T92" fmla="*/ 45 w 45"/>
                  <a:gd name="T93" fmla="*/ 6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" h="68">
                    <a:moveTo>
                      <a:pt x="45" y="60"/>
                    </a:moveTo>
                    <a:lnTo>
                      <a:pt x="45" y="68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6" y="52"/>
                    </a:lnTo>
                    <a:lnTo>
                      <a:pt x="11" y="49"/>
                    </a:lnTo>
                    <a:lnTo>
                      <a:pt x="17" y="42"/>
                    </a:lnTo>
                    <a:lnTo>
                      <a:pt x="24" y="38"/>
                    </a:lnTo>
                    <a:lnTo>
                      <a:pt x="29" y="33"/>
                    </a:lnTo>
                    <a:lnTo>
                      <a:pt x="32" y="28"/>
                    </a:lnTo>
                    <a:lnTo>
                      <a:pt x="35" y="23"/>
                    </a:lnTo>
                    <a:lnTo>
                      <a:pt x="35" y="18"/>
                    </a:lnTo>
                    <a:lnTo>
                      <a:pt x="35" y="13"/>
                    </a:lnTo>
                    <a:lnTo>
                      <a:pt x="32" y="10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7" y="7"/>
                    </a:lnTo>
                    <a:lnTo>
                      <a:pt x="13" y="10"/>
                    </a:lnTo>
                    <a:lnTo>
                      <a:pt x="11" y="13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1" y="20"/>
                    </a:lnTo>
                    <a:lnTo>
                      <a:pt x="3" y="13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9" y="5"/>
                    </a:lnTo>
                    <a:lnTo>
                      <a:pt x="42" y="8"/>
                    </a:lnTo>
                    <a:lnTo>
                      <a:pt x="43" y="13"/>
                    </a:lnTo>
                    <a:lnTo>
                      <a:pt x="43" y="18"/>
                    </a:lnTo>
                    <a:lnTo>
                      <a:pt x="43" y="23"/>
                    </a:lnTo>
                    <a:lnTo>
                      <a:pt x="42" y="26"/>
                    </a:lnTo>
                    <a:lnTo>
                      <a:pt x="40" y="31"/>
                    </a:lnTo>
                    <a:lnTo>
                      <a:pt x="37" y="34"/>
                    </a:lnTo>
                    <a:lnTo>
                      <a:pt x="34" y="38"/>
                    </a:lnTo>
                    <a:lnTo>
                      <a:pt x="29" y="42"/>
                    </a:lnTo>
                    <a:lnTo>
                      <a:pt x="24" y="47"/>
                    </a:lnTo>
                    <a:lnTo>
                      <a:pt x="19" y="50"/>
                    </a:lnTo>
                    <a:lnTo>
                      <a:pt x="16" y="54"/>
                    </a:lnTo>
                    <a:lnTo>
                      <a:pt x="14" y="55"/>
                    </a:lnTo>
                    <a:lnTo>
                      <a:pt x="11" y="60"/>
                    </a:lnTo>
                    <a:lnTo>
                      <a:pt x="45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9" name="Line 70"/>
              <p:cNvSpPr>
                <a:spLocks noChangeShapeType="1"/>
              </p:cNvSpPr>
              <p:nvPr/>
            </p:nvSpPr>
            <p:spPr bwMode="auto">
              <a:xfrm>
                <a:off x="500" y="3200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0" name="Line 71"/>
              <p:cNvSpPr>
                <a:spLocks noChangeShapeType="1"/>
              </p:cNvSpPr>
              <p:nvPr/>
            </p:nvSpPr>
            <p:spPr bwMode="auto">
              <a:xfrm flipH="1">
                <a:off x="1836" y="3200"/>
                <a:ext cx="1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1" name="Freeform 72"/>
              <p:cNvSpPr>
                <a:spLocks noEditPoints="1"/>
              </p:cNvSpPr>
              <p:nvPr/>
            </p:nvSpPr>
            <p:spPr bwMode="auto">
              <a:xfrm>
                <a:off x="353" y="3168"/>
                <a:ext cx="44" cy="68"/>
              </a:xfrm>
              <a:custGeom>
                <a:avLst/>
                <a:gdLst>
                  <a:gd name="T0" fmla="*/ 0 w 44"/>
                  <a:gd name="T1" fmla="*/ 34 h 68"/>
                  <a:gd name="T2" fmla="*/ 0 w 44"/>
                  <a:gd name="T3" fmla="*/ 27 h 68"/>
                  <a:gd name="T4" fmla="*/ 1 w 44"/>
                  <a:gd name="T5" fmla="*/ 21 h 68"/>
                  <a:gd name="T6" fmla="*/ 1 w 44"/>
                  <a:gd name="T7" fmla="*/ 14 h 68"/>
                  <a:gd name="T8" fmla="*/ 5 w 44"/>
                  <a:gd name="T9" fmla="*/ 10 h 68"/>
                  <a:gd name="T10" fmla="*/ 6 w 44"/>
                  <a:gd name="T11" fmla="*/ 6 h 68"/>
                  <a:gd name="T12" fmla="*/ 9 w 44"/>
                  <a:gd name="T13" fmla="*/ 3 h 68"/>
                  <a:gd name="T14" fmla="*/ 13 w 44"/>
                  <a:gd name="T15" fmla="*/ 1 h 68"/>
                  <a:gd name="T16" fmla="*/ 18 w 44"/>
                  <a:gd name="T17" fmla="*/ 0 h 68"/>
                  <a:gd name="T18" fmla="*/ 22 w 44"/>
                  <a:gd name="T19" fmla="*/ 0 h 68"/>
                  <a:gd name="T20" fmla="*/ 27 w 44"/>
                  <a:gd name="T21" fmla="*/ 0 h 68"/>
                  <a:gd name="T22" fmla="*/ 31 w 44"/>
                  <a:gd name="T23" fmla="*/ 1 h 68"/>
                  <a:gd name="T24" fmla="*/ 35 w 44"/>
                  <a:gd name="T25" fmla="*/ 5 h 68"/>
                  <a:gd name="T26" fmla="*/ 39 w 44"/>
                  <a:gd name="T27" fmla="*/ 8 h 68"/>
                  <a:gd name="T28" fmla="*/ 40 w 44"/>
                  <a:gd name="T29" fmla="*/ 13 h 68"/>
                  <a:gd name="T30" fmla="*/ 42 w 44"/>
                  <a:gd name="T31" fmla="*/ 18 h 68"/>
                  <a:gd name="T32" fmla="*/ 44 w 44"/>
                  <a:gd name="T33" fmla="*/ 26 h 68"/>
                  <a:gd name="T34" fmla="*/ 44 w 44"/>
                  <a:gd name="T35" fmla="*/ 34 h 68"/>
                  <a:gd name="T36" fmla="*/ 44 w 44"/>
                  <a:gd name="T37" fmla="*/ 42 h 68"/>
                  <a:gd name="T38" fmla="*/ 42 w 44"/>
                  <a:gd name="T39" fmla="*/ 48 h 68"/>
                  <a:gd name="T40" fmla="*/ 42 w 44"/>
                  <a:gd name="T41" fmla="*/ 53 h 68"/>
                  <a:gd name="T42" fmla="*/ 39 w 44"/>
                  <a:gd name="T43" fmla="*/ 60 h 68"/>
                  <a:gd name="T44" fmla="*/ 34 w 44"/>
                  <a:gd name="T45" fmla="*/ 65 h 68"/>
                  <a:gd name="T46" fmla="*/ 31 w 44"/>
                  <a:gd name="T47" fmla="*/ 66 h 68"/>
                  <a:gd name="T48" fmla="*/ 26 w 44"/>
                  <a:gd name="T49" fmla="*/ 68 h 68"/>
                  <a:gd name="T50" fmla="*/ 22 w 44"/>
                  <a:gd name="T51" fmla="*/ 68 h 68"/>
                  <a:gd name="T52" fmla="*/ 16 w 44"/>
                  <a:gd name="T53" fmla="*/ 68 h 68"/>
                  <a:gd name="T54" fmla="*/ 11 w 44"/>
                  <a:gd name="T55" fmla="*/ 66 h 68"/>
                  <a:gd name="T56" fmla="*/ 6 w 44"/>
                  <a:gd name="T57" fmla="*/ 61 h 68"/>
                  <a:gd name="T58" fmla="*/ 1 w 44"/>
                  <a:gd name="T59" fmla="*/ 50 h 68"/>
                  <a:gd name="T60" fmla="*/ 0 w 44"/>
                  <a:gd name="T61" fmla="*/ 34 h 68"/>
                  <a:gd name="T62" fmla="*/ 8 w 44"/>
                  <a:gd name="T63" fmla="*/ 34 h 68"/>
                  <a:gd name="T64" fmla="*/ 8 w 44"/>
                  <a:gd name="T65" fmla="*/ 42 h 68"/>
                  <a:gd name="T66" fmla="*/ 9 w 44"/>
                  <a:gd name="T67" fmla="*/ 48 h 68"/>
                  <a:gd name="T68" fmla="*/ 11 w 44"/>
                  <a:gd name="T69" fmla="*/ 53 h 68"/>
                  <a:gd name="T70" fmla="*/ 13 w 44"/>
                  <a:gd name="T71" fmla="*/ 57 h 68"/>
                  <a:gd name="T72" fmla="*/ 14 w 44"/>
                  <a:gd name="T73" fmla="*/ 60 h 68"/>
                  <a:gd name="T74" fmla="*/ 18 w 44"/>
                  <a:gd name="T75" fmla="*/ 61 h 68"/>
                  <a:gd name="T76" fmla="*/ 22 w 44"/>
                  <a:gd name="T77" fmla="*/ 61 h 68"/>
                  <a:gd name="T78" fmla="*/ 26 w 44"/>
                  <a:gd name="T79" fmla="*/ 61 h 68"/>
                  <a:gd name="T80" fmla="*/ 29 w 44"/>
                  <a:gd name="T81" fmla="*/ 60 h 68"/>
                  <a:gd name="T82" fmla="*/ 32 w 44"/>
                  <a:gd name="T83" fmla="*/ 57 h 68"/>
                  <a:gd name="T84" fmla="*/ 34 w 44"/>
                  <a:gd name="T85" fmla="*/ 53 h 68"/>
                  <a:gd name="T86" fmla="*/ 34 w 44"/>
                  <a:gd name="T87" fmla="*/ 48 h 68"/>
                  <a:gd name="T88" fmla="*/ 35 w 44"/>
                  <a:gd name="T89" fmla="*/ 42 h 68"/>
                  <a:gd name="T90" fmla="*/ 35 w 44"/>
                  <a:gd name="T91" fmla="*/ 34 h 68"/>
                  <a:gd name="T92" fmla="*/ 35 w 44"/>
                  <a:gd name="T93" fmla="*/ 26 h 68"/>
                  <a:gd name="T94" fmla="*/ 34 w 44"/>
                  <a:gd name="T95" fmla="*/ 21 h 68"/>
                  <a:gd name="T96" fmla="*/ 34 w 44"/>
                  <a:gd name="T97" fmla="*/ 16 h 68"/>
                  <a:gd name="T98" fmla="*/ 32 w 44"/>
                  <a:gd name="T99" fmla="*/ 13 h 68"/>
                  <a:gd name="T100" fmla="*/ 29 w 44"/>
                  <a:gd name="T101" fmla="*/ 10 h 68"/>
                  <a:gd name="T102" fmla="*/ 26 w 44"/>
                  <a:gd name="T103" fmla="*/ 6 h 68"/>
                  <a:gd name="T104" fmla="*/ 22 w 44"/>
                  <a:gd name="T105" fmla="*/ 6 h 68"/>
                  <a:gd name="T106" fmla="*/ 18 w 44"/>
                  <a:gd name="T107" fmla="*/ 6 h 68"/>
                  <a:gd name="T108" fmla="*/ 14 w 44"/>
                  <a:gd name="T109" fmla="*/ 8 h 68"/>
                  <a:gd name="T110" fmla="*/ 13 w 44"/>
                  <a:gd name="T111" fmla="*/ 11 h 68"/>
                  <a:gd name="T112" fmla="*/ 11 w 44"/>
                  <a:gd name="T113" fmla="*/ 14 h 68"/>
                  <a:gd name="T114" fmla="*/ 9 w 44"/>
                  <a:gd name="T115" fmla="*/ 21 h 68"/>
                  <a:gd name="T116" fmla="*/ 8 w 44"/>
                  <a:gd name="T117" fmla="*/ 26 h 68"/>
                  <a:gd name="T118" fmla="*/ 8 w 44"/>
                  <a:gd name="T11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" h="68">
                    <a:moveTo>
                      <a:pt x="0" y="34"/>
                    </a:moveTo>
                    <a:lnTo>
                      <a:pt x="0" y="27"/>
                    </a:lnTo>
                    <a:lnTo>
                      <a:pt x="1" y="21"/>
                    </a:lnTo>
                    <a:lnTo>
                      <a:pt x="1" y="14"/>
                    </a:lnTo>
                    <a:lnTo>
                      <a:pt x="5" y="10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5" y="5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42" y="18"/>
                    </a:lnTo>
                    <a:lnTo>
                      <a:pt x="44" y="26"/>
                    </a:lnTo>
                    <a:lnTo>
                      <a:pt x="44" y="34"/>
                    </a:lnTo>
                    <a:lnTo>
                      <a:pt x="44" y="42"/>
                    </a:lnTo>
                    <a:lnTo>
                      <a:pt x="42" y="48"/>
                    </a:lnTo>
                    <a:lnTo>
                      <a:pt x="42" y="53"/>
                    </a:lnTo>
                    <a:lnTo>
                      <a:pt x="39" y="60"/>
                    </a:lnTo>
                    <a:lnTo>
                      <a:pt x="34" y="65"/>
                    </a:lnTo>
                    <a:lnTo>
                      <a:pt x="31" y="66"/>
                    </a:lnTo>
                    <a:lnTo>
                      <a:pt x="26" y="68"/>
                    </a:lnTo>
                    <a:lnTo>
                      <a:pt x="22" y="68"/>
                    </a:lnTo>
                    <a:lnTo>
                      <a:pt x="16" y="68"/>
                    </a:lnTo>
                    <a:lnTo>
                      <a:pt x="11" y="66"/>
                    </a:lnTo>
                    <a:lnTo>
                      <a:pt x="6" y="61"/>
                    </a:lnTo>
                    <a:lnTo>
                      <a:pt x="1" y="50"/>
                    </a:lnTo>
                    <a:lnTo>
                      <a:pt x="0" y="34"/>
                    </a:lnTo>
                    <a:close/>
                    <a:moveTo>
                      <a:pt x="8" y="34"/>
                    </a:moveTo>
                    <a:lnTo>
                      <a:pt x="8" y="42"/>
                    </a:lnTo>
                    <a:lnTo>
                      <a:pt x="9" y="48"/>
                    </a:lnTo>
                    <a:lnTo>
                      <a:pt x="11" y="53"/>
                    </a:lnTo>
                    <a:lnTo>
                      <a:pt x="13" y="57"/>
                    </a:lnTo>
                    <a:lnTo>
                      <a:pt x="14" y="60"/>
                    </a:lnTo>
                    <a:lnTo>
                      <a:pt x="18" y="61"/>
                    </a:lnTo>
                    <a:lnTo>
                      <a:pt x="22" y="61"/>
                    </a:lnTo>
                    <a:lnTo>
                      <a:pt x="26" y="61"/>
                    </a:lnTo>
                    <a:lnTo>
                      <a:pt x="29" y="60"/>
                    </a:lnTo>
                    <a:lnTo>
                      <a:pt x="32" y="57"/>
                    </a:lnTo>
                    <a:lnTo>
                      <a:pt x="34" y="53"/>
                    </a:lnTo>
                    <a:lnTo>
                      <a:pt x="34" y="48"/>
                    </a:lnTo>
                    <a:lnTo>
                      <a:pt x="35" y="42"/>
                    </a:lnTo>
                    <a:lnTo>
                      <a:pt x="35" y="34"/>
                    </a:lnTo>
                    <a:lnTo>
                      <a:pt x="35" y="26"/>
                    </a:lnTo>
                    <a:lnTo>
                      <a:pt x="34" y="21"/>
                    </a:lnTo>
                    <a:lnTo>
                      <a:pt x="34" y="16"/>
                    </a:lnTo>
                    <a:lnTo>
                      <a:pt x="32" y="13"/>
                    </a:lnTo>
                    <a:lnTo>
                      <a:pt x="29" y="10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18" y="6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4"/>
                    </a:lnTo>
                    <a:lnTo>
                      <a:pt x="9" y="21"/>
                    </a:lnTo>
                    <a:lnTo>
                      <a:pt x="8" y="26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2" name="Rectangle 73"/>
              <p:cNvSpPr>
                <a:spLocks noChangeArrowheads="1"/>
              </p:cNvSpPr>
              <p:nvPr/>
            </p:nvSpPr>
            <p:spPr bwMode="auto">
              <a:xfrm>
                <a:off x="410" y="3226"/>
                <a:ext cx="9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3" name="Freeform 74"/>
              <p:cNvSpPr>
                <a:spLocks noEditPoints="1"/>
              </p:cNvSpPr>
              <p:nvPr/>
            </p:nvSpPr>
            <p:spPr bwMode="auto">
              <a:xfrm>
                <a:off x="429" y="3168"/>
                <a:ext cx="47" cy="68"/>
              </a:xfrm>
              <a:custGeom>
                <a:avLst/>
                <a:gdLst>
                  <a:gd name="T0" fmla="*/ 29 w 47"/>
                  <a:gd name="T1" fmla="*/ 68 h 68"/>
                  <a:gd name="T2" fmla="*/ 29 w 47"/>
                  <a:gd name="T3" fmla="*/ 52 h 68"/>
                  <a:gd name="T4" fmla="*/ 0 w 47"/>
                  <a:gd name="T5" fmla="*/ 52 h 68"/>
                  <a:gd name="T6" fmla="*/ 0 w 47"/>
                  <a:gd name="T7" fmla="*/ 44 h 68"/>
                  <a:gd name="T8" fmla="*/ 31 w 47"/>
                  <a:gd name="T9" fmla="*/ 0 h 68"/>
                  <a:gd name="T10" fmla="*/ 37 w 47"/>
                  <a:gd name="T11" fmla="*/ 0 h 68"/>
                  <a:gd name="T12" fmla="*/ 37 w 47"/>
                  <a:gd name="T13" fmla="*/ 44 h 68"/>
                  <a:gd name="T14" fmla="*/ 47 w 47"/>
                  <a:gd name="T15" fmla="*/ 44 h 68"/>
                  <a:gd name="T16" fmla="*/ 47 w 47"/>
                  <a:gd name="T17" fmla="*/ 52 h 68"/>
                  <a:gd name="T18" fmla="*/ 37 w 47"/>
                  <a:gd name="T19" fmla="*/ 52 h 68"/>
                  <a:gd name="T20" fmla="*/ 37 w 47"/>
                  <a:gd name="T21" fmla="*/ 68 h 68"/>
                  <a:gd name="T22" fmla="*/ 29 w 47"/>
                  <a:gd name="T23" fmla="*/ 68 h 68"/>
                  <a:gd name="T24" fmla="*/ 29 w 47"/>
                  <a:gd name="T25" fmla="*/ 44 h 68"/>
                  <a:gd name="T26" fmla="*/ 29 w 47"/>
                  <a:gd name="T27" fmla="*/ 13 h 68"/>
                  <a:gd name="T28" fmla="*/ 8 w 47"/>
                  <a:gd name="T29" fmla="*/ 44 h 68"/>
                  <a:gd name="T30" fmla="*/ 29 w 47"/>
                  <a:gd name="T31" fmla="*/ 4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68">
                    <a:moveTo>
                      <a:pt x="29" y="68"/>
                    </a:moveTo>
                    <a:lnTo>
                      <a:pt x="29" y="52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4"/>
                    </a:lnTo>
                    <a:lnTo>
                      <a:pt x="47" y="44"/>
                    </a:lnTo>
                    <a:lnTo>
                      <a:pt x="47" y="52"/>
                    </a:lnTo>
                    <a:lnTo>
                      <a:pt x="37" y="52"/>
                    </a:lnTo>
                    <a:lnTo>
                      <a:pt x="37" y="68"/>
                    </a:lnTo>
                    <a:lnTo>
                      <a:pt x="29" y="68"/>
                    </a:lnTo>
                    <a:close/>
                    <a:moveTo>
                      <a:pt x="29" y="44"/>
                    </a:moveTo>
                    <a:lnTo>
                      <a:pt x="29" y="13"/>
                    </a:lnTo>
                    <a:lnTo>
                      <a:pt x="8" y="44"/>
                    </a:lnTo>
                    <a:lnTo>
                      <a:pt x="29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4" name="Line 75"/>
              <p:cNvSpPr>
                <a:spLocks noChangeShapeType="1"/>
              </p:cNvSpPr>
              <p:nvPr/>
            </p:nvSpPr>
            <p:spPr bwMode="auto">
              <a:xfrm>
                <a:off x="500" y="2953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5" name="Line 76"/>
              <p:cNvSpPr>
                <a:spLocks noChangeShapeType="1"/>
              </p:cNvSpPr>
              <p:nvPr/>
            </p:nvSpPr>
            <p:spPr bwMode="auto">
              <a:xfrm flipH="1">
                <a:off x="1836" y="2953"/>
                <a:ext cx="1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6" name="Freeform 77"/>
              <p:cNvSpPr>
                <a:spLocks noEditPoints="1"/>
              </p:cNvSpPr>
              <p:nvPr/>
            </p:nvSpPr>
            <p:spPr bwMode="auto">
              <a:xfrm>
                <a:off x="353" y="2919"/>
                <a:ext cx="44" cy="70"/>
              </a:xfrm>
              <a:custGeom>
                <a:avLst/>
                <a:gdLst>
                  <a:gd name="T0" fmla="*/ 0 w 44"/>
                  <a:gd name="T1" fmla="*/ 36 h 70"/>
                  <a:gd name="T2" fmla="*/ 0 w 44"/>
                  <a:gd name="T3" fmla="*/ 28 h 70"/>
                  <a:gd name="T4" fmla="*/ 1 w 44"/>
                  <a:gd name="T5" fmla="*/ 22 h 70"/>
                  <a:gd name="T6" fmla="*/ 1 w 44"/>
                  <a:gd name="T7" fmla="*/ 17 h 70"/>
                  <a:gd name="T8" fmla="*/ 5 w 44"/>
                  <a:gd name="T9" fmla="*/ 12 h 70"/>
                  <a:gd name="T10" fmla="*/ 6 w 44"/>
                  <a:gd name="T11" fmla="*/ 9 h 70"/>
                  <a:gd name="T12" fmla="*/ 9 w 44"/>
                  <a:gd name="T13" fmla="*/ 5 h 70"/>
                  <a:gd name="T14" fmla="*/ 13 w 44"/>
                  <a:gd name="T15" fmla="*/ 4 h 70"/>
                  <a:gd name="T16" fmla="*/ 18 w 44"/>
                  <a:gd name="T17" fmla="*/ 2 h 70"/>
                  <a:gd name="T18" fmla="*/ 22 w 44"/>
                  <a:gd name="T19" fmla="*/ 0 h 70"/>
                  <a:gd name="T20" fmla="*/ 27 w 44"/>
                  <a:gd name="T21" fmla="*/ 2 h 70"/>
                  <a:gd name="T22" fmla="*/ 31 w 44"/>
                  <a:gd name="T23" fmla="*/ 4 h 70"/>
                  <a:gd name="T24" fmla="*/ 35 w 44"/>
                  <a:gd name="T25" fmla="*/ 5 h 70"/>
                  <a:gd name="T26" fmla="*/ 39 w 44"/>
                  <a:gd name="T27" fmla="*/ 10 h 70"/>
                  <a:gd name="T28" fmla="*/ 40 w 44"/>
                  <a:gd name="T29" fmla="*/ 15 h 70"/>
                  <a:gd name="T30" fmla="*/ 42 w 44"/>
                  <a:gd name="T31" fmla="*/ 20 h 70"/>
                  <a:gd name="T32" fmla="*/ 44 w 44"/>
                  <a:gd name="T33" fmla="*/ 26 h 70"/>
                  <a:gd name="T34" fmla="*/ 44 w 44"/>
                  <a:gd name="T35" fmla="*/ 36 h 70"/>
                  <a:gd name="T36" fmla="*/ 44 w 44"/>
                  <a:gd name="T37" fmla="*/ 43 h 70"/>
                  <a:gd name="T38" fmla="*/ 42 w 44"/>
                  <a:gd name="T39" fmla="*/ 49 h 70"/>
                  <a:gd name="T40" fmla="*/ 42 w 44"/>
                  <a:gd name="T41" fmla="*/ 56 h 70"/>
                  <a:gd name="T42" fmla="*/ 39 w 44"/>
                  <a:gd name="T43" fmla="*/ 62 h 70"/>
                  <a:gd name="T44" fmla="*/ 34 w 44"/>
                  <a:gd name="T45" fmla="*/ 67 h 70"/>
                  <a:gd name="T46" fmla="*/ 31 w 44"/>
                  <a:gd name="T47" fmla="*/ 69 h 70"/>
                  <a:gd name="T48" fmla="*/ 26 w 44"/>
                  <a:gd name="T49" fmla="*/ 70 h 70"/>
                  <a:gd name="T50" fmla="*/ 22 w 44"/>
                  <a:gd name="T51" fmla="*/ 70 h 70"/>
                  <a:gd name="T52" fmla="*/ 16 w 44"/>
                  <a:gd name="T53" fmla="*/ 70 h 70"/>
                  <a:gd name="T54" fmla="*/ 11 w 44"/>
                  <a:gd name="T55" fmla="*/ 67 h 70"/>
                  <a:gd name="T56" fmla="*/ 6 w 44"/>
                  <a:gd name="T57" fmla="*/ 64 h 70"/>
                  <a:gd name="T58" fmla="*/ 1 w 44"/>
                  <a:gd name="T59" fmla="*/ 52 h 70"/>
                  <a:gd name="T60" fmla="*/ 0 w 44"/>
                  <a:gd name="T61" fmla="*/ 36 h 70"/>
                  <a:gd name="T62" fmla="*/ 8 w 44"/>
                  <a:gd name="T63" fmla="*/ 36 h 70"/>
                  <a:gd name="T64" fmla="*/ 8 w 44"/>
                  <a:gd name="T65" fmla="*/ 44 h 70"/>
                  <a:gd name="T66" fmla="*/ 9 w 44"/>
                  <a:gd name="T67" fmla="*/ 49 h 70"/>
                  <a:gd name="T68" fmla="*/ 11 w 44"/>
                  <a:gd name="T69" fmla="*/ 54 h 70"/>
                  <a:gd name="T70" fmla="*/ 13 w 44"/>
                  <a:gd name="T71" fmla="*/ 57 h 70"/>
                  <a:gd name="T72" fmla="*/ 14 w 44"/>
                  <a:gd name="T73" fmla="*/ 60 h 70"/>
                  <a:gd name="T74" fmla="*/ 18 w 44"/>
                  <a:gd name="T75" fmla="*/ 62 h 70"/>
                  <a:gd name="T76" fmla="*/ 22 w 44"/>
                  <a:gd name="T77" fmla="*/ 64 h 70"/>
                  <a:gd name="T78" fmla="*/ 26 w 44"/>
                  <a:gd name="T79" fmla="*/ 62 h 70"/>
                  <a:gd name="T80" fmla="*/ 29 w 44"/>
                  <a:gd name="T81" fmla="*/ 60 h 70"/>
                  <a:gd name="T82" fmla="*/ 32 w 44"/>
                  <a:gd name="T83" fmla="*/ 57 h 70"/>
                  <a:gd name="T84" fmla="*/ 34 w 44"/>
                  <a:gd name="T85" fmla="*/ 54 h 70"/>
                  <a:gd name="T86" fmla="*/ 34 w 44"/>
                  <a:gd name="T87" fmla="*/ 49 h 70"/>
                  <a:gd name="T88" fmla="*/ 35 w 44"/>
                  <a:gd name="T89" fmla="*/ 43 h 70"/>
                  <a:gd name="T90" fmla="*/ 35 w 44"/>
                  <a:gd name="T91" fmla="*/ 36 h 70"/>
                  <a:gd name="T92" fmla="*/ 35 w 44"/>
                  <a:gd name="T93" fmla="*/ 28 h 70"/>
                  <a:gd name="T94" fmla="*/ 34 w 44"/>
                  <a:gd name="T95" fmla="*/ 22 h 70"/>
                  <a:gd name="T96" fmla="*/ 34 w 44"/>
                  <a:gd name="T97" fmla="*/ 17 h 70"/>
                  <a:gd name="T98" fmla="*/ 32 w 44"/>
                  <a:gd name="T99" fmla="*/ 13 h 70"/>
                  <a:gd name="T100" fmla="*/ 29 w 44"/>
                  <a:gd name="T101" fmla="*/ 10 h 70"/>
                  <a:gd name="T102" fmla="*/ 26 w 44"/>
                  <a:gd name="T103" fmla="*/ 9 h 70"/>
                  <a:gd name="T104" fmla="*/ 22 w 44"/>
                  <a:gd name="T105" fmla="*/ 9 h 70"/>
                  <a:gd name="T106" fmla="*/ 18 w 44"/>
                  <a:gd name="T107" fmla="*/ 9 h 70"/>
                  <a:gd name="T108" fmla="*/ 14 w 44"/>
                  <a:gd name="T109" fmla="*/ 10 h 70"/>
                  <a:gd name="T110" fmla="*/ 13 w 44"/>
                  <a:gd name="T111" fmla="*/ 13 h 70"/>
                  <a:gd name="T112" fmla="*/ 11 w 44"/>
                  <a:gd name="T113" fmla="*/ 17 h 70"/>
                  <a:gd name="T114" fmla="*/ 9 w 44"/>
                  <a:gd name="T115" fmla="*/ 22 h 70"/>
                  <a:gd name="T116" fmla="*/ 8 w 44"/>
                  <a:gd name="T117" fmla="*/ 28 h 70"/>
                  <a:gd name="T118" fmla="*/ 8 w 44"/>
                  <a:gd name="T119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" h="70">
                    <a:moveTo>
                      <a:pt x="0" y="36"/>
                    </a:moveTo>
                    <a:lnTo>
                      <a:pt x="0" y="28"/>
                    </a:lnTo>
                    <a:lnTo>
                      <a:pt x="1" y="22"/>
                    </a:lnTo>
                    <a:lnTo>
                      <a:pt x="1" y="17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9" y="5"/>
                    </a:lnTo>
                    <a:lnTo>
                      <a:pt x="13" y="4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1" y="4"/>
                    </a:lnTo>
                    <a:lnTo>
                      <a:pt x="35" y="5"/>
                    </a:lnTo>
                    <a:lnTo>
                      <a:pt x="39" y="10"/>
                    </a:lnTo>
                    <a:lnTo>
                      <a:pt x="40" y="15"/>
                    </a:lnTo>
                    <a:lnTo>
                      <a:pt x="42" y="20"/>
                    </a:lnTo>
                    <a:lnTo>
                      <a:pt x="44" y="26"/>
                    </a:lnTo>
                    <a:lnTo>
                      <a:pt x="44" y="36"/>
                    </a:lnTo>
                    <a:lnTo>
                      <a:pt x="44" y="43"/>
                    </a:lnTo>
                    <a:lnTo>
                      <a:pt x="42" y="49"/>
                    </a:lnTo>
                    <a:lnTo>
                      <a:pt x="42" y="56"/>
                    </a:lnTo>
                    <a:lnTo>
                      <a:pt x="39" y="62"/>
                    </a:lnTo>
                    <a:lnTo>
                      <a:pt x="34" y="67"/>
                    </a:lnTo>
                    <a:lnTo>
                      <a:pt x="31" y="69"/>
                    </a:lnTo>
                    <a:lnTo>
                      <a:pt x="26" y="70"/>
                    </a:lnTo>
                    <a:lnTo>
                      <a:pt x="22" y="70"/>
                    </a:lnTo>
                    <a:lnTo>
                      <a:pt x="16" y="70"/>
                    </a:lnTo>
                    <a:lnTo>
                      <a:pt x="11" y="67"/>
                    </a:lnTo>
                    <a:lnTo>
                      <a:pt x="6" y="64"/>
                    </a:lnTo>
                    <a:lnTo>
                      <a:pt x="1" y="52"/>
                    </a:lnTo>
                    <a:lnTo>
                      <a:pt x="0" y="36"/>
                    </a:lnTo>
                    <a:close/>
                    <a:moveTo>
                      <a:pt x="8" y="36"/>
                    </a:moveTo>
                    <a:lnTo>
                      <a:pt x="8" y="44"/>
                    </a:lnTo>
                    <a:lnTo>
                      <a:pt x="9" y="49"/>
                    </a:lnTo>
                    <a:lnTo>
                      <a:pt x="11" y="54"/>
                    </a:lnTo>
                    <a:lnTo>
                      <a:pt x="13" y="57"/>
                    </a:lnTo>
                    <a:lnTo>
                      <a:pt x="14" y="60"/>
                    </a:lnTo>
                    <a:lnTo>
                      <a:pt x="18" y="62"/>
                    </a:lnTo>
                    <a:lnTo>
                      <a:pt x="22" y="64"/>
                    </a:lnTo>
                    <a:lnTo>
                      <a:pt x="26" y="62"/>
                    </a:lnTo>
                    <a:lnTo>
                      <a:pt x="29" y="60"/>
                    </a:lnTo>
                    <a:lnTo>
                      <a:pt x="32" y="57"/>
                    </a:lnTo>
                    <a:lnTo>
                      <a:pt x="34" y="54"/>
                    </a:lnTo>
                    <a:lnTo>
                      <a:pt x="34" y="49"/>
                    </a:lnTo>
                    <a:lnTo>
                      <a:pt x="35" y="43"/>
                    </a:lnTo>
                    <a:lnTo>
                      <a:pt x="35" y="36"/>
                    </a:lnTo>
                    <a:lnTo>
                      <a:pt x="35" y="28"/>
                    </a:lnTo>
                    <a:lnTo>
                      <a:pt x="34" y="22"/>
                    </a:lnTo>
                    <a:lnTo>
                      <a:pt x="34" y="17"/>
                    </a:lnTo>
                    <a:lnTo>
                      <a:pt x="32" y="13"/>
                    </a:lnTo>
                    <a:lnTo>
                      <a:pt x="29" y="10"/>
                    </a:lnTo>
                    <a:lnTo>
                      <a:pt x="26" y="9"/>
                    </a:lnTo>
                    <a:lnTo>
                      <a:pt x="22" y="9"/>
                    </a:lnTo>
                    <a:lnTo>
                      <a:pt x="18" y="9"/>
                    </a:lnTo>
                    <a:lnTo>
                      <a:pt x="14" y="10"/>
                    </a:lnTo>
                    <a:lnTo>
                      <a:pt x="13" y="13"/>
                    </a:lnTo>
                    <a:lnTo>
                      <a:pt x="11" y="17"/>
                    </a:lnTo>
                    <a:lnTo>
                      <a:pt x="9" y="22"/>
                    </a:lnTo>
                    <a:lnTo>
                      <a:pt x="8" y="28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7" name="Rectangle 78"/>
              <p:cNvSpPr>
                <a:spLocks noChangeArrowheads="1"/>
              </p:cNvSpPr>
              <p:nvPr/>
            </p:nvSpPr>
            <p:spPr bwMode="auto">
              <a:xfrm>
                <a:off x="410" y="2979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8" name="Freeform 79"/>
              <p:cNvSpPr>
                <a:spLocks noEditPoints="1"/>
              </p:cNvSpPr>
              <p:nvPr/>
            </p:nvSpPr>
            <p:spPr bwMode="auto">
              <a:xfrm>
                <a:off x="431" y="2919"/>
                <a:ext cx="45" cy="70"/>
              </a:xfrm>
              <a:custGeom>
                <a:avLst/>
                <a:gdLst>
                  <a:gd name="T0" fmla="*/ 35 w 45"/>
                  <a:gd name="T1" fmla="*/ 18 h 70"/>
                  <a:gd name="T2" fmla="*/ 32 w 45"/>
                  <a:gd name="T3" fmla="*/ 12 h 70"/>
                  <a:gd name="T4" fmla="*/ 24 w 45"/>
                  <a:gd name="T5" fmla="*/ 9 h 70"/>
                  <a:gd name="T6" fmla="*/ 17 w 45"/>
                  <a:gd name="T7" fmla="*/ 10 h 70"/>
                  <a:gd name="T8" fmla="*/ 11 w 45"/>
                  <a:gd name="T9" fmla="*/ 18 h 70"/>
                  <a:gd name="T10" fmla="*/ 9 w 45"/>
                  <a:gd name="T11" fmla="*/ 28 h 70"/>
                  <a:gd name="T12" fmla="*/ 13 w 45"/>
                  <a:gd name="T13" fmla="*/ 30 h 70"/>
                  <a:gd name="T14" fmla="*/ 21 w 45"/>
                  <a:gd name="T15" fmla="*/ 26 h 70"/>
                  <a:gd name="T16" fmla="*/ 30 w 45"/>
                  <a:gd name="T17" fmla="*/ 26 h 70"/>
                  <a:gd name="T18" fmla="*/ 39 w 45"/>
                  <a:gd name="T19" fmla="*/ 31 h 70"/>
                  <a:gd name="T20" fmla="*/ 45 w 45"/>
                  <a:gd name="T21" fmla="*/ 41 h 70"/>
                  <a:gd name="T22" fmla="*/ 45 w 45"/>
                  <a:gd name="T23" fmla="*/ 54 h 70"/>
                  <a:gd name="T24" fmla="*/ 39 w 45"/>
                  <a:gd name="T25" fmla="*/ 64 h 70"/>
                  <a:gd name="T26" fmla="*/ 29 w 45"/>
                  <a:gd name="T27" fmla="*/ 70 h 70"/>
                  <a:gd name="T28" fmla="*/ 17 w 45"/>
                  <a:gd name="T29" fmla="*/ 70 h 70"/>
                  <a:gd name="T30" fmla="*/ 6 w 45"/>
                  <a:gd name="T31" fmla="*/ 62 h 70"/>
                  <a:gd name="T32" fmla="*/ 1 w 45"/>
                  <a:gd name="T33" fmla="*/ 52 h 70"/>
                  <a:gd name="T34" fmla="*/ 0 w 45"/>
                  <a:gd name="T35" fmla="*/ 38 h 70"/>
                  <a:gd name="T36" fmla="*/ 8 w 45"/>
                  <a:gd name="T37" fmla="*/ 9 h 70"/>
                  <a:gd name="T38" fmla="*/ 17 w 45"/>
                  <a:gd name="T39" fmla="*/ 2 h 70"/>
                  <a:gd name="T40" fmla="*/ 30 w 45"/>
                  <a:gd name="T41" fmla="*/ 2 h 70"/>
                  <a:gd name="T42" fmla="*/ 37 w 45"/>
                  <a:gd name="T43" fmla="*/ 5 h 70"/>
                  <a:gd name="T44" fmla="*/ 43 w 45"/>
                  <a:gd name="T45" fmla="*/ 13 h 70"/>
                  <a:gd name="T46" fmla="*/ 9 w 45"/>
                  <a:gd name="T47" fmla="*/ 47 h 70"/>
                  <a:gd name="T48" fmla="*/ 11 w 45"/>
                  <a:gd name="T49" fmla="*/ 56 h 70"/>
                  <a:gd name="T50" fmla="*/ 17 w 45"/>
                  <a:gd name="T51" fmla="*/ 62 h 70"/>
                  <a:gd name="T52" fmla="*/ 24 w 45"/>
                  <a:gd name="T53" fmla="*/ 64 h 70"/>
                  <a:gd name="T54" fmla="*/ 32 w 45"/>
                  <a:gd name="T55" fmla="*/ 59 h 70"/>
                  <a:gd name="T56" fmla="*/ 35 w 45"/>
                  <a:gd name="T57" fmla="*/ 52 h 70"/>
                  <a:gd name="T58" fmla="*/ 35 w 45"/>
                  <a:gd name="T59" fmla="*/ 43 h 70"/>
                  <a:gd name="T60" fmla="*/ 32 w 45"/>
                  <a:gd name="T61" fmla="*/ 36 h 70"/>
                  <a:gd name="T62" fmla="*/ 27 w 45"/>
                  <a:gd name="T63" fmla="*/ 33 h 70"/>
                  <a:gd name="T64" fmla="*/ 17 w 45"/>
                  <a:gd name="T65" fmla="*/ 33 h 70"/>
                  <a:gd name="T66" fmla="*/ 11 w 45"/>
                  <a:gd name="T67" fmla="*/ 39 h 70"/>
                  <a:gd name="T68" fmla="*/ 9 w 45"/>
                  <a:gd name="T69" fmla="*/ 4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" h="70">
                    <a:moveTo>
                      <a:pt x="43" y="18"/>
                    </a:moveTo>
                    <a:lnTo>
                      <a:pt x="35" y="18"/>
                    </a:lnTo>
                    <a:lnTo>
                      <a:pt x="34" y="15"/>
                    </a:lnTo>
                    <a:lnTo>
                      <a:pt x="32" y="12"/>
                    </a:lnTo>
                    <a:lnTo>
                      <a:pt x="29" y="9"/>
                    </a:lnTo>
                    <a:lnTo>
                      <a:pt x="24" y="9"/>
                    </a:lnTo>
                    <a:lnTo>
                      <a:pt x="21" y="9"/>
                    </a:lnTo>
                    <a:lnTo>
                      <a:pt x="17" y="10"/>
                    </a:lnTo>
                    <a:lnTo>
                      <a:pt x="14" y="13"/>
                    </a:lnTo>
                    <a:lnTo>
                      <a:pt x="11" y="18"/>
                    </a:lnTo>
                    <a:lnTo>
                      <a:pt x="9" y="23"/>
                    </a:lnTo>
                    <a:lnTo>
                      <a:pt x="9" y="28"/>
                    </a:lnTo>
                    <a:lnTo>
                      <a:pt x="8" y="34"/>
                    </a:lnTo>
                    <a:lnTo>
                      <a:pt x="13" y="30"/>
                    </a:lnTo>
                    <a:lnTo>
                      <a:pt x="16" y="28"/>
                    </a:lnTo>
                    <a:lnTo>
                      <a:pt x="21" y="26"/>
                    </a:lnTo>
                    <a:lnTo>
                      <a:pt x="26" y="25"/>
                    </a:lnTo>
                    <a:lnTo>
                      <a:pt x="30" y="26"/>
                    </a:lnTo>
                    <a:lnTo>
                      <a:pt x="35" y="28"/>
                    </a:lnTo>
                    <a:lnTo>
                      <a:pt x="39" y="31"/>
                    </a:lnTo>
                    <a:lnTo>
                      <a:pt x="42" y="36"/>
                    </a:lnTo>
                    <a:lnTo>
                      <a:pt x="45" y="41"/>
                    </a:lnTo>
                    <a:lnTo>
                      <a:pt x="45" y="47"/>
                    </a:lnTo>
                    <a:lnTo>
                      <a:pt x="45" y="54"/>
                    </a:lnTo>
                    <a:lnTo>
                      <a:pt x="42" y="59"/>
                    </a:lnTo>
                    <a:lnTo>
                      <a:pt x="39" y="64"/>
                    </a:lnTo>
                    <a:lnTo>
                      <a:pt x="35" y="67"/>
                    </a:lnTo>
                    <a:lnTo>
                      <a:pt x="29" y="70"/>
                    </a:lnTo>
                    <a:lnTo>
                      <a:pt x="24" y="70"/>
                    </a:lnTo>
                    <a:lnTo>
                      <a:pt x="17" y="70"/>
                    </a:lnTo>
                    <a:lnTo>
                      <a:pt x="11" y="67"/>
                    </a:lnTo>
                    <a:lnTo>
                      <a:pt x="6" y="62"/>
                    </a:lnTo>
                    <a:lnTo>
                      <a:pt x="4" y="59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3" y="20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7" y="5"/>
                    </a:lnTo>
                    <a:lnTo>
                      <a:pt x="40" y="9"/>
                    </a:lnTo>
                    <a:lnTo>
                      <a:pt x="43" y="13"/>
                    </a:lnTo>
                    <a:lnTo>
                      <a:pt x="43" y="18"/>
                    </a:lnTo>
                    <a:close/>
                    <a:moveTo>
                      <a:pt x="9" y="47"/>
                    </a:moveTo>
                    <a:lnTo>
                      <a:pt x="11" y="51"/>
                    </a:lnTo>
                    <a:lnTo>
                      <a:pt x="11" y="56"/>
                    </a:lnTo>
                    <a:lnTo>
                      <a:pt x="14" y="59"/>
                    </a:lnTo>
                    <a:lnTo>
                      <a:pt x="17" y="62"/>
                    </a:lnTo>
                    <a:lnTo>
                      <a:pt x="21" y="64"/>
                    </a:lnTo>
                    <a:lnTo>
                      <a:pt x="24" y="64"/>
                    </a:lnTo>
                    <a:lnTo>
                      <a:pt x="29" y="62"/>
                    </a:lnTo>
                    <a:lnTo>
                      <a:pt x="32" y="59"/>
                    </a:lnTo>
                    <a:lnTo>
                      <a:pt x="35" y="56"/>
                    </a:lnTo>
                    <a:lnTo>
                      <a:pt x="35" y="52"/>
                    </a:lnTo>
                    <a:lnTo>
                      <a:pt x="37" y="47"/>
                    </a:lnTo>
                    <a:lnTo>
                      <a:pt x="35" y="43"/>
                    </a:lnTo>
                    <a:lnTo>
                      <a:pt x="35" y="39"/>
                    </a:lnTo>
                    <a:lnTo>
                      <a:pt x="32" y="36"/>
                    </a:lnTo>
                    <a:lnTo>
                      <a:pt x="30" y="34"/>
                    </a:lnTo>
                    <a:lnTo>
                      <a:pt x="27" y="33"/>
                    </a:lnTo>
                    <a:lnTo>
                      <a:pt x="24" y="33"/>
                    </a:lnTo>
                    <a:lnTo>
                      <a:pt x="17" y="33"/>
                    </a:lnTo>
                    <a:lnTo>
                      <a:pt x="14" y="36"/>
                    </a:lnTo>
                    <a:lnTo>
                      <a:pt x="11" y="39"/>
                    </a:lnTo>
                    <a:lnTo>
                      <a:pt x="11" y="43"/>
                    </a:ln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9" name="Line 80"/>
              <p:cNvSpPr>
                <a:spLocks noChangeShapeType="1"/>
              </p:cNvSpPr>
              <p:nvPr/>
            </p:nvSpPr>
            <p:spPr bwMode="auto">
              <a:xfrm>
                <a:off x="500" y="2705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0" name="Line 81"/>
              <p:cNvSpPr>
                <a:spLocks noChangeShapeType="1"/>
              </p:cNvSpPr>
              <p:nvPr/>
            </p:nvSpPr>
            <p:spPr bwMode="auto">
              <a:xfrm flipH="1">
                <a:off x="1836" y="2705"/>
                <a:ext cx="1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1" name="Freeform 82"/>
              <p:cNvSpPr>
                <a:spLocks noEditPoints="1"/>
              </p:cNvSpPr>
              <p:nvPr/>
            </p:nvSpPr>
            <p:spPr bwMode="auto">
              <a:xfrm>
                <a:off x="353" y="2673"/>
                <a:ext cx="44" cy="68"/>
              </a:xfrm>
              <a:custGeom>
                <a:avLst/>
                <a:gdLst>
                  <a:gd name="T0" fmla="*/ 0 w 44"/>
                  <a:gd name="T1" fmla="*/ 34 h 68"/>
                  <a:gd name="T2" fmla="*/ 0 w 44"/>
                  <a:gd name="T3" fmla="*/ 26 h 68"/>
                  <a:gd name="T4" fmla="*/ 1 w 44"/>
                  <a:gd name="T5" fmla="*/ 19 h 68"/>
                  <a:gd name="T6" fmla="*/ 1 w 44"/>
                  <a:gd name="T7" fmla="*/ 14 h 68"/>
                  <a:gd name="T8" fmla="*/ 5 w 44"/>
                  <a:gd name="T9" fmla="*/ 9 h 68"/>
                  <a:gd name="T10" fmla="*/ 6 w 44"/>
                  <a:gd name="T11" fmla="*/ 6 h 68"/>
                  <a:gd name="T12" fmla="*/ 9 w 44"/>
                  <a:gd name="T13" fmla="*/ 3 h 68"/>
                  <a:gd name="T14" fmla="*/ 13 w 44"/>
                  <a:gd name="T15" fmla="*/ 1 h 68"/>
                  <a:gd name="T16" fmla="*/ 18 w 44"/>
                  <a:gd name="T17" fmla="*/ 0 h 68"/>
                  <a:gd name="T18" fmla="*/ 22 w 44"/>
                  <a:gd name="T19" fmla="*/ 0 h 68"/>
                  <a:gd name="T20" fmla="*/ 27 w 44"/>
                  <a:gd name="T21" fmla="*/ 0 h 68"/>
                  <a:gd name="T22" fmla="*/ 31 w 44"/>
                  <a:gd name="T23" fmla="*/ 1 h 68"/>
                  <a:gd name="T24" fmla="*/ 35 w 44"/>
                  <a:gd name="T25" fmla="*/ 5 h 68"/>
                  <a:gd name="T26" fmla="*/ 39 w 44"/>
                  <a:gd name="T27" fmla="*/ 8 h 68"/>
                  <a:gd name="T28" fmla="*/ 40 w 44"/>
                  <a:gd name="T29" fmla="*/ 13 h 68"/>
                  <a:gd name="T30" fmla="*/ 42 w 44"/>
                  <a:gd name="T31" fmla="*/ 17 h 68"/>
                  <a:gd name="T32" fmla="*/ 44 w 44"/>
                  <a:gd name="T33" fmla="*/ 24 h 68"/>
                  <a:gd name="T34" fmla="*/ 44 w 44"/>
                  <a:gd name="T35" fmla="*/ 34 h 68"/>
                  <a:gd name="T36" fmla="*/ 44 w 44"/>
                  <a:gd name="T37" fmla="*/ 42 h 68"/>
                  <a:gd name="T38" fmla="*/ 42 w 44"/>
                  <a:gd name="T39" fmla="*/ 48 h 68"/>
                  <a:gd name="T40" fmla="*/ 42 w 44"/>
                  <a:gd name="T41" fmla="*/ 53 h 68"/>
                  <a:gd name="T42" fmla="*/ 39 w 44"/>
                  <a:gd name="T43" fmla="*/ 60 h 68"/>
                  <a:gd name="T44" fmla="*/ 34 w 44"/>
                  <a:gd name="T45" fmla="*/ 65 h 68"/>
                  <a:gd name="T46" fmla="*/ 31 w 44"/>
                  <a:gd name="T47" fmla="*/ 66 h 68"/>
                  <a:gd name="T48" fmla="*/ 26 w 44"/>
                  <a:gd name="T49" fmla="*/ 68 h 68"/>
                  <a:gd name="T50" fmla="*/ 22 w 44"/>
                  <a:gd name="T51" fmla="*/ 68 h 68"/>
                  <a:gd name="T52" fmla="*/ 16 w 44"/>
                  <a:gd name="T53" fmla="*/ 68 h 68"/>
                  <a:gd name="T54" fmla="*/ 11 w 44"/>
                  <a:gd name="T55" fmla="*/ 65 h 68"/>
                  <a:gd name="T56" fmla="*/ 6 w 44"/>
                  <a:gd name="T57" fmla="*/ 61 h 68"/>
                  <a:gd name="T58" fmla="*/ 1 w 44"/>
                  <a:gd name="T59" fmla="*/ 50 h 68"/>
                  <a:gd name="T60" fmla="*/ 0 w 44"/>
                  <a:gd name="T61" fmla="*/ 34 h 68"/>
                  <a:gd name="T62" fmla="*/ 8 w 44"/>
                  <a:gd name="T63" fmla="*/ 34 h 68"/>
                  <a:gd name="T64" fmla="*/ 8 w 44"/>
                  <a:gd name="T65" fmla="*/ 42 h 68"/>
                  <a:gd name="T66" fmla="*/ 9 w 44"/>
                  <a:gd name="T67" fmla="*/ 48 h 68"/>
                  <a:gd name="T68" fmla="*/ 11 w 44"/>
                  <a:gd name="T69" fmla="*/ 53 h 68"/>
                  <a:gd name="T70" fmla="*/ 13 w 44"/>
                  <a:gd name="T71" fmla="*/ 56 h 68"/>
                  <a:gd name="T72" fmla="*/ 14 w 44"/>
                  <a:gd name="T73" fmla="*/ 60 h 68"/>
                  <a:gd name="T74" fmla="*/ 18 w 44"/>
                  <a:gd name="T75" fmla="*/ 61 h 68"/>
                  <a:gd name="T76" fmla="*/ 22 w 44"/>
                  <a:gd name="T77" fmla="*/ 61 h 68"/>
                  <a:gd name="T78" fmla="*/ 26 w 44"/>
                  <a:gd name="T79" fmla="*/ 61 h 68"/>
                  <a:gd name="T80" fmla="*/ 29 w 44"/>
                  <a:gd name="T81" fmla="*/ 60 h 68"/>
                  <a:gd name="T82" fmla="*/ 32 w 44"/>
                  <a:gd name="T83" fmla="*/ 56 h 68"/>
                  <a:gd name="T84" fmla="*/ 34 w 44"/>
                  <a:gd name="T85" fmla="*/ 53 h 68"/>
                  <a:gd name="T86" fmla="*/ 34 w 44"/>
                  <a:gd name="T87" fmla="*/ 48 h 68"/>
                  <a:gd name="T88" fmla="*/ 35 w 44"/>
                  <a:gd name="T89" fmla="*/ 42 h 68"/>
                  <a:gd name="T90" fmla="*/ 35 w 44"/>
                  <a:gd name="T91" fmla="*/ 34 h 68"/>
                  <a:gd name="T92" fmla="*/ 35 w 44"/>
                  <a:gd name="T93" fmla="*/ 26 h 68"/>
                  <a:gd name="T94" fmla="*/ 34 w 44"/>
                  <a:gd name="T95" fmla="*/ 19 h 68"/>
                  <a:gd name="T96" fmla="*/ 34 w 44"/>
                  <a:gd name="T97" fmla="*/ 14 h 68"/>
                  <a:gd name="T98" fmla="*/ 32 w 44"/>
                  <a:gd name="T99" fmla="*/ 11 h 68"/>
                  <a:gd name="T100" fmla="*/ 29 w 44"/>
                  <a:gd name="T101" fmla="*/ 8 h 68"/>
                  <a:gd name="T102" fmla="*/ 26 w 44"/>
                  <a:gd name="T103" fmla="*/ 6 h 68"/>
                  <a:gd name="T104" fmla="*/ 22 w 44"/>
                  <a:gd name="T105" fmla="*/ 6 h 68"/>
                  <a:gd name="T106" fmla="*/ 18 w 44"/>
                  <a:gd name="T107" fmla="*/ 6 h 68"/>
                  <a:gd name="T108" fmla="*/ 14 w 44"/>
                  <a:gd name="T109" fmla="*/ 8 h 68"/>
                  <a:gd name="T110" fmla="*/ 13 w 44"/>
                  <a:gd name="T111" fmla="*/ 11 h 68"/>
                  <a:gd name="T112" fmla="*/ 11 w 44"/>
                  <a:gd name="T113" fmla="*/ 14 h 68"/>
                  <a:gd name="T114" fmla="*/ 9 w 44"/>
                  <a:gd name="T115" fmla="*/ 19 h 68"/>
                  <a:gd name="T116" fmla="*/ 8 w 44"/>
                  <a:gd name="T117" fmla="*/ 26 h 68"/>
                  <a:gd name="T118" fmla="*/ 8 w 44"/>
                  <a:gd name="T11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" h="68">
                    <a:moveTo>
                      <a:pt x="0" y="34"/>
                    </a:moveTo>
                    <a:lnTo>
                      <a:pt x="0" y="26"/>
                    </a:lnTo>
                    <a:lnTo>
                      <a:pt x="1" y="19"/>
                    </a:lnTo>
                    <a:lnTo>
                      <a:pt x="1" y="14"/>
                    </a:lnTo>
                    <a:lnTo>
                      <a:pt x="5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5" y="5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42" y="17"/>
                    </a:lnTo>
                    <a:lnTo>
                      <a:pt x="44" y="24"/>
                    </a:lnTo>
                    <a:lnTo>
                      <a:pt x="44" y="34"/>
                    </a:lnTo>
                    <a:lnTo>
                      <a:pt x="44" y="42"/>
                    </a:lnTo>
                    <a:lnTo>
                      <a:pt x="42" y="48"/>
                    </a:lnTo>
                    <a:lnTo>
                      <a:pt x="42" y="53"/>
                    </a:lnTo>
                    <a:lnTo>
                      <a:pt x="39" y="60"/>
                    </a:lnTo>
                    <a:lnTo>
                      <a:pt x="34" y="65"/>
                    </a:lnTo>
                    <a:lnTo>
                      <a:pt x="31" y="66"/>
                    </a:lnTo>
                    <a:lnTo>
                      <a:pt x="26" y="68"/>
                    </a:lnTo>
                    <a:lnTo>
                      <a:pt x="22" y="68"/>
                    </a:lnTo>
                    <a:lnTo>
                      <a:pt x="16" y="68"/>
                    </a:lnTo>
                    <a:lnTo>
                      <a:pt x="11" y="65"/>
                    </a:lnTo>
                    <a:lnTo>
                      <a:pt x="6" y="61"/>
                    </a:lnTo>
                    <a:lnTo>
                      <a:pt x="1" y="50"/>
                    </a:lnTo>
                    <a:lnTo>
                      <a:pt x="0" y="34"/>
                    </a:lnTo>
                    <a:close/>
                    <a:moveTo>
                      <a:pt x="8" y="34"/>
                    </a:moveTo>
                    <a:lnTo>
                      <a:pt x="8" y="42"/>
                    </a:lnTo>
                    <a:lnTo>
                      <a:pt x="9" y="48"/>
                    </a:lnTo>
                    <a:lnTo>
                      <a:pt x="11" y="53"/>
                    </a:lnTo>
                    <a:lnTo>
                      <a:pt x="13" y="56"/>
                    </a:lnTo>
                    <a:lnTo>
                      <a:pt x="14" y="60"/>
                    </a:lnTo>
                    <a:lnTo>
                      <a:pt x="18" y="61"/>
                    </a:lnTo>
                    <a:lnTo>
                      <a:pt x="22" y="61"/>
                    </a:lnTo>
                    <a:lnTo>
                      <a:pt x="26" y="61"/>
                    </a:lnTo>
                    <a:lnTo>
                      <a:pt x="29" y="60"/>
                    </a:lnTo>
                    <a:lnTo>
                      <a:pt x="32" y="56"/>
                    </a:lnTo>
                    <a:lnTo>
                      <a:pt x="34" y="53"/>
                    </a:lnTo>
                    <a:lnTo>
                      <a:pt x="34" y="48"/>
                    </a:lnTo>
                    <a:lnTo>
                      <a:pt x="35" y="42"/>
                    </a:lnTo>
                    <a:lnTo>
                      <a:pt x="35" y="34"/>
                    </a:lnTo>
                    <a:lnTo>
                      <a:pt x="35" y="26"/>
                    </a:lnTo>
                    <a:lnTo>
                      <a:pt x="34" y="19"/>
                    </a:lnTo>
                    <a:lnTo>
                      <a:pt x="34" y="14"/>
                    </a:lnTo>
                    <a:lnTo>
                      <a:pt x="32" y="11"/>
                    </a:lnTo>
                    <a:lnTo>
                      <a:pt x="29" y="8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18" y="6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4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2" name="Rectangle 83"/>
              <p:cNvSpPr>
                <a:spLocks noChangeArrowheads="1"/>
              </p:cNvSpPr>
              <p:nvPr/>
            </p:nvSpPr>
            <p:spPr bwMode="auto">
              <a:xfrm>
                <a:off x="410" y="2731"/>
                <a:ext cx="9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3" name="Freeform 84"/>
              <p:cNvSpPr>
                <a:spLocks noEditPoints="1"/>
              </p:cNvSpPr>
              <p:nvPr/>
            </p:nvSpPr>
            <p:spPr bwMode="auto">
              <a:xfrm>
                <a:off x="432" y="2673"/>
                <a:ext cx="44" cy="68"/>
              </a:xfrm>
              <a:custGeom>
                <a:avLst/>
                <a:gdLst>
                  <a:gd name="T0" fmla="*/ 8 w 44"/>
                  <a:gd name="T1" fmla="*/ 29 h 68"/>
                  <a:gd name="T2" fmla="*/ 3 w 44"/>
                  <a:gd name="T3" fmla="*/ 21 h 68"/>
                  <a:gd name="T4" fmla="*/ 3 w 44"/>
                  <a:gd name="T5" fmla="*/ 13 h 68"/>
                  <a:gd name="T6" fmla="*/ 8 w 44"/>
                  <a:gd name="T7" fmla="*/ 5 h 68"/>
                  <a:gd name="T8" fmla="*/ 16 w 44"/>
                  <a:gd name="T9" fmla="*/ 0 h 68"/>
                  <a:gd name="T10" fmla="*/ 28 w 44"/>
                  <a:gd name="T11" fmla="*/ 0 h 68"/>
                  <a:gd name="T12" fmla="*/ 36 w 44"/>
                  <a:gd name="T13" fmla="*/ 5 h 68"/>
                  <a:gd name="T14" fmla="*/ 41 w 44"/>
                  <a:gd name="T15" fmla="*/ 13 h 68"/>
                  <a:gd name="T16" fmla="*/ 41 w 44"/>
                  <a:gd name="T17" fmla="*/ 21 h 68"/>
                  <a:gd name="T18" fmla="*/ 36 w 44"/>
                  <a:gd name="T19" fmla="*/ 29 h 68"/>
                  <a:gd name="T20" fmla="*/ 38 w 44"/>
                  <a:gd name="T21" fmla="*/ 34 h 68"/>
                  <a:gd name="T22" fmla="*/ 44 w 44"/>
                  <a:gd name="T23" fmla="*/ 42 h 68"/>
                  <a:gd name="T24" fmla="*/ 44 w 44"/>
                  <a:gd name="T25" fmla="*/ 53 h 68"/>
                  <a:gd name="T26" fmla="*/ 38 w 44"/>
                  <a:gd name="T27" fmla="*/ 63 h 68"/>
                  <a:gd name="T28" fmla="*/ 28 w 44"/>
                  <a:gd name="T29" fmla="*/ 68 h 68"/>
                  <a:gd name="T30" fmla="*/ 15 w 44"/>
                  <a:gd name="T31" fmla="*/ 68 h 68"/>
                  <a:gd name="T32" fmla="*/ 5 w 44"/>
                  <a:gd name="T33" fmla="*/ 63 h 68"/>
                  <a:gd name="T34" fmla="*/ 0 w 44"/>
                  <a:gd name="T35" fmla="*/ 53 h 68"/>
                  <a:gd name="T36" fmla="*/ 0 w 44"/>
                  <a:gd name="T37" fmla="*/ 42 h 68"/>
                  <a:gd name="T38" fmla="*/ 7 w 44"/>
                  <a:gd name="T39" fmla="*/ 32 h 68"/>
                  <a:gd name="T40" fmla="*/ 12 w 44"/>
                  <a:gd name="T41" fmla="*/ 16 h 68"/>
                  <a:gd name="T42" fmla="*/ 13 w 44"/>
                  <a:gd name="T43" fmla="*/ 24 h 68"/>
                  <a:gd name="T44" fmla="*/ 21 w 44"/>
                  <a:gd name="T45" fmla="*/ 27 h 68"/>
                  <a:gd name="T46" fmla="*/ 29 w 44"/>
                  <a:gd name="T47" fmla="*/ 24 h 68"/>
                  <a:gd name="T48" fmla="*/ 33 w 44"/>
                  <a:gd name="T49" fmla="*/ 17 h 68"/>
                  <a:gd name="T50" fmla="*/ 29 w 44"/>
                  <a:gd name="T51" fmla="*/ 9 h 68"/>
                  <a:gd name="T52" fmla="*/ 21 w 44"/>
                  <a:gd name="T53" fmla="*/ 6 h 68"/>
                  <a:gd name="T54" fmla="*/ 13 w 44"/>
                  <a:gd name="T55" fmla="*/ 9 h 68"/>
                  <a:gd name="T56" fmla="*/ 12 w 44"/>
                  <a:gd name="T57" fmla="*/ 16 h 68"/>
                  <a:gd name="T58" fmla="*/ 8 w 44"/>
                  <a:gd name="T59" fmla="*/ 52 h 68"/>
                  <a:gd name="T60" fmla="*/ 12 w 44"/>
                  <a:gd name="T61" fmla="*/ 58 h 68"/>
                  <a:gd name="T62" fmla="*/ 18 w 44"/>
                  <a:gd name="T63" fmla="*/ 61 h 68"/>
                  <a:gd name="T64" fmla="*/ 26 w 44"/>
                  <a:gd name="T65" fmla="*/ 61 h 68"/>
                  <a:gd name="T66" fmla="*/ 31 w 44"/>
                  <a:gd name="T67" fmla="*/ 58 h 68"/>
                  <a:gd name="T68" fmla="*/ 36 w 44"/>
                  <a:gd name="T69" fmla="*/ 48 h 68"/>
                  <a:gd name="T70" fmla="*/ 31 w 44"/>
                  <a:gd name="T71" fmla="*/ 39 h 68"/>
                  <a:gd name="T72" fmla="*/ 21 w 44"/>
                  <a:gd name="T73" fmla="*/ 34 h 68"/>
                  <a:gd name="T74" fmla="*/ 12 w 44"/>
                  <a:gd name="T75" fmla="*/ 39 h 68"/>
                  <a:gd name="T76" fmla="*/ 8 w 44"/>
                  <a:gd name="T77" fmla="*/ 4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68">
                    <a:moveTo>
                      <a:pt x="13" y="30"/>
                    </a:moveTo>
                    <a:lnTo>
                      <a:pt x="8" y="29"/>
                    </a:lnTo>
                    <a:lnTo>
                      <a:pt x="5" y="26"/>
                    </a:lnTo>
                    <a:lnTo>
                      <a:pt x="3" y="21"/>
                    </a:lnTo>
                    <a:lnTo>
                      <a:pt x="2" y="16"/>
                    </a:lnTo>
                    <a:lnTo>
                      <a:pt x="3" y="13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3" y="1"/>
                    </a:lnTo>
                    <a:lnTo>
                      <a:pt x="36" y="5"/>
                    </a:lnTo>
                    <a:lnTo>
                      <a:pt x="39" y="8"/>
                    </a:lnTo>
                    <a:lnTo>
                      <a:pt x="41" y="13"/>
                    </a:lnTo>
                    <a:lnTo>
                      <a:pt x="41" y="17"/>
                    </a:lnTo>
                    <a:lnTo>
                      <a:pt x="41" y="21"/>
                    </a:lnTo>
                    <a:lnTo>
                      <a:pt x="39" y="26"/>
                    </a:lnTo>
                    <a:lnTo>
                      <a:pt x="36" y="29"/>
                    </a:lnTo>
                    <a:lnTo>
                      <a:pt x="31" y="30"/>
                    </a:lnTo>
                    <a:lnTo>
                      <a:pt x="38" y="34"/>
                    </a:lnTo>
                    <a:lnTo>
                      <a:pt x="41" y="37"/>
                    </a:lnTo>
                    <a:lnTo>
                      <a:pt x="44" y="42"/>
                    </a:lnTo>
                    <a:lnTo>
                      <a:pt x="44" y="48"/>
                    </a:lnTo>
                    <a:lnTo>
                      <a:pt x="44" y="53"/>
                    </a:lnTo>
                    <a:lnTo>
                      <a:pt x="41" y="58"/>
                    </a:lnTo>
                    <a:lnTo>
                      <a:pt x="38" y="63"/>
                    </a:lnTo>
                    <a:lnTo>
                      <a:pt x="33" y="66"/>
                    </a:lnTo>
                    <a:lnTo>
                      <a:pt x="28" y="68"/>
                    </a:lnTo>
                    <a:lnTo>
                      <a:pt x="21" y="68"/>
                    </a:lnTo>
                    <a:lnTo>
                      <a:pt x="15" y="68"/>
                    </a:lnTo>
                    <a:lnTo>
                      <a:pt x="10" y="66"/>
                    </a:lnTo>
                    <a:lnTo>
                      <a:pt x="5" y="63"/>
                    </a:lnTo>
                    <a:lnTo>
                      <a:pt x="2" y="58"/>
                    </a:lnTo>
                    <a:lnTo>
                      <a:pt x="0" y="53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3" y="37"/>
                    </a:lnTo>
                    <a:lnTo>
                      <a:pt x="7" y="32"/>
                    </a:lnTo>
                    <a:lnTo>
                      <a:pt x="13" y="30"/>
                    </a:lnTo>
                    <a:close/>
                    <a:moveTo>
                      <a:pt x="12" y="16"/>
                    </a:moveTo>
                    <a:lnTo>
                      <a:pt x="12" y="21"/>
                    </a:lnTo>
                    <a:lnTo>
                      <a:pt x="13" y="24"/>
                    </a:lnTo>
                    <a:lnTo>
                      <a:pt x="18" y="27"/>
                    </a:lnTo>
                    <a:lnTo>
                      <a:pt x="21" y="27"/>
                    </a:lnTo>
                    <a:lnTo>
                      <a:pt x="26" y="27"/>
                    </a:lnTo>
                    <a:lnTo>
                      <a:pt x="29" y="24"/>
                    </a:lnTo>
                    <a:lnTo>
                      <a:pt x="33" y="21"/>
                    </a:lnTo>
                    <a:lnTo>
                      <a:pt x="33" y="17"/>
                    </a:lnTo>
                    <a:lnTo>
                      <a:pt x="33" y="13"/>
                    </a:lnTo>
                    <a:lnTo>
                      <a:pt x="29" y="9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3" y="9"/>
                    </a:lnTo>
                    <a:lnTo>
                      <a:pt x="12" y="13"/>
                    </a:lnTo>
                    <a:lnTo>
                      <a:pt x="12" y="16"/>
                    </a:lnTo>
                    <a:close/>
                    <a:moveTo>
                      <a:pt x="8" y="48"/>
                    </a:moveTo>
                    <a:lnTo>
                      <a:pt x="8" y="52"/>
                    </a:lnTo>
                    <a:lnTo>
                      <a:pt x="10" y="55"/>
                    </a:lnTo>
                    <a:lnTo>
                      <a:pt x="12" y="58"/>
                    </a:lnTo>
                    <a:lnTo>
                      <a:pt x="15" y="60"/>
                    </a:lnTo>
                    <a:lnTo>
                      <a:pt x="18" y="61"/>
                    </a:lnTo>
                    <a:lnTo>
                      <a:pt x="21" y="61"/>
                    </a:lnTo>
                    <a:lnTo>
                      <a:pt x="26" y="61"/>
                    </a:lnTo>
                    <a:lnTo>
                      <a:pt x="29" y="60"/>
                    </a:lnTo>
                    <a:lnTo>
                      <a:pt x="31" y="58"/>
                    </a:lnTo>
                    <a:lnTo>
                      <a:pt x="34" y="53"/>
                    </a:lnTo>
                    <a:lnTo>
                      <a:pt x="36" y="48"/>
                    </a:lnTo>
                    <a:lnTo>
                      <a:pt x="34" y="42"/>
                    </a:lnTo>
                    <a:lnTo>
                      <a:pt x="31" y="39"/>
                    </a:lnTo>
                    <a:lnTo>
                      <a:pt x="28" y="35"/>
                    </a:lnTo>
                    <a:lnTo>
                      <a:pt x="21" y="34"/>
                    </a:lnTo>
                    <a:lnTo>
                      <a:pt x="16" y="35"/>
                    </a:lnTo>
                    <a:lnTo>
                      <a:pt x="12" y="39"/>
                    </a:lnTo>
                    <a:lnTo>
                      <a:pt x="8" y="42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4" name="Line 85"/>
              <p:cNvSpPr>
                <a:spLocks noChangeShapeType="1"/>
              </p:cNvSpPr>
              <p:nvPr/>
            </p:nvSpPr>
            <p:spPr bwMode="auto">
              <a:xfrm>
                <a:off x="500" y="2458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5" name="Line 86"/>
              <p:cNvSpPr>
                <a:spLocks noChangeShapeType="1"/>
              </p:cNvSpPr>
              <p:nvPr/>
            </p:nvSpPr>
            <p:spPr bwMode="auto">
              <a:xfrm flipH="1">
                <a:off x="1836" y="2458"/>
                <a:ext cx="1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6" name="Freeform 87"/>
              <p:cNvSpPr>
                <a:spLocks/>
              </p:cNvSpPr>
              <p:nvPr/>
            </p:nvSpPr>
            <p:spPr bwMode="auto">
              <a:xfrm>
                <a:off x="437" y="2424"/>
                <a:ext cx="26" cy="68"/>
              </a:xfrm>
              <a:custGeom>
                <a:avLst/>
                <a:gdLst>
                  <a:gd name="T0" fmla="*/ 26 w 26"/>
                  <a:gd name="T1" fmla="*/ 68 h 68"/>
                  <a:gd name="T2" fmla="*/ 18 w 26"/>
                  <a:gd name="T3" fmla="*/ 68 h 68"/>
                  <a:gd name="T4" fmla="*/ 18 w 26"/>
                  <a:gd name="T5" fmla="*/ 15 h 68"/>
                  <a:gd name="T6" fmla="*/ 15 w 26"/>
                  <a:gd name="T7" fmla="*/ 18 h 68"/>
                  <a:gd name="T8" fmla="*/ 10 w 26"/>
                  <a:gd name="T9" fmla="*/ 21 h 68"/>
                  <a:gd name="T10" fmla="*/ 5 w 26"/>
                  <a:gd name="T11" fmla="*/ 25 h 68"/>
                  <a:gd name="T12" fmla="*/ 0 w 26"/>
                  <a:gd name="T13" fmla="*/ 26 h 68"/>
                  <a:gd name="T14" fmla="*/ 0 w 26"/>
                  <a:gd name="T15" fmla="*/ 18 h 68"/>
                  <a:gd name="T16" fmla="*/ 7 w 26"/>
                  <a:gd name="T17" fmla="*/ 13 h 68"/>
                  <a:gd name="T18" fmla="*/ 13 w 26"/>
                  <a:gd name="T19" fmla="*/ 10 h 68"/>
                  <a:gd name="T20" fmla="*/ 18 w 26"/>
                  <a:gd name="T21" fmla="*/ 5 h 68"/>
                  <a:gd name="T22" fmla="*/ 21 w 26"/>
                  <a:gd name="T23" fmla="*/ 0 h 68"/>
                  <a:gd name="T24" fmla="*/ 26 w 26"/>
                  <a:gd name="T25" fmla="*/ 0 h 68"/>
                  <a:gd name="T26" fmla="*/ 26 w 26"/>
                  <a:gd name="T2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68">
                    <a:moveTo>
                      <a:pt x="26" y="68"/>
                    </a:moveTo>
                    <a:lnTo>
                      <a:pt x="18" y="68"/>
                    </a:lnTo>
                    <a:lnTo>
                      <a:pt x="18" y="15"/>
                    </a:lnTo>
                    <a:lnTo>
                      <a:pt x="15" y="18"/>
                    </a:lnTo>
                    <a:lnTo>
                      <a:pt x="10" y="21"/>
                    </a:lnTo>
                    <a:lnTo>
                      <a:pt x="5" y="25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7" y="13"/>
                    </a:lnTo>
                    <a:lnTo>
                      <a:pt x="13" y="10"/>
                    </a:lnTo>
                    <a:lnTo>
                      <a:pt x="18" y="5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6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7" name="Line 88"/>
              <p:cNvSpPr>
                <a:spLocks noChangeShapeType="1"/>
              </p:cNvSpPr>
              <p:nvPr/>
            </p:nvSpPr>
            <p:spPr bwMode="auto">
              <a:xfrm flipV="1">
                <a:off x="500" y="3682"/>
                <a:ext cx="0" cy="1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8" name="Line 89"/>
              <p:cNvSpPr>
                <a:spLocks noChangeShapeType="1"/>
              </p:cNvSpPr>
              <p:nvPr/>
            </p:nvSpPr>
            <p:spPr bwMode="auto">
              <a:xfrm>
                <a:off x="500" y="2458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9" name="Rectangle 90"/>
              <p:cNvSpPr>
                <a:spLocks noChangeArrowheads="1"/>
              </p:cNvSpPr>
              <p:nvPr/>
            </p:nvSpPr>
            <p:spPr bwMode="auto">
              <a:xfrm>
                <a:off x="424" y="3767"/>
                <a:ext cx="44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0" name="Freeform 91"/>
              <p:cNvSpPr>
                <a:spLocks/>
              </p:cNvSpPr>
              <p:nvPr/>
            </p:nvSpPr>
            <p:spPr bwMode="auto">
              <a:xfrm>
                <a:off x="476" y="3736"/>
                <a:ext cx="45" cy="68"/>
              </a:xfrm>
              <a:custGeom>
                <a:avLst/>
                <a:gdLst>
                  <a:gd name="T0" fmla="*/ 45 w 45"/>
                  <a:gd name="T1" fmla="*/ 60 h 68"/>
                  <a:gd name="T2" fmla="*/ 45 w 45"/>
                  <a:gd name="T3" fmla="*/ 68 h 68"/>
                  <a:gd name="T4" fmla="*/ 0 w 45"/>
                  <a:gd name="T5" fmla="*/ 68 h 68"/>
                  <a:gd name="T6" fmla="*/ 2 w 45"/>
                  <a:gd name="T7" fmla="*/ 62 h 68"/>
                  <a:gd name="T8" fmla="*/ 3 w 45"/>
                  <a:gd name="T9" fmla="*/ 57 h 68"/>
                  <a:gd name="T10" fmla="*/ 7 w 45"/>
                  <a:gd name="T11" fmla="*/ 54 h 68"/>
                  <a:gd name="T12" fmla="*/ 11 w 45"/>
                  <a:gd name="T13" fmla="*/ 49 h 68"/>
                  <a:gd name="T14" fmla="*/ 18 w 45"/>
                  <a:gd name="T15" fmla="*/ 42 h 68"/>
                  <a:gd name="T16" fmla="*/ 24 w 45"/>
                  <a:gd name="T17" fmla="*/ 37 h 68"/>
                  <a:gd name="T18" fmla="*/ 29 w 45"/>
                  <a:gd name="T19" fmla="*/ 32 h 68"/>
                  <a:gd name="T20" fmla="*/ 32 w 45"/>
                  <a:gd name="T21" fmla="*/ 29 h 68"/>
                  <a:gd name="T22" fmla="*/ 36 w 45"/>
                  <a:gd name="T23" fmla="*/ 23 h 68"/>
                  <a:gd name="T24" fmla="*/ 37 w 45"/>
                  <a:gd name="T25" fmla="*/ 18 h 68"/>
                  <a:gd name="T26" fmla="*/ 36 w 45"/>
                  <a:gd name="T27" fmla="*/ 15 h 68"/>
                  <a:gd name="T28" fmla="*/ 34 w 45"/>
                  <a:gd name="T29" fmla="*/ 10 h 68"/>
                  <a:gd name="T30" fmla="*/ 29 w 45"/>
                  <a:gd name="T31" fmla="*/ 8 h 68"/>
                  <a:gd name="T32" fmla="*/ 24 w 45"/>
                  <a:gd name="T33" fmla="*/ 6 h 68"/>
                  <a:gd name="T34" fmla="*/ 18 w 45"/>
                  <a:gd name="T35" fmla="*/ 8 h 68"/>
                  <a:gd name="T36" fmla="*/ 15 w 45"/>
                  <a:gd name="T37" fmla="*/ 10 h 68"/>
                  <a:gd name="T38" fmla="*/ 13 w 45"/>
                  <a:gd name="T39" fmla="*/ 13 h 68"/>
                  <a:gd name="T40" fmla="*/ 11 w 45"/>
                  <a:gd name="T41" fmla="*/ 16 h 68"/>
                  <a:gd name="T42" fmla="*/ 11 w 45"/>
                  <a:gd name="T43" fmla="*/ 19 h 68"/>
                  <a:gd name="T44" fmla="*/ 2 w 45"/>
                  <a:gd name="T45" fmla="*/ 19 h 68"/>
                  <a:gd name="T46" fmla="*/ 3 w 45"/>
                  <a:gd name="T47" fmla="*/ 13 h 68"/>
                  <a:gd name="T48" fmla="*/ 5 w 45"/>
                  <a:gd name="T49" fmla="*/ 8 h 68"/>
                  <a:gd name="T50" fmla="*/ 8 w 45"/>
                  <a:gd name="T51" fmla="*/ 5 h 68"/>
                  <a:gd name="T52" fmla="*/ 13 w 45"/>
                  <a:gd name="T53" fmla="*/ 2 h 68"/>
                  <a:gd name="T54" fmla="*/ 18 w 45"/>
                  <a:gd name="T55" fmla="*/ 0 h 68"/>
                  <a:gd name="T56" fmla="*/ 24 w 45"/>
                  <a:gd name="T57" fmla="*/ 0 h 68"/>
                  <a:gd name="T58" fmla="*/ 31 w 45"/>
                  <a:gd name="T59" fmla="*/ 0 h 68"/>
                  <a:gd name="T60" fmla="*/ 36 w 45"/>
                  <a:gd name="T61" fmla="*/ 2 h 68"/>
                  <a:gd name="T62" fmla="*/ 39 w 45"/>
                  <a:gd name="T63" fmla="*/ 5 h 68"/>
                  <a:gd name="T64" fmla="*/ 42 w 45"/>
                  <a:gd name="T65" fmla="*/ 10 h 68"/>
                  <a:gd name="T66" fmla="*/ 45 w 45"/>
                  <a:gd name="T67" fmla="*/ 13 h 68"/>
                  <a:gd name="T68" fmla="*/ 45 w 45"/>
                  <a:gd name="T69" fmla="*/ 18 h 68"/>
                  <a:gd name="T70" fmla="*/ 45 w 45"/>
                  <a:gd name="T71" fmla="*/ 23 h 68"/>
                  <a:gd name="T72" fmla="*/ 44 w 45"/>
                  <a:gd name="T73" fmla="*/ 26 h 68"/>
                  <a:gd name="T74" fmla="*/ 42 w 45"/>
                  <a:gd name="T75" fmla="*/ 31 h 68"/>
                  <a:gd name="T76" fmla="*/ 37 w 45"/>
                  <a:gd name="T77" fmla="*/ 36 h 68"/>
                  <a:gd name="T78" fmla="*/ 36 w 45"/>
                  <a:gd name="T79" fmla="*/ 39 h 68"/>
                  <a:gd name="T80" fmla="*/ 31 w 45"/>
                  <a:gd name="T81" fmla="*/ 42 h 68"/>
                  <a:gd name="T82" fmla="*/ 26 w 45"/>
                  <a:gd name="T83" fmla="*/ 47 h 68"/>
                  <a:gd name="T84" fmla="*/ 21 w 45"/>
                  <a:gd name="T85" fmla="*/ 50 h 68"/>
                  <a:gd name="T86" fmla="*/ 18 w 45"/>
                  <a:gd name="T87" fmla="*/ 54 h 68"/>
                  <a:gd name="T88" fmla="*/ 16 w 45"/>
                  <a:gd name="T89" fmla="*/ 55 h 68"/>
                  <a:gd name="T90" fmla="*/ 13 w 45"/>
                  <a:gd name="T91" fmla="*/ 60 h 68"/>
                  <a:gd name="T92" fmla="*/ 45 w 45"/>
                  <a:gd name="T93" fmla="*/ 6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" h="68">
                    <a:moveTo>
                      <a:pt x="45" y="60"/>
                    </a:moveTo>
                    <a:lnTo>
                      <a:pt x="45" y="68"/>
                    </a:lnTo>
                    <a:lnTo>
                      <a:pt x="0" y="68"/>
                    </a:lnTo>
                    <a:lnTo>
                      <a:pt x="2" y="62"/>
                    </a:lnTo>
                    <a:lnTo>
                      <a:pt x="3" y="57"/>
                    </a:lnTo>
                    <a:lnTo>
                      <a:pt x="7" y="54"/>
                    </a:lnTo>
                    <a:lnTo>
                      <a:pt x="11" y="49"/>
                    </a:lnTo>
                    <a:lnTo>
                      <a:pt x="18" y="42"/>
                    </a:lnTo>
                    <a:lnTo>
                      <a:pt x="24" y="37"/>
                    </a:lnTo>
                    <a:lnTo>
                      <a:pt x="29" y="32"/>
                    </a:lnTo>
                    <a:lnTo>
                      <a:pt x="32" y="29"/>
                    </a:lnTo>
                    <a:lnTo>
                      <a:pt x="36" y="23"/>
                    </a:lnTo>
                    <a:lnTo>
                      <a:pt x="37" y="18"/>
                    </a:lnTo>
                    <a:lnTo>
                      <a:pt x="36" y="15"/>
                    </a:lnTo>
                    <a:lnTo>
                      <a:pt x="34" y="10"/>
                    </a:lnTo>
                    <a:lnTo>
                      <a:pt x="29" y="8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3" y="13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2" y="19"/>
                    </a:lnTo>
                    <a:lnTo>
                      <a:pt x="3" y="13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6" y="2"/>
                    </a:lnTo>
                    <a:lnTo>
                      <a:pt x="39" y="5"/>
                    </a:lnTo>
                    <a:lnTo>
                      <a:pt x="42" y="10"/>
                    </a:lnTo>
                    <a:lnTo>
                      <a:pt x="45" y="13"/>
                    </a:lnTo>
                    <a:lnTo>
                      <a:pt x="45" y="18"/>
                    </a:lnTo>
                    <a:lnTo>
                      <a:pt x="45" y="23"/>
                    </a:lnTo>
                    <a:lnTo>
                      <a:pt x="44" y="26"/>
                    </a:lnTo>
                    <a:lnTo>
                      <a:pt x="42" y="31"/>
                    </a:lnTo>
                    <a:lnTo>
                      <a:pt x="37" y="36"/>
                    </a:lnTo>
                    <a:lnTo>
                      <a:pt x="36" y="39"/>
                    </a:lnTo>
                    <a:lnTo>
                      <a:pt x="31" y="42"/>
                    </a:lnTo>
                    <a:lnTo>
                      <a:pt x="26" y="47"/>
                    </a:lnTo>
                    <a:lnTo>
                      <a:pt x="21" y="50"/>
                    </a:lnTo>
                    <a:lnTo>
                      <a:pt x="18" y="54"/>
                    </a:lnTo>
                    <a:lnTo>
                      <a:pt x="16" y="55"/>
                    </a:lnTo>
                    <a:lnTo>
                      <a:pt x="13" y="60"/>
                    </a:lnTo>
                    <a:lnTo>
                      <a:pt x="45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1" name="Line 92"/>
              <p:cNvSpPr>
                <a:spLocks noChangeShapeType="1"/>
              </p:cNvSpPr>
              <p:nvPr/>
            </p:nvSpPr>
            <p:spPr bwMode="auto">
              <a:xfrm flipV="1">
                <a:off x="950" y="3682"/>
                <a:ext cx="0" cy="1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2" name="Line 93"/>
              <p:cNvSpPr>
                <a:spLocks noChangeShapeType="1"/>
              </p:cNvSpPr>
              <p:nvPr/>
            </p:nvSpPr>
            <p:spPr bwMode="auto">
              <a:xfrm>
                <a:off x="950" y="2458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3" name="Rectangle 94"/>
              <p:cNvSpPr>
                <a:spLocks noChangeArrowheads="1"/>
              </p:cNvSpPr>
              <p:nvPr/>
            </p:nvSpPr>
            <p:spPr bwMode="auto">
              <a:xfrm>
                <a:off x="874" y="3767"/>
                <a:ext cx="43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4" name="Freeform 95"/>
              <p:cNvSpPr>
                <a:spLocks/>
              </p:cNvSpPr>
              <p:nvPr/>
            </p:nvSpPr>
            <p:spPr bwMode="auto">
              <a:xfrm>
                <a:off x="934" y="3736"/>
                <a:ext cx="24" cy="68"/>
              </a:xfrm>
              <a:custGeom>
                <a:avLst/>
                <a:gdLst>
                  <a:gd name="T0" fmla="*/ 24 w 24"/>
                  <a:gd name="T1" fmla="*/ 68 h 68"/>
                  <a:gd name="T2" fmla="*/ 16 w 24"/>
                  <a:gd name="T3" fmla="*/ 68 h 68"/>
                  <a:gd name="T4" fmla="*/ 16 w 24"/>
                  <a:gd name="T5" fmla="*/ 15 h 68"/>
                  <a:gd name="T6" fmla="*/ 13 w 24"/>
                  <a:gd name="T7" fmla="*/ 18 h 68"/>
                  <a:gd name="T8" fmla="*/ 8 w 24"/>
                  <a:gd name="T9" fmla="*/ 21 h 68"/>
                  <a:gd name="T10" fmla="*/ 4 w 24"/>
                  <a:gd name="T11" fmla="*/ 23 h 68"/>
                  <a:gd name="T12" fmla="*/ 0 w 24"/>
                  <a:gd name="T13" fmla="*/ 24 h 68"/>
                  <a:gd name="T14" fmla="*/ 0 w 24"/>
                  <a:gd name="T15" fmla="*/ 16 h 68"/>
                  <a:gd name="T16" fmla="*/ 6 w 24"/>
                  <a:gd name="T17" fmla="*/ 13 h 68"/>
                  <a:gd name="T18" fmla="*/ 13 w 24"/>
                  <a:gd name="T19" fmla="*/ 8 h 68"/>
                  <a:gd name="T20" fmla="*/ 16 w 24"/>
                  <a:gd name="T21" fmla="*/ 5 h 68"/>
                  <a:gd name="T22" fmla="*/ 19 w 24"/>
                  <a:gd name="T23" fmla="*/ 0 h 68"/>
                  <a:gd name="T24" fmla="*/ 24 w 24"/>
                  <a:gd name="T25" fmla="*/ 0 h 68"/>
                  <a:gd name="T26" fmla="*/ 24 w 24"/>
                  <a:gd name="T2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68">
                    <a:moveTo>
                      <a:pt x="24" y="68"/>
                    </a:moveTo>
                    <a:lnTo>
                      <a:pt x="16" y="68"/>
                    </a:lnTo>
                    <a:lnTo>
                      <a:pt x="16" y="15"/>
                    </a:lnTo>
                    <a:lnTo>
                      <a:pt x="13" y="18"/>
                    </a:lnTo>
                    <a:lnTo>
                      <a:pt x="8" y="21"/>
                    </a:lnTo>
                    <a:lnTo>
                      <a:pt x="4" y="23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6" y="13"/>
                    </a:lnTo>
                    <a:lnTo>
                      <a:pt x="13" y="8"/>
                    </a:lnTo>
                    <a:lnTo>
                      <a:pt x="16" y="5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4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5" name="Line 96"/>
              <p:cNvSpPr>
                <a:spLocks noChangeShapeType="1"/>
              </p:cNvSpPr>
              <p:nvPr/>
            </p:nvSpPr>
            <p:spPr bwMode="auto">
              <a:xfrm flipV="1">
                <a:off x="1399" y="3682"/>
                <a:ext cx="0" cy="1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6" name="Line 97"/>
              <p:cNvSpPr>
                <a:spLocks noChangeShapeType="1"/>
              </p:cNvSpPr>
              <p:nvPr/>
            </p:nvSpPr>
            <p:spPr bwMode="auto">
              <a:xfrm>
                <a:off x="1399" y="2458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7" name="Freeform 98"/>
              <p:cNvSpPr>
                <a:spLocks noEditPoints="1"/>
              </p:cNvSpPr>
              <p:nvPr/>
            </p:nvSpPr>
            <p:spPr bwMode="auto">
              <a:xfrm>
                <a:off x="1378" y="3736"/>
                <a:ext cx="44" cy="70"/>
              </a:xfrm>
              <a:custGeom>
                <a:avLst/>
                <a:gdLst>
                  <a:gd name="T0" fmla="*/ 0 w 44"/>
                  <a:gd name="T1" fmla="*/ 34 h 70"/>
                  <a:gd name="T2" fmla="*/ 0 w 44"/>
                  <a:gd name="T3" fmla="*/ 28 h 70"/>
                  <a:gd name="T4" fmla="*/ 0 w 44"/>
                  <a:gd name="T5" fmla="*/ 21 h 70"/>
                  <a:gd name="T6" fmla="*/ 2 w 44"/>
                  <a:gd name="T7" fmla="*/ 15 h 70"/>
                  <a:gd name="T8" fmla="*/ 3 w 44"/>
                  <a:gd name="T9" fmla="*/ 10 h 70"/>
                  <a:gd name="T10" fmla="*/ 7 w 44"/>
                  <a:gd name="T11" fmla="*/ 6 h 70"/>
                  <a:gd name="T12" fmla="*/ 10 w 44"/>
                  <a:gd name="T13" fmla="*/ 3 h 70"/>
                  <a:gd name="T14" fmla="*/ 13 w 44"/>
                  <a:gd name="T15" fmla="*/ 2 h 70"/>
                  <a:gd name="T16" fmla="*/ 16 w 44"/>
                  <a:gd name="T17" fmla="*/ 0 h 70"/>
                  <a:gd name="T18" fmla="*/ 21 w 44"/>
                  <a:gd name="T19" fmla="*/ 0 h 70"/>
                  <a:gd name="T20" fmla="*/ 26 w 44"/>
                  <a:gd name="T21" fmla="*/ 0 h 70"/>
                  <a:gd name="T22" fmla="*/ 31 w 44"/>
                  <a:gd name="T23" fmla="*/ 2 h 70"/>
                  <a:gd name="T24" fmla="*/ 34 w 44"/>
                  <a:gd name="T25" fmla="*/ 5 h 70"/>
                  <a:gd name="T26" fmla="*/ 38 w 44"/>
                  <a:gd name="T27" fmla="*/ 8 h 70"/>
                  <a:gd name="T28" fmla="*/ 41 w 44"/>
                  <a:gd name="T29" fmla="*/ 13 h 70"/>
                  <a:gd name="T30" fmla="*/ 42 w 44"/>
                  <a:gd name="T31" fmla="*/ 18 h 70"/>
                  <a:gd name="T32" fmla="*/ 44 w 44"/>
                  <a:gd name="T33" fmla="*/ 26 h 70"/>
                  <a:gd name="T34" fmla="*/ 44 w 44"/>
                  <a:gd name="T35" fmla="*/ 34 h 70"/>
                  <a:gd name="T36" fmla="*/ 44 w 44"/>
                  <a:gd name="T37" fmla="*/ 42 h 70"/>
                  <a:gd name="T38" fmla="*/ 42 w 44"/>
                  <a:gd name="T39" fmla="*/ 49 h 70"/>
                  <a:gd name="T40" fmla="*/ 41 w 44"/>
                  <a:gd name="T41" fmla="*/ 54 h 70"/>
                  <a:gd name="T42" fmla="*/ 38 w 44"/>
                  <a:gd name="T43" fmla="*/ 60 h 70"/>
                  <a:gd name="T44" fmla="*/ 34 w 44"/>
                  <a:gd name="T45" fmla="*/ 65 h 70"/>
                  <a:gd name="T46" fmla="*/ 31 w 44"/>
                  <a:gd name="T47" fmla="*/ 67 h 70"/>
                  <a:gd name="T48" fmla="*/ 26 w 44"/>
                  <a:gd name="T49" fmla="*/ 68 h 70"/>
                  <a:gd name="T50" fmla="*/ 21 w 44"/>
                  <a:gd name="T51" fmla="*/ 70 h 70"/>
                  <a:gd name="T52" fmla="*/ 15 w 44"/>
                  <a:gd name="T53" fmla="*/ 68 h 70"/>
                  <a:gd name="T54" fmla="*/ 10 w 44"/>
                  <a:gd name="T55" fmla="*/ 67 h 70"/>
                  <a:gd name="T56" fmla="*/ 7 w 44"/>
                  <a:gd name="T57" fmla="*/ 62 h 70"/>
                  <a:gd name="T58" fmla="*/ 2 w 44"/>
                  <a:gd name="T59" fmla="*/ 50 h 70"/>
                  <a:gd name="T60" fmla="*/ 0 w 44"/>
                  <a:gd name="T61" fmla="*/ 34 h 70"/>
                  <a:gd name="T62" fmla="*/ 8 w 44"/>
                  <a:gd name="T63" fmla="*/ 34 h 70"/>
                  <a:gd name="T64" fmla="*/ 8 w 44"/>
                  <a:gd name="T65" fmla="*/ 42 h 70"/>
                  <a:gd name="T66" fmla="*/ 8 w 44"/>
                  <a:gd name="T67" fmla="*/ 49 h 70"/>
                  <a:gd name="T68" fmla="*/ 10 w 44"/>
                  <a:gd name="T69" fmla="*/ 54 h 70"/>
                  <a:gd name="T70" fmla="*/ 12 w 44"/>
                  <a:gd name="T71" fmla="*/ 57 h 70"/>
                  <a:gd name="T72" fmla="*/ 15 w 44"/>
                  <a:gd name="T73" fmla="*/ 60 h 70"/>
                  <a:gd name="T74" fmla="*/ 18 w 44"/>
                  <a:gd name="T75" fmla="*/ 62 h 70"/>
                  <a:gd name="T76" fmla="*/ 21 w 44"/>
                  <a:gd name="T77" fmla="*/ 62 h 70"/>
                  <a:gd name="T78" fmla="*/ 25 w 44"/>
                  <a:gd name="T79" fmla="*/ 62 h 70"/>
                  <a:gd name="T80" fmla="*/ 28 w 44"/>
                  <a:gd name="T81" fmla="*/ 60 h 70"/>
                  <a:gd name="T82" fmla="*/ 31 w 44"/>
                  <a:gd name="T83" fmla="*/ 57 h 70"/>
                  <a:gd name="T84" fmla="*/ 33 w 44"/>
                  <a:gd name="T85" fmla="*/ 54 h 70"/>
                  <a:gd name="T86" fmla="*/ 34 w 44"/>
                  <a:gd name="T87" fmla="*/ 49 h 70"/>
                  <a:gd name="T88" fmla="*/ 34 w 44"/>
                  <a:gd name="T89" fmla="*/ 42 h 70"/>
                  <a:gd name="T90" fmla="*/ 34 w 44"/>
                  <a:gd name="T91" fmla="*/ 34 h 70"/>
                  <a:gd name="T92" fmla="*/ 34 w 44"/>
                  <a:gd name="T93" fmla="*/ 26 h 70"/>
                  <a:gd name="T94" fmla="*/ 34 w 44"/>
                  <a:gd name="T95" fmla="*/ 21 h 70"/>
                  <a:gd name="T96" fmla="*/ 33 w 44"/>
                  <a:gd name="T97" fmla="*/ 16 h 70"/>
                  <a:gd name="T98" fmla="*/ 31 w 44"/>
                  <a:gd name="T99" fmla="*/ 13 h 70"/>
                  <a:gd name="T100" fmla="*/ 28 w 44"/>
                  <a:gd name="T101" fmla="*/ 10 h 70"/>
                  <a:gd name="T102" fmla="*/ 25 w 44"/>
                  <a:gd name="T103" fmla="*/ 6 h 70"/>
                  <a:gd name="T104" fmla="*/ 21 w 44"/>
                  <a:gd name="T105" fmla="*/ 6 h 70"/>
                  <a:gd name="T106" fmla="*/ 18 w 44"/>
                  <a:gd name="T107" fmla="*/ 6 h 70"/>
                  <a:gd name="T108" fmla="*/ 15 w 44"/>
                  <a:gd name="T109" fmla="*/ 8 h 70"/>
                  <a:gd name="T110" fmla="*/ 12 w 44"/>
                  <a:gd name="T111" fmla="*/ 11 h 70"/>
                  <a:gd name="T112" fmla="*/ 10 w 44"/>
                  <a:gd name="T113" fmla="*/ 15 h 70"/>
                  <a:gd name="T114" fmla="*/ 8 w 44"/>
                  <a:gd name="T115" fmla="*/ 21 h 70"/>
                  <a:gd name="T116" fmla="*/ 8 w 44"/>
                  <a:gd name="T117" fmla="*/ 26 h 70"/>
                  <a:gd name="T118" fmla="*/ 8 w 44"/>
                  <a:gd name="T119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" h="70">
                    <a:moveTo>
                      <a:pt x="0" y="34"/>
                    </a:moveTo>
                    <a:lnTo>
                      <a:pt x="0" y="28"/>
                    </a:lnTo>
                    <a:lnTo>
                      <a:pt x="0" y="21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7" y="6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4" y="5"/>
                    </a:lnTo>
                    <a:lnTo>
                      <a:pt x="38" y="8"/>
                    </a:lnTo>
                    <a:lnTo>
                      <a:pt x="41" y="13"/>
                    </a:lnTo>
                    <a:lnTo>
                      <a:pt x="42" y="18"/>
                    </a:lnTo>
                    <a:lnTo>
                      <a:pt x="44" y="26"/>
                    </a:lnTo>
                    <a:lnTo>
                      <a:pt x="44" y="34"/>
                    </a:lnTo>
                    <a:lnTo>
                      <a:pt x="44" y="42"/>
                    </a:lnTo>
                    <a:lnTo>
                      <a:pt x="42" y="49"/>
                    </a:lnTo>
                    <a:lnTo>
                      <a:pt x="41" y="54"/>
                    </a:lnTo>
                    <a:lnTo>
                      <a:pt x="38" y="60"/>
                    </a:lnTo>
                    <a:lnTo>
                      <a:pt x="34" y="65"/>
                    </a:lnTo>
                    <a:lnTo>
                      <a:pt x="31" y="67"/>
                    </a:lnTo>
                    <a:lnTo>
                      <a:pt x="26" y="68"/>
                    </a:lnTo>
                    <a:lnTo>
                      <a:pt x="21" y="70"/>
                    </a:lnTo>
                    <a:lnTo>
                      <a:pt x="15" y="68"/>
                    </a:lnTo>
                    <a:lnTo>
                      <a:pt x="10" y="67"/>
                    </a:lnTo>
                    <a:lnTo>
                      <a:pt x="7" y="62"/>
                    </a:lnTo>
                    <a:lnTo>
                      <a:pt x="2" y="50"/>
                    </a:lnTo>
                    <a:lnTo>
                      <a:pt x="0" y="34"/>
                    </a:lnTo>
                    <a:close/>
                    <a:moveTo>
                      <a:pt x="8" y="34"/>
                    </a:moveTo>
                    <a:lnTo>
                      <a:pt x="8" y="42"/>
                    </a:lnTo>
                    <a:lnTo>
                      <a:pt x="8" y="49"/>
                    </a:lnTo>
                    <a:lnTo>
                      <a:pt x="10" y="54"/>
                    </a:lnTo>
                    <a:lnTo>
                      <a:pt x="12" y="57"/>
                    </a:lnTo>
                    <a:lnTo>
                      <a:pt x="15" y="60"/>
                    </a:lnTo>
                    <a:lnTo>
                      <a:pt x="18" y="62"/>
                    </a:lnTo>
                    <a:lnTo>
                      <a:pt x="21" y="62"/>
                    </a:lnTo>
                    <a:lnTo>
                      <a:pt x="25" y="62"/>
                    </a:lnTo>
                    <a:lnTo>
                      <a:pt x="28" y="60"/>
                    </a:lnTo>
                    <a:lnTo>
                      <a:pt x="31" y="57"/>
                    </a:lnTo>
                    <a:lnTo>
                      <a:pt x="33" y="54"/>
                    </a:lnTo>
                    <a:lnTo>
                      <a:pt x="34" y="49"/>
                    </a:lnTo>
                    <a:lnTo>
                      <a:pt x="34" y="42"/>
                    </a:lnTo>
                    <a:lnTo>
                      <a:pt x="34" y="34"/>
                    </a:lnTo>
                    <a:lnTo>
                      <a:pt x="34" y="26"/>
                    </a:lnTo>
                    <a:lnTo>
                      <a:pt x="34" y="21"/>
                    </a:lnTo>
                    <a:lnTo>
                      <a:pt x="33" y="16"/>
                    </a:lnTo>
                    <a:lnTo>
                      <a:pt x="31" y="13"/>
                    </a:lnTo>
                    <a:lnTo>
                      <a:pt x="28" y="10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5" y="8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26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8" name="Line 99"/>
              <p:cNvSpPr>
                <a:spLocks noChangeShapeType="1"/>
              </p:cNvSpPr>
              <p:nvPr/>
            </p:nvSpPr>
            <p:spPr bwMode="auto">
              <a:xfrm flipV="1">
                <a:off x="1850" y="3682"/>
                <a:ext cx="0" cy="1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9" name="Line 100"/>
              <p:cNvSpPr>
                <a:spLocks noChangeShapeType="1"/>
              </p:cNvSpPr>
              <p:nvPr/>
            </p:nvSpPr>
            <p:spPr bwMode="auto">
              <a:xfrm>
                <a:off x="1850" y="2458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0" name="Freeform 101"/>
              <p:cNvSpPr>
                <a:spLocks/>
              </p:cNvSpPr>
              <p:nvPr/>
            </p:nvSpPr>
            <p:spPr bwMode="auto">
              <a:xfrm>
                <a:off x="1834" y="3736"/>
                <a:ext cx="24" cy="68"/>
              </a:xfrm>
              <a:custGeom>
                <a:avLst/>
                <a:gdLst>
                  <a:gd name="T0" fmla="*/ 24 w 24"/>
                  <a:gd name="T1" fmla="*/ 68 h 68"/>
                  <a:gd name="T2" fmla="*/ 16 w 24"/>
                  <a:gd name="T3" fmla="*/ 68 h 68"/>
                  <a:gd name="T4" fmla="*/ 16 w 24"/>
                  <a:gd name="T5" fmla="*/ 15 h 68"/>
                  <a:gd name="T6" fmla="*/ 13 w 24"/>
                  <a:gd name="T7" fmla="*/ 18 h 68"/>
                  <a:gd name="T8" fmla="*/ 8 w 24"/>
                  <a:gd name="T9" fmla="*/ 21 h 68"/>
                  <a:gd name="T10" fmla="*/ 3 w 24"/>
                  <a:gd name="T11" fmla="*/ 23 h 68"/>
                  <a:gd name="T12" fmla="*/ 0 w 24"/>
                  <a:gd name="T13" fmla="*/ 24 h 68"/>
                  <a:gd name="T14" fmla="*/ 0 w 24"/>
                  <a:gd name="T15" fmla="*/ 16 h 68"/>
                  <a:gd name="T16" fmla="*/ 7 w 24"/>
                  <a:gd name="T17" fmla="*/ 13 h 68"/>
                  <a:gd name="T18" fmla="*/ 12 w 24"/>
                  <a:gd name="T19" fmla="*/ 8 h 68"/>
                  <a:gd name="T20" fmla="*/ 16 w 24"/>
                  <a:gd name="T21" fmla="*/ 5 h 68"/>
                  <a:gd name="T22" fmla="*/ 20 w 24"/>
                  <a:gd name="T23" fmla="*/ 0 h 68"/>
                  <a:gd name="T24" fmla="*/ 24 w 24"/>
                  <a:gd name="T25" fmla="*/ 0 h 68"/>
                  <a:gd name="T26" fmla="*/ 24 w 24"/>
                  <a:gd name="T2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68">
                    <a:moveTo>
                      <a:pt x="24" y="68"/>
                    </a:moveTo>
                    <a:lnTo>
                      <a:pt x="16" y="68"/>
                    </a:lnTo>
                    <a:lnTo>
                      <a:pt x="16" y="15"/>
                    </a:lnTo>
                    <a:lnTo>
                      <a:pt x="13" y="18"/>
                    </a:lnTo>
                    <a:lnTo>
                      <a:pt x="8" y="21"/>
                    </a:lnTo>
                    <a:lnTo>
                      <a:pt x="3" y="23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7" y="13"/>
                    </a:lnTo>
                    <a:lnTo>
                      <a:pt x="12" y="8"/>
                    </a:lnTo>
                    <a:lnTo>
                      <a:pt x="16" y="5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1" name="Line 102"/>
              <p:cNvSpPr>
                <a:spLocks noChangeShapeType="1"/>
              </p:cNvSpPr>
              <p:nvPr/>
            </p:nvSpPr>
            <p:spPr bwMode="auto">
              <a:xfrm flipV="1">
                <a:off x="1850" y="2458"/>
                <a:ext cx="0" cy="123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2" name="Line 103"/>
              <p:cNvSpPr>
                <a:spLocks noChangeShapeType="1"/>
              </p:cNvSpPr>
              <p:nvPr/>
            </p:nvSpPr>
            <p:spPr bwMode="auto">
              <a:xfrm flipV="1">
                <a:off x="500" y="2458"/>
                <a:ext cx="0" cy="123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3" name="Line 104"/>
              <p:cNvSpPr>
                <a:spLocks noChangeShapeType="1"/>
              </p:cNvSpPr>
              <p:nvPr/>
            </p:nvSpPr>
            <p:spPr bwMode="auto">
              <a:xfrm>
                <a:off x="500" y="2458"/>
                <a:ext cx="13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4" name="Line 105"/>
              <p:cNvSpPr>
                <a:spLocks noChangeShapeType="1"/>
              </p:cNvSpPr>
              <p:nvPr/>
            </p:nvSpPr>
            <p:spPr bwMode="auto">
              <a:xfrm>
                <a:off x="500" y="3697"/>
                <a:ext cx="13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5" name="Freeform 106"/>
              <p:cNvSpPr>
                <a:spLocks/>
              </p:cNvSpPr>
              <p:nvPr/>
            </p:nvSpPr>
            <p:spPr bwMode="auto">
              <a:xfrm>
                <a:off x="586" y="2458"/>
                <a:ext cx="815" cy="1249"/>
              </a:xfrm>
              <a:custGeom>
                <a:avLst/>
                <a:gdLst>
                  <a:gd name="T0" fmla="*/ 2 w 815"/>
                  <a:gd name="T1" fmla="*/ 56 h 1249"/>
                  <a:gd name="T2" fmla="*/ 12 w 815"/>
                  <a:gd name="T3" fmla="*/ 56 h 1249"/>
                  <a:gd name="T4" fmla="*/ 0 w 815"/>
                  <a:gd name="T5" fmla="*/ 69 h 1249"/>
                  <a:gd name="T6" fmla="*/ 12 w 815"/>
                  <a:gd name="T7" fmla="*/ 734 h 1249"/>
                  <a:gd name="T8" fmla="*/ 12 w 815"/>
                  <a:gd name="T9" fmla="*/ 734 h 1249"/>
                  <a:gd name="T10" fmla="*/ 5 w 815"/>
                  <a:gd name="T11" fmla="*/ 830 h 1249"/>
                  <a:gd name="T12" fmla="*/ 18 w 815"/>
                  <a:gd name="T13" fmla="*/ 921 h 1249"/>
                  <a:gd name="T14" fmla="*/ 34 w 815"/>
                  <a:gd name="T15" fmla="*/ 978 h 1249"/>
                  <a:gd name="T16" fmla="*/ 47 w 815"/>
                  <a:gd name="T17" fmla="*/ 1010 h 1249"/>
                  <a:gd name="T18" fmla="*/ 86 w 815"/>
                  <a:gd name="T19" fmla="*/ 1059 h 1249"/>
                  <a:gd name="T20" fmla="*/ 180 w 815"/>
                  <a:gd name="T21" fmla="*/ 1124 h 1249"/>
                  <a:gd name="T22" fmla="*/ 279 w 815"/>
                  <a:gd name="T23" fmla="*/ 1163 h 1249"/>
                  <a:gd name="T24" fmla="*/ 404 w 815"/>
                  <a:gd name="T25" fmla="*/ 1192 h 1249"/>
                  <a:gd name="T26" fmla="*/ 610 w 815"/>
                  <a:gd name="T27" fmla="*/ 1226 h 1249"/>
                  <a:gd name="T28" fmla="*/ 732 w 815"/>
                  <a:gd name="T29" fmla="*/ 1241 h 1249"/>
                  <a:gd name="T30" fmla="*/ 804 w 815"/>
                  <a:gd name="T31" fmla="*/ 1237 h 1249"/>
                  <a:gd name="T32" fmla="*/ 804 w 815"/>
                  <a:gd name="T33" fmla="*/ 1237 h 1249"/>
                  <a:gd name="T34" fmla="*/ 815 w 815"/>
                  <a:gd name="T35" fmla="*/ 1229 h 1249"/>
                  <a:gd name="T36" fmla="*/ 734 w 815"/>
                  <a:gd name="T37" fmla="*/ 1221 h 1249"/>
                  <a:gd name="T38" fmla="*/ 612 w 815"/>
                  <a:gd name="T39" fmla="*/ 1216 h 1249"/>
                  <a:gd name="T40" fmla="*/ 614 w 815"/>
                  <a:gd name="T41" fmla="*/ 1207 h 1249"/>
                  <a:gd name="T42" fmla="*/ 408 w 815"/>
                  <a:gd name="T43" fmla="*/ 1172 h 1249"/>
                  <a:gd name="T44" fmla="*/ 344 w 815"/>
                  <a:gd name="T45" fmla="*/ 1161 h 1249"/>
                  <a:gd name="T46" fmla="*/ 344 w 815"/>
                  <a:gd name="T47" fmla="*/ 1161 h 1249"/>
                  <a:gd name="T48" fmla="*/ 286 w 815"/>
                  <a:gd name="T49" fmla="*/ 1145 h 1249"/>
                  <a:gd name="T50" fmla="*/ 234 w 815"/>
                  <a:gd name="T51" fmla="*/ 1127 h 1249"/>
                  <a:gd name="T52" fmla="*/ 234 w 815"/>
                  <a:gd name="T53" fmla="*/ 1127 h 1249"/>
                  <a:gd name="T54" fmla="*/ 190 w 815"/>
                  <a:gd name="T55" fmla="*/ 1108 h 1249"/>
                  <a:gd name="T56" fmla="*/ 185 w 815"/>
                  <a:gd name="T57" fmla="*/ 1116 h 1249"/>
                  <a:gd name="T58" fmla="*/ 148 w 815"/>
                  <a:gd name="T59" fmla="*/ 1096 h 1249"/>
                  <a:gd name="T60" fmla="*/ 148 w 815"/>
                  <a:gd name="T61" fmla="*/ 1096 h 1249"/>
                  <a:gd name="T62" fmla="*/ 116 w 815"/>
                  <a:gd name="T63" fmla="*/ 1073 h 1249"/>
                  <a:gd name="T64" fmla="*/ 116 w 815"/>
                  <a:gd name="T65" fmla="*/ 1073 h 1249"/>
                  <a:gd name="T66" fmla="*/ 91 w 815"/>
                  <a:gd name="T67" fmla="*/ 1051 h 1249"/>
                  <a:gd name="T68" fmla="*/ 98 w 815"/>
                  <a:gd name="T69" fmla="*/ 1044 h 1249"/>
                  <a:gd name="T70" fmla="*/ 54 w 815"/>
                  <a:gd name="T71" fmla="*/ 1002 h 1249"/>
                  <a:gd name="T72" fmla="*/ 54 w 815"/>
                  <a:gd name="T73" fmla="*/ 1002 h 1249"/>
                  <a:gd name="T74" fmla="*/ 41 w 815"/>
                  <a:gd name="T75" fmla="*/ 944 h 1249"/>
                  <a:gd name="T76" fmla="*/ 41 w 815"/>
                  <a:gd name="T77" fmla="*/ 944 h 1249"/>
                  <a:gd name="T78" fmla="*/ 36 w 815"/>
                  <a:gd name="T79" fmla="*/ 918 h 1249"/>
                  <a:gd name="T80" fmla="*/ 31 w 815"/>
                  <a:gd name="T81" fmla="*/ 890 h 1249"/>
                  <a:gd name="T82" fmla="*/ 31 w 815"/>
                  <a:gd name="T83" fmla="*/ 890 h 1249"/>
                  <a:gd name="T84" fmla="*/ 25 w 815"/>
                  <a:gd name="T85" fmla="*/ 828 h 1249"/>
                  <a:gd name="T86" fmla="*/ 21 w 815"/>
                  <a:gd name="T87" fmla="*/ 767 h 1249"/>
                  <a:gd name="T88" fmla="*/ 12 w 815"/>
                  <a:gd name="T89" fmla="*/ 767 h 1249"/>
                  <a:gd name="T90" fmla="*/ 20 w 815"/>
                  <a:gd name="T91" fmla="*/ 702 h 1249"/>
                  <a:gd name="T92" fmla="*/ 10 w 815"/>
                  <a:gd name="T93" fmla="*/ 702 h 1249"/>
                  <a:gd name="T94" fmla="*/ 10 w 815"/>
                  <a:gd name="T95" fmla="*/ 69 h 1249"/>
                  <a:gd name="T96" fmla="*/ 10 w 815"/>
                  <a:gd name="T97" fmla="*/ 69 h 1249"/>
                  <a:gd name="T98" fmla="*/ 21 w 815"/>
                  <a:gd name="T99" fmla="*/ 7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15" h="1249">
                    <a:moveTo>
                      <a:pt x="21" y="0"/>
                    </a:moveTo>
                    <a:lnTo>
                      <a:pt x="2" y="0"/>
                    </a:lnTo>
                    <a:lnTo>
                      <a:pt x="2" y="56"/>
                    </a:lnTo>
                    <a:lnTo>
                      <a:pt x="12" y="56"/>
                    </a:lnTo>
                    <a:lnTo>
                      <a:pt x="2" y="56"/>
                    </a:lnTo>
                    <a:lnTo>
                      <a:pt x="12" y="56"/>
                    </a:lnTo>
                    <a:lnTo>
                      <a:pt x="4" y="56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703"/>
                    </a:lnTo>
                    <a:lnTo>
                      <a:pt x="2" y="736"/>
                    </a:lnTo>
                    <a:lnTo>
                      <a:pt x="12" y="734"/>
                    </a:lnTo>
                    <a:lnTo>
                      <a:pt x="2" y="734"/>
                    </a:lnTo>
                    <a:lnTo>
                      <a:pt x="2" y="736"/>
                    </a:lnTo>
                    <a:lnTo>
                      <a:pt x="12" y="734"/>
                    </a:lnTo>
                    <a:lnTo>
                      <a:pt x="2" y="734"/>
                    </a:lnTo>
                    <a:lnTo>
                      <a:pt x="2" y="768"/>
                    </a:lnTo>
                    <a:lnTo>
                      <a:pt x="5" y="830"/>
                    </a:lnTo>
                    <a:lnTo>
                      <a:pt x="7" y="830"/>
                    </a:lnTo>
                    <a:lnTo>
                      <a:pt x="13" y="892"/>
                    </a:lnTo>
                    <a:lnTo>
                      <a:pt x="18" y="921"/>
                    </a:lnTo>
                    <a:lnTo>
                      <a:pt x="25" y="948"/>
                    </a:lnTo>
                    <a:lnTo>
                      <a:pt x="25" y="950"/>
                    </a:lnTo>
                    <a:lnTo>
                      <a:pt x="34" y="978"/>
                    </a:lnTo>
                    <a:lnTo>
                      <a:pt x="46" y="1005"/>
                    </a:lnTo>
                    <a:lnTo>
                      <a:pt x="47" y="1008"/>
                    </a:lnTo>
                    <a:lnTo>
                      <a:pt x="47" y="1010"/>
                    </a:lnTo>
                    <a:lnTo>
                      <a:pt x="64" y="1034"/>
                    </a:lnTo>
                    <a:lnTo>
                      <a:pt x="85" y="1059"/>
                    </a:lnTo>
                    <a:lnTo>
                      <a:pt x="86" y="1059"/>
                    </a:lnTo>
                    <a:lnTo>
                      <a:pt x="111" y="1082"/>
                    </a:lnTo>
                    <a:lnTo>
                      <a:pt x="143" y="1104"/>
                    </a:lnTo>
                    <a:lnTo>
                      <a:pt x="180" y="1124"/>
                    </a:lnTo>
                    <a:lnTo>
                      <a:pt x="182" y="1125"/>
                    </a:lnTo>
                    <a:lnTo>
                      <a:pt x="228" y="1145"/>
                    </a:lnTo>
                    <a:lnTo>
                      <a:pt x="279" y="1163"/>
                    </a:lnTo>
                    <a:lnTo>
                      <a:pt x="281" y="1163"/>
                    </a:lnTo>
                    <a:lnTo>
                      <a:pt x="339" y="1179"/>
                    </a:lnTo>
                    <a:lnTo>
                      <a:pt x="404" y="1192"/>
                    </a:lnTo>
                    <a:lnTo>
                      <a:pt x="473" y="1205"/>
                    </a:lnTo>
                    <a:lnTo>
                      <a:pt x="542" y="1216"/>
                    </a:lnTo>
                    <a:lnTo>
                      <a:pt x="610" y="1226"/>
                    </a:lnTo>
                    <a:lnTo>
                      <a:pt x="612" y="1226"/>
                    </a:lnTo>
                    <a:lnTo>
                      <a:pt x="677" y="1234"/>
                    </a:lnTo>
                    <a:lnTo>
                      <a:pt x="732" y="1241"/>
                    </a:lnTo>
                    <a:lnTo>
                      <a:pt x="776" y="1244"/>
                    </a:lnTo>
                    <a:lnTo>
                      <a:pt x="804" y="1247"/>
                    </a:lnTo>
                    <a:lnTo>
                      <a:pt x="804" y="1237"/>
                    </a:lnTo>
                    <a:lnTo>
                      <a:pt x="802" y="1247"/>
                    </a:lnTo>
                    <a:lnTo>
                      <a:pt x="804" y="1247"/>
                    </a:lnTo>
                    <a:lnTo>
                      <a:pt x="804" y="1237"/>
                    </a:lnTo>
                    <a:lnTo>
                      <a:pt x="802" y="1247"/>
                    </a:lnTo>
                    <a:lnTo>
                      <a:pt x="812" y="1249"/>
                    </a:lnTo>
                    <a:lnTo>
                      <a:pt x="815" y="1229"/>
                    </a:lnTo>
                    <a:lnTo>
                      <a:pt x="805" y="1228"/>
                    </a:lnTo>
                    <a:lnTo>
                      <a:pt x="778" y="1224"/>
                    </a:lnTo>
                    <a:lnTo>
                      <a:pt x="734" y="1221"/>
                    </a:lnTo>
                    <a:lnTo>
                      <a:pt x="679" y="1215"/>
                    </a:lnTo>
                    <a:lnTo>
                      <a:pt x="614" y="1207"/>
                    </a:lnTo>
                    <a:lnTo>
                      <a:pt x="612" y="1216"/>
                    </a:lnTo>
                    <a:lnTo>
                      <a:pt x="614" y="1207"/>
                    </a:lnTo>
                    <a:lnTo>
                      <a:pt x="612" y="1216"/>
                    </a:lnTo>
                    <a:lnTo>
                      <a:pt x="614" y="1207"/>
                    </a:lnTo>
                    <a:lnTo>
                      <a:pt x="546" y="1197"/>
                    </a:lnTo>
                    <a:lnTo>
                      <a:pt x="476" y="1185"/>
                    </a:lnTo>
                    <a:lnTo>
                      <a:pt x="408" y="1172"/>
                    </a:lnTo>
                    <a:lnTo>
                      <a:pt x="343" y="1159"/>
                    </a:lnTo>
                    <a:lnTo>
                      <a:pt x="341" y="1169"/>
                    </a:lnTo>
                    <a:lnTo>
                      <a:pt x="344" y="1161"/>
                    </a:lnTo>
                    <a:lnTo>
                      <a:pt x="343" y="1159"/>
                    </a:lnTo>
                    <a:lnTo>
                      <a:pt x="341" y="1169"/>
                    </a:lnTo>
                    <a:lnTo>
                      <a:pt x="344" y="1161"/>
                    </a:lnTo>
                    <a:lnTo>
                      <a:pt x="286" y="1145"/>
                    </a:lnTo>
                    <a:lnTo>
                      <a:pt x="283" y="1153"/>
                    </a:lnTo>
                    <a:lnTo>
                      <a:pt x="286" y="1145"/>
                    </a:lnTo>
                    <a:lnTo>
                      <a:pt x="283" y="1153"/>
                    </a:lnTo>
                    <a:lnTo>
                      <a:pt x="286" y="1145"/>
                    </a:lnTo>
                    <a:lnTo>
                      <a:pt x="234" y="1127"/>
                    </a:lnTo>
                    <a:lnTo>
                      <a:pt x="231" y="1135"/>
                    </a:lnTo>
                    <a:lnTo>
                      <a:pt x="236" y="1127"/>
                    </a:lnTo>
                    <a:lnTo>
                      <a:pt x="234" y="1127"/>
                    </a:lnTo>
                    <a:lnTo>
                      <a:pt x="231" y="1135"/>
                    </a:lnTo>
                    <a:lnTo>
                      <a:pt x="236" y="1127"/>
                    </a:lnTo>
                    <a:lnTo>
                      <a:pt x="190" y="1108"/>
                    </a:lnTo>
                    <a:lnTo>
                      <a:pt x="185" y="1116"/>
                    </a:lnTo>
                    <a:lnTo>
                      <a:pt x="190" y="1108"/>
                    </a:lnTo>
                    <a:lnTo>
                      <a:pt x="185" y="1116"/>
                    </a:lnTo>
                    <a:lnTo>
                      <a:pt x="190" y="1108"/>
                    </a:lnTo>
                    <a:lnTo>
                      <a:pt x="153" y="1088"/>
                    </a:lnTo>
                    <a:lnTo>
                      <a:pt x="148" y="1096"/>
                    </a:lnTo>
                    <a:lnTo>
                      <a:pt x="155" y="1088"/>
                    </a:lnTo>
                    <a:lnTo>
                      <a:pt x="153" y="1088"/>
                    </a:lnTo>
                    <a:lnTo>
                      <a:pt x="148" y="1096"/>
                    </a:lnTo>
                    <a:lnTo>
                      <a:pt x="155" y="1088"/>
                    </a:lnTo>
                    <a:lnTo>
                      <a:pt x="122" y="1065"/>
                    </a:lnTo>
                    <a:lnTo>
                      <a:pt x="116" y="1073"/>
                    </a:lnTo>
                    <a:lnTo>
                      <a:pt x="122" y="1067"/>
                    </a:lnTo>
                    <a:lnTo>
                      <a:pt x="122" y="1065"/>
                    </a:lnTo>
                    <a:lnTo>
                      <a:pt x="116" y="1073"/>
                    </a:lnTo>
                    <a:lnTo>
                      <a:pt x="122" y="1067"/>
                    </a:lnTo>
                    <a:lnTo>
                      <a:pt x="98" y="1044"/>
                    </a:lnTo>
                    <a:lnTo>
                      <a:pt x="91" y="1051"/>
                    </a:lnTo>
                    <a:lnTo>
                      <a:pt x="98" y="1044"/>
                    </a:lnTo>
                    <a:lnTo>
                      <a:pt x="91" y="1051"/>
                    </a:lnTo>
                    <a:lnTo>
                      <a:pt x="98" y="1044"/>
                    </a:lnTo>
                    <a:lnTo>
                      <a:pt x="77" y="1020"/>
                    </a:lnTo>
                    <a:lnTo>
                      <a:pt x="60" y="996"/>
                    </a:lnTo>
                    <a:lnTo>
                      <a:pt x="54" y="1002"/>
                    </a:lnTo>
                    <a:lnTo>
                      <a:pt x="62" y="999"/>
                    </a:lnTo>
                    <a:lnTo>
                      <a:pt x="60" y="996"/>
                    </a:lnTo>
                    <a:lnTo>
                      <a:pt x="54" y="1002"/>
                    </a:lnTo>
                    <a:lnTo>
                      <a:pt x="62" y="999"/>
                    </a:lnTo>
                    <a:lnTo>
                      <a:pt x="51" y="971"/>
                    </a:lnTo>
                    <a:lnTo>
                      <a:pt x="41" y="944"/>
                    </a:lnTo>
                    <a:lnTo>
                      <a:pt x="33" y="947"/>
                    </a:lnTo>
                    <a:lnTo>
                      <a:pt x="43" y="945"/>
                    </a:lnTo>
                    <a:lnTo>
                      <a:pt x="41" y="944"/>
                    </a:lnTo>
                    <a:lnTo>
                      <a:pt x="33" y="947"/>
                    </a:lnTo>
                    <a:lnTo>
                      <a:pt x="43" y="945"/>
                    </a:lnTo>
                    <a:lnTo>
                      <a:pt x="36" y="918"/>
                    </a:lnTo>
                    <a:lnTo>
                      <a:pt x="31" y="888"/>
                    </a:lnTo>
                    <a:lnTo>
                      <a:pt x="21" y="890"/>
                    </a:lnTo>
                    <a:lnTo>
                      <a:pt x="31" y="890"/>
                    </a:lnTo>
                    <a:lnTo>
                      <a:pt x="31" y="888"/>
                    </a:lnTo>
                    <a:lnTo>
                      <a:pt x="21" y="890"/>
                    </a:lnTo>
                    <a:lnTo>
                      <a:pt x="31" y="890"/>
                    </a:lnTo>
                    <a:lnTo>
                      <a:pt x="25" y="828"/>
                    </a:lnTo>
                    <a:lnTo>
                      <a:pt x="15" y="828"/>
                    </a:lnTo>
                    <a:lnTo>
                      <a:pt x="25" y="828"/>
                    </a:lnTo>
                    <a:lnTo>
                      <a:pt x="15" y="828"/>
                    </a:lnTo>
                    <a:lnTo>
                      <a:pt x="25" y="828"/>
                    </a:lnTo>
                    <a:lnTo>
                      <a:pt x="21" y="767"/>
                    </a:lnTo>
                    <a:lnTo>
                      <a:pt x="12" y="767"/>
                    </a:lnTo>
                    <a:lnTo>
                      <a:pt x="21" y="767"/>
                    </a:lnTo>
                    <a:lnTo>
                      <a:pt x="12" y="767"/>
                    </a:lnTo>
                    <a:lnTo>
                      <a:pt x="21" y="767"/>
                    </a:lnTo>
                    <a:lnTo>
                      <a:pt x="21" y="734"/>
                    </a:lnTo>
                    <a:lnTo>
                      <a:pt x="20" y="702"/>
                    </a:lnTo>
                    <a:lnTo>
                      <a:pt x="10" y="702"/>
                    </a:lnTo>
                    <a:lnTo>
                      <a:pt x="20" y="702"/>
                    </a:lnTo>
                    <a:lnTo>
                      <a:pt x="10" y="702"/>
                    </a:lnTo>
                    <a:lnTo>
                      <a:pt x="20" y="702"/>
                    </a:lnTo>
                    <a:lnTo>
                      <a:pt x="20" y="69"/>
                    </a:lnTo>
                    <a:lnTo>
                      <a:pt x="10" y="69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10" y="69"/>
                    </a:lnTo>
                    <a:lnTo>
                      <a:pt x="20" y="70"/>
                    </a:lnTo>
                    <a:lnTo>
                      <a:pt x="21" y="57"/>
                    </a:lnTo>
                    <a:lnTo>
                      <a:pt x="21" y="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6" name="Freeform 107"/>
              <p:cNvSpPr>
                <a:spLocks/>
              </p:cNvSpPr>
              <p:nvPr/>
            </p:nvSpPr>
            <p:spPr bwMode="auto">
              <a:xfrm>
                <a:off x="247" y="3056"/>
                <a:ext cx="70" cy="44"/>
              </a:xfrm>
              <a:custGeom>
                <a:avLst/>
                <a:gdLst>
                  <a:gd name="T0" fmla="*/ 68 w 70"/>
                  <a:gd name="T1" fmla="*/ 40 h 44"/>
                  <a:gd name="T2" fmla="*/ 60 w 70"/>
                  <a:gd name="T3" fmla="*/ 40 h 44"/>
                  <a:gd name="T4" fmla="*/ 62 w 70"/>
                  <a:gd name="T5" fmla="*/ 39 h 44"/>
                  <a:gd name="T6" fmla="*/ 62 w 70"/>
                  <a:gd name="T7" fmla="*/ 35 h 44"/>
                  <a:gd name="T8" fmla="*/ 62 w 70"/>
                  <a:gd name="T9" fmla="*/ 34 h 44"/>
                  <a:gd name="T10" fmla="*/ 60 w 70"/>
                  <a:gd name="T11" fmla="*/ 31 h 44"/>
                  <a:gd name="T12" fmla="*/ 60 w 70"/>
                  <a:gd name="T13" fmla="*/ 31 h 44"/>
                  <a:gd name="T14" fmla="*/ 59 w 70"/>
                  <a:gd name="T15" fmla="*/ 29 h 44"/>
                  <a:gd name="T16" fmla="*/ 55 w 70"/>
                  <a:gd name="T17" fmla="*/ 27 h 44"/>
                  <a:gd name="T18" fmla="*/ 52 w 70"/>
                  <a:gd name="T19" fmla="*/ 26 h 44"/>
                  <a:gd name="T20" fmla="*/ 51 w 70"/>
                  <a:gd name="T21" fmla="*/ 26 h 44"/>
                  <a:gd name="T22" fmla="*/ 0 w 70"/>
                  <a:gd name="T23" fmla="*/ 44 h 44"/>
                  <a:gd name="T24" fmla="*/ 0 w 70"/>
                  <a:gd name="T25" fmla="*/ 35 h 44"/>
                  <a:gd name="T26" fmla="*/ 29 w 70"/>
                  <a:gd name="T27" fmla="*/ 24 h 44"/>
                  <a:gd name="T28" fmla="*/ 34 w 70"/>
                  <a:gd name="T29" fmla="*/ 22 h 44"/>
                  <a:gd name="T30" fmla="*/ 41 w 70"/>
                  <a:gd name="T31" fmla="*/ 21 h 44"/>
                  <a:gd name="T32" fmla="*/ 29 w 70"/>
                  <a:gd name="T33" fmla="*/ 18 h 44"/>
                  <a:gd name="T34" fmla="*/ 0 w 70"/>
                  <a:gd name="T35" fmla="*/ 8 h 44"/>
                  <a:gd name="T36" fmla="*/ 0 w 70"/>
                  <a:gd name="T37" fmla="*/ 0 h 44"/>
                  <a:gd name="T38" fmla="*/ 51 w 70"/>
                  <a:gd name="T39" fmla="*/ 18 h 44"/>
                  <a:gd name="T40" fmla="*/ 55 w 70"/>
                  <a:gd name="T41" fmla="*/ 19 h 44"/>
                  <a:gd name="T42" fmla="*/ 59 w 70"/>
                  <a:gd name="T43" fmla="*/ 21 h 44"/>
                  <a:gd name="T44" fmla="*/ 62 w 70"/>
                  <a:gd name="T45" fmla="*/ 22 h 44"/>
                  <a:gd name="T46" fmla="*/ 65 w 70"/>
                  <a:gd name="T47" fmla="*/ 24 h 44"/>
                  <a:gd name="T48" fmla="*/ 68 w 70"/>
                  <a:gd name="T49" fmla="*/ 27 h 44"/>
                  <a:gd name="T50" fmla="*/ 70 w 70"/>
                  <a:gd name="T51" fmla="*/ 31 h 44"/>
                  <a:gd name="T52" fmla="*/ 70 w 70"/>
                  <a:gd name="T53" fmla="*/ 34 h 44"/>
                  <a:gd name="T54" fmla="*/ 70 w 70"/>
                  <a:gd name="T55" fmla="*/ 37 h 44"/>
                  <a:gd name="T56" fmla="*/ 68 w 70"/>
                  <a:gd name="T57" fmla="*/ 4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0" h="44">
                    <a:moveTo>
                      <a:pt x="68" y="40"/>
                    </a:moveTo>
                    <a:lnTo>
                      <a:pt x="60" y="40"/>
                    </a:lnTo>
                    <a:lnTo>
                      <a:pt x="62" y="39"/>
                    </a:lnTo>
                    <a:lnTo>
                      <a:pt x="62" y="35"/>
                    </a:lnTo>
                    <a:lnTo>
                      <a:pt x="62" y="34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59" y="29"/>
                    </a:lnTo>
                    <a:lnTo>
                      <a:pt x="55" y="27"/>
                    </a:lnTo>
                    <a:lnTo>
                      <a:pt x="52" y="26"/>
                    </a:lnTo>
                    <a:lnTo>
                      <a:pt x="51" y="26"/>
                    </a:lnTo>
                    <a:lnTo>
                      <a:pt x="0" y="44"/>
                    </a:lnTo>
                    <a:lnTo>
                      <a:pt x="0" y="35"/>
                    </a:lnTo>
                    <a:lnTo>
                      <a:pt x="29" y="24"/>
                    </a:lnTo>
                    <a:lnTo>
                      <a:pt x="34" y="22"/>
                    </a:lnTo>
                    <a:lnTo>
                      <a:pt x="41" y="21"/>
                    </a:lnTo>
                    <a:lnTo>
                      <a:pt x="29" y="1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51" y="18"/>
                    </a:lnTo>
                    <a:lnTo>
                      <a:pt x="55" y="19"/>
                    </a:lnTo>
                    <a:lnTo>
                      <a:pt x="59" y="21"/>
                    </a:lnTo>
                    <a:lnTo>
                      <a:pt x="62" y="22"/>
                    </a:lnTo>
                    <a:lnTo>
                      <a:pt x="65" y="24"/>
                    </a:lnTo>
                    <a:lnTo>
                      <a:pt x="68" y="27"/>
                    </a:lnTo>
                    <a:lnTo>
                      <a:pt x="70" y="31"/>
                    </a:lnTo>
                    <a:lnTo>
                      <a:pt x="70" y="34"/>
                    </a:lnTo>
                    <a:lnTo>
                      <a:pt x="70" y="37"/>
                    </a:lnTo>
                    <a:lnTo>
                      <a:pt x="6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7" name="Freeform 108"/>
              <p:cNvSpPr>
                <a:spLocks/>
              </p:cNvSpPr>
              <p:nvPr/>
            </p:nvSpPr>
            <p:spPr bwMode="auto">
              <a:xfrm>
                <a:off x="1148" y="3837"/>
                <a:ext cx="52" cy="68"/>
              </a:xfrm>
              <a:custGeom>
                <a:avLst/>
                <a:gdLst>
                  <a:gd name="T0" fmla="*/ 44 w 52"/>
                  <a:gd name="T1" fmla="*/ 0 h 68"/>
                  <a:gd name="T2" fmla="*/ 52 w 52"/>
                  <a:gd name="T3" fmla="*/ 0 h 68"/>
                  <a:gd name="T4" fmla="*/ 52 w 52"/>
                  <a:gd name="T5" fmla="*/ 39 h 68"/>
                  <a:gd name="T6" fmla="*/ 52 w 52"/>
                  <a:gd name="T7" fmla="*/ 45 h 68"/>
                  <a:gd name="T8" fmla="*/ 52 w 52"/>
                  <a:gd name="T9" fmla="*/ 50 h 68"/>
                  <a:gd name="T10" fmla="*/ 50 w 52"/>
                  <a:gd name="T11" fmla="*/ 55 h 68"/>
                  <a:gd name="T12" fmla="*/ 47 w 52"/>
                  <a:gd name="T13" fmla="*/ 60 h 68"/>
                  <a:gd name="T14" fmla="*/ 42 w 52"/>
                  <a:gd name="T15" fmla="*/ 65 h 68"/>
                  <a:gd name="T16" fmla="*/ 37 w 52"/>
                  <a:gd name="T17" fmla="*/ 66 h 68"/>
                  <a:gd name="T18" fmla="*/ 32 w 52"/>
                  <a:gd name="T19" fmla="*/ 68 h 68"/>
                  <a:gd name="T20" fmla="*/ 26 w 52"/>
                  <a:gd name="T21" fmla="*/ 68 h 68"/>
                  <a:gd name="T22" fmla="*/ 19 w 52"/>
                  <a:gd name="T23" fmla="*/ 68 h 68"/>
                  <a:gd name="T24" fmla="*/ 14 w 52"/>
                  <a:gd name="T25" fmla="*/ 66 h 68"/>
                  <a:gd name="T26" fmla="*/ 11 w 52"/>
                  <a:gd name="T27" fmla="*/ 65 h 68"/>
                  <a:gd name="T28" fmla="*/ 6 w 52"/>
                  <a:gd name="T29" fmla="*/ 63 h 68"/>
                  <a:gd name="T30" fmla="*/ 5 w 52"/>
                  <a:gd name="T31" fmla="*/ 60 h 68"/>
                  <a:gd name="T32" fmla="*/ 1 w 52"/>
                  <a:gd name="T33" fmla="*/ 55 h 68"/>
                  <a:gd name="T34" fmla="*/ 0 w 52"/>
                  <a:gd name="T35" fmla="*/ 52 h 68"/>
                  <a:gd name="T36" fmla="*/ 0 w 52"/>
                  <a:gd name="T37" fmla="*/ 45 h 68"/>
                  <a:gd name="T38" fmla="*/ 0 w 52"/>
                  <a:gd name="T39" fmla="*/ 39 h 68"/>
                  <a:gd name="T40" fmla="*/ 0 w 52"/>
                  <a:gd name="T41" fmla="*/ 0 h 68"/>
                  <a:gd name="T42" fmla="*/ 8 w 52"/>
                  <a:gd name="T43" fmla="*/ 0 h 68"/>
                  <a:gd name="T44" fmla="*/ 8 w 52"/>
                  <a:gd name="T45" fmla="*/ 39 h 68"/>
                  <a:gd name="T46" fmla="*/ 8 w 52"/>
                  <a:gd name="T47" fmla="*/ 47 h 68"/>
                  <a:gd name="T48" fmla="*/ 10 w 52"/>
                  <a:gd name="T49" fmla="*/ 52 h 68"/>
                  <a:gd name="T50" fmla="*/ 13 w 52"/>
                  <a:gd name="T51" fmla="*/ 55 h 68"/>
                  <a:gd name="T52" fmla="*/ 16 w 52"/>
                  <a:gd name="T53" fmla="*/ 58 h 68"/>
                  <a:gd name="T54" fmla="*/ 19 w 52"/>
                  <a:gd name="T55" fmla="*/ 60 h 68"/>
                  <a:gd name="T56" fmla="*/ 26 w 52"/>
                  <a:gd name="T57" fmla="*/ 60 h 68"/>
                  <a:gd name="T58" fmla="*/ 31 w 52"/>
                  <a:gd name="T59" fmla="*/ 60 h 68"/>
                  <a:gd name="T60" fmla="*/ 35 w 52"/>
                  <a:gd name="T61" fmla="*/ 58 h 68"/>
                  <a:gd name="T62" fmla="*/ 39 w 52"/>
                  <a:gd name="T63" fmla="*/ 56 h 68"/>
                  <a:gd name="T64" fmla="*/ 42 w 52"/>
                  <a:gd name="T65" fmla="*/ 52 h 68"/>
                  <a:gd name="T66" fmla="*/ 44 w 52"/>
                  <a:gd name="T67" fmla="*/ 47 h 68"/>
                  <a:gd name="T68" fmla="*/ 44 w 52"/>
                  <a:gd name="T69" fmla="*/ 39 h 68"/>
                  <a:gd name="T70" fmla="*/ 44 w 52"/>
                  <a:gd name="T7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" h="68">
                    <a:moveTo>
                      <a:pt x="44" y="0"/>
                    </a:moveTo>
                    <a:lnTo>
                      <a:pt x="52" y="0"/>
                    </a:lnTo>
                    <a:lnTo>
                      <a:pt x="52" y="39"/>
                    </a:lnTo>
                    <a:lnTo>
                      <a:pt x="52" y="45"/>
                    </a:lnTo>
                    <a:lnTo>
                      <a:pt x="52" y="50"/>
                    </a:lnTo>
                    <a:lnTo>
                      <a:pt x="50" y="55"/>
                    </a:lnTo>
                    <a:lnTo>
                      <a:pt x="47" y="60"/>
                    </a:lnTo>
                    <a:lnTo>
                      <a:pt x="42" y="65"/>
                    </a:lnTo>
                    <a:lnTo>
                      <a:pt x="37" y="66"/>
                    </a:lnTo>
                    <a:lnTo>
                      <a:pt x="32" y="68"/>
                    </a:lnTo>
                    <a:lnTo>
                      <a:pt x="26" y="68"/>
                    </a:lnTo>
                    <a:lnTo>
                      <a:pt x="19" y="68"/>
                    </a:lnTo>
                    <a:lnTo>
                      <a:pt x="14" y="66"/>
                    </a:lnTo>
                    <a:lnTo>
                      <a:pt x="11" y="65"/>
                    </a:lnTo>
                    <a:lnTo>
                      <a:pt x="6" y="63"/>
                    </a:lnTo>
                    <a:lnTo>
                      <a:pt x="5" y="60"/>
                    </a:lnTo>
                    <a:lnTo>
                      <a:pt x="1" y="55"/>
                    </a:lnTo>
                    <a:lnTo>
                      <a:pt x="0" y="52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39"/>
                    </a:lnTo>
                    <a:lnTo>
                      <a:pt x="8" y="47"/>
                    </a:lnTo>
                    <a:lnTo>
                      <a:pt x="10" y="52"/>
                    </a:lnTo>
                    <a:lnTo>
                      <a:pt x="13" y="55"/>
                    </a:lnTo>
                    <a:lnTo>
                      <a:pt x="16" y="58"/>
                    </a:lnTo>
                    <a:lnTo>
                      <a:pt x="19" y="60"/>
                    </a:lnTo>
                    <a:lnTo>
                      <a:pt x="26" y="60"/>
                    </a:lnTo>
                    <a:lnTo>
                      <a:pt x="31" y="60"/>
                    </a:lnTo>
                    <a:lnTo>
                      <a:pt x="35" y="58"/>
                    </a:lnTo>
                    <a:lnTo>
                      <a:pt x="39" y="56"/>
                    </a:lnTo>
                    <a:lnTo>
                      <a:pt x="42" y="52"/>
                    </a:lnTo>
                    <a:lnTo>
                      <a:pt x="44" y="47"/>
                    </a:lnTo>
                    <a:lnTo>
                      <a:pt x="44" y="3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8" name="Freeform 109"/>
              <p:cNvSpPr>
                <a:spLocks noEditPoints="1"/>
              </p:cNvSpPr>
              <p:nvPr/>
            </p:nvSpPr>
            <p:spPr bwMode="auto">
              <a:xfrm>
                <a:off x="909" y="2327"/>
                <a:ext cx="44" cy="68"/>
              </a:xfrm>
              <a:custGeom>
                <a:avLst/>
                <a:gdLst>
                  <a:gd name="T0" fmla="*/ 34 w 44"/>
                  <a:gd name="T1" fmla="*/ 68 h 68"/>
                  <a:gd name="T2" fmla="*/ 34 w 44"/>
                  <a:gd name="T3" fmla="*/ 44 h 68"/>
                  <a:gd name="T4" fmla="*/ 33 w 44"/>
                  <a:gd name="T5" fmla="*/ 47 h 68"/>
                  <a:gd name="T6" fmla="*/ 29 w 44"/>
                  <a:gd name="T7" fmla="*/ 49 h 68"/>
                  <a:gd name="T8" fmla="*/ 26 w 44"/>
                  <a:gd name="T9" fmla="*/ 50 h 68"/>
                  <a:gd name="T10" fmla="*/ 21 w 44"/>
                  <a:gd name="T11" fmla="*/ 50 h 68"/>
                  <a:gd name="T12" fmla="*/ 16 w 44"/>
                  <a:gd name="T13" fmla="*/ 50 h 68"/>
                  <a:gd name="T14" fmla="*/ 12 w 44"/>
                  <a:gd name="T15" fmla="*/ 47 h 68"/>
                  <a:gd name="T16" fmla="*/ 7 w 44"/>
                  <a:gd name="T17" fmla="*/ 44 h 68"/>
                  <a:gd name="T18" fmla="*/ 4 w 44"/>
                  <a:gd name="T19" fmla="*/ 39 h 68"/>
                  <a:gd name="T20" fmla="*/ 2 w 44"/>
                  <a:gd name="T21" fmla="*/ 32 h 68"/>
                  <a:gd name="T22" fmla="*/ 0 w 44"/>
                  <a:gd name="T23" fmla="*/ 24 h 68"/>
                  <a:gd name="T24" fmla="*/ 2 w 44"/>
                  <a:gd name="T25" fmla="*/ 18 h 68"/>
                  <a:gd name="T26" fmla="*/ 4 w 44"/>
                  <a:gd name="T27" fmla="*/ 11 h 68"/>
                  <a:gd name="T28" fmla="*/ 7 w 44"/>
                  <a:gd name="T29" fmla="*/ 6 h 68"/>
                  <a:gd name="T30" fmla="*/ 10 w 44"/>
                  <a:gd name="T31" fmla="*/ 3 h 68"/>
                  <a:gd name="T32" fmla="*/ 16 w 44"/>
                  <a:gd name="T33" fmla="*/ 0 h 68"/>
                  <a:gd name="T34" fmla="*/ 21 w 44"/>
                  <a:gd name="T35" fmla="*/ 0 h 68"/>
                  <a:gd name="T36" fmla="*/ 28 w 44"/>
                  <a:gd name="T37" fmla="*/ 0 h 68"/>
                  <a:gd name="T38" fmla="*/ 33 w 44"/>
                  <a:gd name="T39" fmla="*/ 3 h 68"/>
                  <a:gd name="T40" fmla="*/ 36 w 44"/>
                  <a:gd name="T41" fmla="*/ 6 h 68"/>
                  <a:gd name="T42" fmla="*/ 36 w 44"/>
                  <a:gd name="T43" fmla="*/ 0 h 68"/>
                  <a:gd name="T44" fmla="*/ 44 w 44"/>
                  <a:gd name="T45" fmla="*/ 0 h 68"/>
                  <a:gd name="T46" fmla="*/ 44 w 44"/>
                  <a:gd name="T47" fmla="*/ 68 h 68"/>
                  <a:gd name="T48" fmla="*/ 34 w 44"/>
                  <a:gd name="T49" fmla="*/ 68 h 68"/>
                  <a:gd name="T50" fmla="*/ 10 w 44"/>
                  <a:gd name="T51" fmla="*/ 24 h 68"/>
                  <a:gd name="T52" fmla="*/ 10 w 44"/>
                  <a:gd name="T53" fmla="*/ 31 h 68"/>
                  <a:gd name="T54" fmla="*/ 12 w 44"/>
                  <a:gd name="T55" fmla="*/ 36 h 68"/>
                  <a:gd name="T56" fmla="*/ 13 w 44"/>
                  <a:gd name="T57" fmla="*/ 39 h 68"/>
                  <a:gd name="T58" fmla="*/ 16 w 44"/>
                  <a:gd name="T59" fmla="*/ 42 h 68"/>
                  <a:gd name="T60" fmla="*/ 20 w 44"/>
                  <a:gd name="T61" fmla="*/ 44 h 68"/>
                  <a:gd name="T62" fmla="*/ 23 w 44"/>
                  <a:gd name="T63" fmla="*/ 44 h 68"/>
                  <a:gd name="T64" fmla="*/ 28 w 44"/>
                  <a:gd name="T65" fmla="*/ 42 h 68"/>
                  <a:gd name="T66" fmla="*/ 33 w 44"/>
                  <a:gd name="T67" fmla="*/ 39 h 68"/>
                  <a:gd name="T68" fmla="*/ 34 w 44"/>
                  <a:gd name="T69" fmla="*/ 36 h 68"/>
                  <a:gd name="T70" fmla="*/ 36 w 44"/>
                  <a:gd name="T71" fmla="*/ 31 h 68"/>
                  <a:gd name="T72" fmla="*/ 36 w 44"/>
                  <a:gd name="T73" fmla="*/ 26 h 68"/>
                  <a:gd name="T74" fmla="*/ 36 w 44"/>
                  <a:gd name="T75" fmla="*/ 19 h 68"/>
                  <a:gd name="T76" fmla="*/ 34 w 44"/>
                  <a:gd name="T77" fmla="*/ 14 h 68"/>
                  <a:gd name="T78" fmla="*/ 31 w 44"/>
                  <a:gd name="T79" fmla="*/ 11 h 68"/>
                  <a:gd name="T80" fmla="*/ 29 w 44"/>
                  <a:gd name="T81" fmla="*/ 8 h 68"/>
                  <a:gd name="T82" fmla="*/ 26 w 44"/>
                  <a:gd name="T83" fmla="*/ 6 h 68"/>
                  <a:gd name="T84" fmla="*/ 23 w 44"/>
                  <a:gd name="T85" fmla="*/ 6 h 68"/>
                  <a:gd name="T86" fmla="*/ 16 w 44"/>
                  <a:gd name="T87" fmla="*/ 6 h 68"/>
                  <a:gd name="T88" fmla="*/ 13 w 44"/>
                  <a:gd name="T89" fmla="*/ 11 h 68"/>
                  <a:gd name="T90" fmla="*/ 12 w 44"/>
                  <a:gd name="T91" fmla="*/ 14 h 68"/>
                  <a:gd name="T92" fmla="*/ 10 w 44"/>
                  <a:gd name="T93" fmla="*/ 19 h 68"/>
                  <a:gd name="T94" fmla="*/ 10 w 44"/>
                  <a:gd name="T95" fmla="*/ 2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" h="68">
                    <a:moveTo>
                      <a:pt x="34" y="68"/>
                    </a:moveTo>
                    <a:lnTo>
                      <a:pt x="34" y="44"/>
                    </a:lnTo>
                    <a:lnTo>
                      <a:pt x="33" y="47"/>
                    </a:lnTo>
                    <a:lnTo>
                      <a:pt x="29" y="49"/>
                    </a:lnTo>
                    <a:lnTo>
                      <a:pt x="26" y="50"/>
                    </a:lnTo>
                    <a:lnTo>
                      <a:pt x="21" y="50"/>
                    </a:lnTo>
                    <a:lnTo>
                      <a:pt x="16" y="50"/>
                    </a:lnTo>
                    <a:lnTo>
                      <a:pt x="12" y="47"/>
                    </a:lnTo>
                    <a:lnTo>
                      <a:pt x="7" y="44"/>
                    </a:lnTo>
                    <a:lnTo>
                      <a:pt x="4" y="39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1"/>
                    </a:lnTo>
                    <a:lnTo>
                      <a:pt x="7" y="6"/>
                    </a:lnTo>
                    <a:lnTo>
                      <a:pt x="10" y="3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3" y="3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68"/>
                    </a:lnTo>
                    <a:lnTo>
                      <a:pt x="34" y="68"/>
                    </a:lnTo>
                    <a:close/>
                    <a:moveTo>
                      <a:pt x="10" y="24"/>
                    </a:moveTo>
                    <a:lnTo>
                      <a:pt x="10" y="31"/>
                    </a:lnTo>
                    <a:lnTo>
                      <a:pt x="12" y="36"/>
                    </a:lnTo>
                    <a:lnTo>
                      <a:pt x="13" y="39"/>
                    </a:lnTo>
                    <a:lnTo>
                      <a:pt x="16" y="42"/>
                    </a:lnTo>
                    <a:lnTo>
                      <a:pt x="20" y="44"/>
                    </a:lnTo>
                    <a:lnTo>
                      <a:pt x="23" y="44"/>
                    </a:lnTo>
                    <a:lnTo>
                      <a:pt x="28" y="42"/>
                    </a:lnTo>
                    <a:lnTo>
                      <a:pt x="33" y="39"/>
                    </a:lnTo>
                    <a:lnTo>
                      <a:pt x="34" y="36"/>
                    </a:lnTo>
                    <a:lnTo>
                      <a:pt x="36" y="31"/>
                    </a:lnTo>
                    <a:lnTo>
                      <a:pt x="36" y="26"/>
                    </a:lnTo>
                    <a:lnTo>
                      <a:pt x="36" y="19"/>
                    </a:lnTo>
                    <a:lnTo>
                      <a:pt x="34" y="14"/>
                    </a:lnTo>
                    <a:lnTo>
                      <a:pt x="31" y="11"/>
                    </a:lnTo>
                    <a:lnTo>
                      <a:pt x="29" y="8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16" y="6"/>
                    </a:lnTo>
                    <a:lnTo>
                      <a:pt x="13" y="11"/>
                    </a:lnTo>
                    <a:lnTo>
                      <a:pt x="12" y="14"/>
                    </a:lnTo>
                    <a:lnTo>
                      <a:pt x="10" y="19"/>
                    </a:lnTo>
                    <a:lnTo>
                      <a:pt x="1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9" name="Freeform 110"/>
              <p:cNvSpPr>
                <a:spLocks noEditPoints="1"/>
              </p:cNvSpPr>
              <p:nvPr/>
            </p:nvSpPr>
            <p:spPr bwMode="auto">
              <a:xfrm>
                <a:off x="990" y="2328"/>
                <a:ext cx="46" cy="30"/>
              </a:xfrm>
              <a:custGeom>
                <a:avLst/>
                <a:gdLst>
                  <a:gd name="T0" fmla="*/ 46 w 46"/>
                  <a:gd name="T1" fmla="*/ 9 h 30"/>
                  <a:gd name="T2" fmla="*/ 0 w 46"/>
                  <a:gd name="T3" fmla="*/ 9 h 30"/>
                  <a:gd name="T4" fmla="*/ 0 w 46"/>
                  <a:gd name="T5" fmla="*/ 0 h 30"/>
                  <a:gd name="T6" fmla="*/ 46 w 46"/>
                  <a:gd name="T7" fmla="*/ 0 h 30"/>
                  <a:gd name="T8" fmla="*/ 46 w 46"/>
                  <a:gd name="T9" fmla="*/ 9 h 30"/>
                  <a:gd name="T10" fmla="*/ 46 w 46"/>
                  <a:gd name="T11" fmla="*/ 30 h 30"/>
                  <a:gd name="T12" fmla="*/ 0 w 46"/>
                  <a:gd name="T13" fmla="*/ 30 h 30"/>
                  <a:gd name="T14" fmla="*/ 0 w 46"/>
                  <a:gd name="T15" fmla="*/ 22 h 30"/>
                  <a:gd name="T16" fmla="*/ 46 w 46"/>
                  <a:gd name="T17" fmla="*/ 22 h 30"/>
                  <a:gd name="T18" fmla="*/ 46 w 46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30">
                    <a:moveTo>
                      <a:pt x="46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9"/>
                    </a:lnTo>
                    <a:close/>
                    <a:moveTo>
                      <a:pt x="46" y="30"/>
                    </a:moveTo>
                    <a:lnTo>
                      <a:pt x="0" y="30"/>
                    </a:lnTo>
                    <a:lnTo>
                      <a:pt x="0" y="22"/>
                    </a:lnTo>
                    <a:lnTo>
                      <a:pt x="46" y="22"/>
                    </a:ln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0" name="Freeform 111"/>
              <p:cNvSpPr>
                <a:spLocks/>
              </p:cNvSpPr>
              <p:nvPr/>
            </p:nvSpPr>
            <p:spPr bwMode="auto">
              <a:xfrm>
                <a:off x="1127" y="2309"/>
                <a:ext cx="44" cy="68"/>
              </a:xfrm>
              <a:custGeom>
                <a:avLst/>
                <a:gdLst>
                  <a:gd name="T0" fmla="*/ 8 w 44"/>
                  <a:gd name="T1" fmla="*/ 49 h 68"/>
                  <a:gd name="T2" fmla="*/ 13 w 44"/>
                  <a:gd name="T3" fmla="*/ 58 h 68"/>
                  <a:gd name="T4" fmla="*/ 21 w 44"/>
                  <a:gd name="T5" fmla="*/ 62 h 68"/>
                  <a:gd name="T6" fmla="*/ 31 w 44"/>
                  <a:gd name="T7" fmla="*/ 58 h 68"/>
                  <a:gd name="T8" fmla="*/ 35 w 44"/>
                  <a:gd name="T9" fmla="*/ 47 h 68"/>
                  <a:gd name="T10" fmla="*/ 31 w 44"/>
                  <a:gd name="T11" fmla="*/ 37 h 68"/>
                  <a:gd name="T12" fmla="*/ 21 w 44"/>
                  <a:gd name="T13" fmla="*/ 34 h 68"/>
                  <a:gd name="T14" fmla="*/ 16 w 44"/>
                  <a:gd name="T15" fmla="*/ 36 h 68"/>
                  <a:gd name="T16" fmla="*/ 18 w 44"/>
                  <a:gd name="T17" fmla="*/ 28 h 68"/>
                  <a:gd name="T18" fmla="*/ 27 w 44"/>
                  <a:gd name="T19" fmla="*/ 26 h 68"/>
                  <a:gd name="T20" fmla="*/ 31 w 44"/>
                  <a:gd name="T21" fmla="*/ 21 h 68"/>
                  <a:gd name="T22" fmla="*/ 31 w 44"/>
                  <a:gd name="T23" fmla="*/ 13 h 68"/>
                  <a:gd name="T24" fmla="*/ 26 w 44"/>
                  <a:gd name="T25" fmla="*/ 6 h 68"/>
                  <a:gd name="T26" fmla="*/ 16 w 44"/>
                  <a:gd name="T27" fmla="*/ 6 h 68"/>
                  <a:gd name="T28" fmla="*/ 9 w 44"/>
                  <a:gd name="T29" fmla="*/ 13 h 68"/>
                  <a:gd name="T30" fmla="*/ 0 w 44"/>
                  <a:gd name="T31" fmla="*/ 18 h 68"/>
                  <a:gd name="T32" fmla="*/ 3 w 44"/>
                  <a:gd name="T33" fmla="*/ 8 h 68"/>
                  <a:gd name="T34" fmla="*/ 11 w 44"/>
                  <a:gd name="T35" fmla="*/ 2 h 68"/>
                  <a:gd name="T36" fmla="*/ 21 w 44"/>
                  <a:gd name="T37" fmla="*/ 0 h 68"/>
                  <a:gd name="T38" fmla="*/ 31 w 44"/>
                  <a:gd name="T39" fmla="*/ 2 h 68"/>
                  <a:gd name="T40" fmla="*/ 37 w 44"/>
                  <a:gd name="T41" fmla="*/ 8 h 68"/>
                  <a:gd name="T42" fmla="*/ 40 w 44"/>
                  <a:gd name="T43" fmla="*/ 18 h 68"/>
                  <a:gd name="T44" fmla="*/ 37 w 44"/>
                  <a:gd name="T45" fmla="*/ 24 h 68"/>
                  <a:gd name="T46" fmla="*/ 31 w 44"/>
                  <a:gd name="T47" fmla="*/ 31 h 68"/>
                  <a:gd name="T48" fmla="*/ 40 w 44"/>
                  <a:gd name="T49" fmla="*/ 37 h 68"/>
                  <a:gd name="T50" fmla="*/ 44 w 44"/>
                  <a:gd name="T51" fmla="*/ 47 h 68"/>
                  <a:gd name="T52" fmla="*/ 40 w 44"/>
                  <a:gd name="T53" fmla="*/ 58 h 68"/>
                  <a:gd name="T54" fmla="*/ 32 w 44"/>
                  <a:gd name="T55" fmla="*/ 67 h 68"/>
                  <a:gd name="T56" fmla="*/ 21 w 44"/>
                  <a:gd name="T57" fmla="*/ 68 h 68"/>
                  <a:gd name="T58" fmla="*/ 9 w 44"/>
                  <a:gd name="T59" fmla="*/ 67 h 68"/>
                  <a:gd name="T60" fmla="*/ 3 w 44"/>
                  <a:gd name="T61" fmla="*/ 60 h 68"/>
                  <a:gd name="T62" fmla="*/ 0 w 44"/>
                  <a:gd name="T63" fmla="*/ 5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68">
                    <a:moveTo>
                      <a:pt x="0" y="50"/>
                    </a:moveTo>
                    <a:lnTo>
                      <a:pt x="8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6" y="62"/>
                    </a:lnTo>
                    <a:lnTo>
                      <a:pt x="21" y="62"/>
                    </a:lnTo>
                    <a:lnTo>
                      <a:pt x="26" y="60"/>
                    </a:lnTo>
                    <a:lnTo>
                      <a:pt x="31" y="58"/>
                    </a:lnTo>
                    <a:lnTo>
                      <a:pt x="34" y="54"/>
                    </a:lnTo>
                    <a:lnTo>
                      <a:pt x="35" y="47"/>
                    </a:lnTo>
                    <a:lnTo>
                      <a:pt x="34" y="42"/>
                    </a:lnTo>
                    <a:lnTo>
                      <a:pt x="31" y="37"/>
                    </a:lnTo>
                    <a:lnTo>
                      <a:pt x="27" y="36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6" y="36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2" y="28"/>
                    </a:lnTo>
                    <a:lnTo>
                      <a:pt x="27" y="26"/>
                    </a:lnTo>
                    <a:lnTo>
                      <a:pt x="31" y="23"/>
                    </a:lnTo>
                    <a:lnTo>
                      <a:pt x="31" y="21"/>
                    </a:lnTo>
                    <a:lnTo>
                      <a:pt x="32" y="16"/>
                    </a:lnTo>
                    <a:lnTo>
                      <a:pt x="31" y="13"/>
                    </a:lnTo>
                    <a:lnTo>
                      <a:pt x="29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6"/>
                    </a:lnTo>
                    <a:lnTo>
                      <a:pt x="13" y="10"/>
                    </a:lnTo>
                    <a:lnTo>
                      <a:pt x="9" y="13"/>
                    </a:lnTo>
                    <a:lnTo>
                      <a:pt x="8" y="18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5" y="5"/>
                    </a:lnTo>
                    <a:lnTo>
                      <a:pt x="37" y="8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40" y="21"/>
                    </a:lnTo>
                    <a:lnTo>
                      <a:pt x="37" y="24"/>
                    </a:lnTo>
                    <a:lnTo>
                      <a:pt x="35" y="28"/>
                    </a:lnTo>
                    <a:lnTo>
                      <a:pt x="31" y="31"/>
                    </a:lnTo>
                    <a:lnTo>
                      <a:pt x="35" y="32"/>
                    </a:lnTo>
                    <a:lnTo>
                      <a:pt x="40" y="37"/>
                    </a:lnTo>
                    <a:lnTo>
                      <a:pt x="42" y="42"/>
                    </a:lnTo>
                    <a:lnTo>
                      <a:pt x="44" y="47"/>
                    </a:lnTo>
                    <a:lnTo>
                      <a:pt x="44" y="54"/>
                    </a:lnTo>
                    <a:lnTo>
                      <a:pt x="40" y="58"/>
                    </a:lnTo>
                    <a:lnTo>
                      <a:pt x="37" y="63"/>
                    </a:lnTo>
                    <a:lnTo>
                      <a:pt x="32" y="67"/>
                    </a:lnTo>
                    <a:lnTo>
                      <a:pt x="27" y="68"/>
                    </a:lnTo>
                    <a:lnTo>
                      <a:pt x="21" y="68"/>
                    </a:lnTo>
                    <a:lnTo>
                      <a:pt x="14" y="68"/>
                    </a:lnTo>
                    <a:lnTo>
                      <a:pt x="9" y="67"/>
                    </a:lnTo>
                    <a:lnTo>
                      <a:pt x="6" y="63"/>
                    </a:lnTo>
                    <a:lnTo>
                      <a:pt x="3" y="60"/>
                    </a:lnTo>
                    <a:lnTo>
                      <a:pt x="0" y="5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1" name="Freeform 112"/>
              <p:cNvSpPr>
                <a:spLocks/>
              </p:cNvSpPr>
              <p:nvPr/>
            </p:nvSpPr>
            <p:spPr bwMode="auto">
              <a:xfrm>
                <a:off x="1182" y="2367"/>
                <a:ext cx="11" cy="23"/>
              </a:xfrm>
              <a:custGeom>
                <a:avLst/>
                <a:gdLst>
                  <a:gd name="T0" fmla="*/ 1 w 11"/>
                  <a:gd name="T1" fmla="*/ 10 h 23"/>
                  <a:gd name="T2" fmla="*/ 1 w 11"/>
                  <a:gd name="T3" fmla="*/ 0 h 23"/>
                  <a:gd name="T4" fmla="*/ 11 w 11"/>
                  <a:gd name="T5" fmla="*/ 0 h 23"/>
                  <a:gd name="T6" fmla="*/ 11 w 11"/>
                  <a:gd name="T7" fmla="*/ 10 h 23"/>
                  <a:gd name="T8" fmla="*/ 10 w 11"/>
                  <a:gd name="T9" fmla="*/ 15 h 23"/>
                  <a:gd name="T10" fmla="*/ 8 w 11"/>
                  <a:gd name="T11" fmla="*/ 18 h 23"/>
                  <a:gd name="T12" fmla="*/ 6 w 11"/>
                  <a:gd name="T13" fmla="*/ 22 h 23"/>
                  <a:gd name="T14" fmla="*/ 3 w 11"/>
                  <a:gd name="T15" fmla="*/ 23 h 23"/>
                  <a:gd name="T16" fmla="*/ 0 w 11"/>
                  <a:gd name="T17" fmla="*/ 20 h 23"/>
                  <a:gd name="T18" fmla="*/ 3 w 11"/>
                  <a:gd name="T19" fmla="*/ 18 h 23"/>
                  <a:gd name="T20" fmla="*/ 5 w 11"/>
                  <a:gd name="T21" fmla="*/ 17 h 23"/>
                  <a:gd name="T22" fmla="*/ 5 w 11"/>
                  <a:gd name="T23" fmla="*/ 13 h 23"/>
                  <a:gd name="T24" fmla="*/ 6 w 11"/>
                  <a:gd name="T25" fmla="*/ 10 h 23"/>
                  <a:gd name="T26" fmla="*/ 1 w 11"/>
                  <a:gd name="T27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23">
                    <a:moveTo>
                      <a:pt x="1" y="10"/>
                    </a:moveTo>
                    <a:lnTo>
                      <a:pt x="1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10" y="15"/>
                    </a:lnTo>
                    <a:lnTo>
                      <a:pt x="8" y="18"/>
                    </a:lnTo>
                    <a:lnTo>
                      <a:pt x="6" y="22"/>
                    </a:lnTo>
                    <a:lnTo>
                      <a:pt x="3" y="23"/>
                    </a:lnTo>
                    <a:lnTo>
                      <a:pt x="0" y="20"/>
                    </a:lnTo>
                    <a:lnTo>
                      <a:pt x="3" y="18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6" y="1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2" name="Freeform 113"/>
              <p:cNvSpPr>
                <a:spLocks noEditPoints="1"/>
              </p:cNvSpPr>
              <p:nvPr/>
            </p:nvSpPr>
            <p:spPr bwMode="auto">
              <a:xfrm>
                <a:off x="1317" y="2328"/>
                <a:ext cx="45" cy="30"/>
              </a:xfrm>
              <a:custGeom>
                <a:avLst/>
                <a:gdLst>
                  <a:gd name="T0" fmla="*/ 45 w 45"/>
                  <a:gd name="T1" fmla="*/ 9 h 30"/>
                  <a:gd name="T2" fmla="*/ 0 w 45"/>
                  <a:gd name="T3" fmla="*/ 9 h 30"/>
                  <a:gd name="T4" fmla="*/ 0 w 45"/>
                  <a:gd name="T5" fmla="*/ 0 h 30"/>
                  <a:gd name="T6" fmla="*/ 45 w 45"/>
                  <a:gd name="T7" fmla="*/ 0 h 30"/>
                  <a:gd name="T8" fmla="*/ 45 w 45"/>
                  <a:gd name="T9" fmla="*/ 9 h 30"/>
                  <a:gd name="T10" fmla="*/ 45 w 45"/>
                  <a:gd name="T11" fmla="*/ 30 h 30"/>
                  <a:gd name="T12" fmla="*/ 0 w 45"/>
                  <a:gd name="T13" fmla="*/ 30 h 30"/>
                  <a:gd name="T14" fmla="*/ 0 w 45"/>
                  <a:gd name="T15" fmla="*/ 22 h 30"/>
                  <a:gd name="T16" fmla="*/ 45 w 45"/>
                  <a:gd name="T17" fmla="*/ 22 h 30"/>
                  <a:gd name="T18" fmla="*/ 45 w 45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30">
                    <a:moveTo>
                      <a:pt x="45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9"/>
                    </a:lnTo>
                    <a:close/>
                    <a:moveTo>
                      <a:pt x="45" y="30"/>
                    </a:moveTo>
                    <a:lnTo>
                      <a:pt x="0" y="30"/>
                    </a:lnTo>
                    <a:lnTo>
                      <a:pt x="0" y="22"/>
                    </a:lnTo>
                    <a:lnTo>
                      <a:pt x="45" y="22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3" name="Freeform 114"/>
              <p:cNvSpPr>
                <a:spLocks noEditPoints="1"/>
              </p:cNvSpPr>
              <p:nvPr/>
            </p:nvSpPr>
            <p:spPr bwMode="auto">
              <a:xfrm>
                <a:off x="1398" y="2309"/>
                <a:ext cx="43" cy="68"/>
              </a:xfrm>
              <a:custGeom>
                <a:avLst/>
                <a:gdLst>
                  <a:gd name="T0" fmla="*/ 0 w 43"/>
                  <a:gd name="T1" fmla="*/ 34 h 68"/>
                  <a:gd name="T2" fmla="*/ 0 w 43"/>
                  <a:gd name="T3" fmla="*/ 26 h 68"/>
                  <a:gd name="T4" fmla="*/ 0 w 43"/>
                  <a:gd name="T5" fmla="*/ 19 h 68"/>
                  <a:gd name="T6" fmla="*/ 1 w 43"/>
                  <a:gd name="T7" fmla="*/ 15 h 68"/>
                  <a:gd name="T8" fmla="*/ 3 w 43"/>
                  <a:gd name="T9" fmla="*/ 10 h 68"/>
                  <a:gd name="T10" fmla="*/ 6 w 43"/>
                  <a:gd name="T11" fmla="*/ 6 h 68"/>
                  <a:gd name="T12" fmla="*/ 9 w 43"/>
                  <a:gd name="T13" fmla="*/ 3 h 68"/>
                  <a:gd name="T14" fmla="*/ 13 w 43"/>
                  <a:gd name="T15" fmla="*/ 2 h 68"/>
                  <a:gd name="T16" fmla="*/ 18 w 43"/>
                  <a:gd name="T17" fmla="*/ 0 h 68"/>
                  <a:gd name="T18" fmla="*/ 21 w 43"/>
                  <a:gd name="T19" fmla="*/ 0 h 68"/>
                  <a:gd name="T20" fmla="*/ 27 w 43"/>
                  <a:gd name="T21" fmla="*/ 0 h 68"/>
                  <a:gd name="T22" fmla="*/ 31 w 43"/>
                  <a:gd name="T23" fmla="*/ 2 h 68"/>
                  <a:gd name="T24" fmla="*/ 35 w 43"/>
                  <a:gd name="T25" fmla="*/ 5 h 68"/>
                  <a:gd name="T26" fmla="*/ 37 w 43"/>
                  <a:gd name="T27" fmla="*/ 8 h 68"/>
                  <a:gd name="T28" fmla="*/ 40 w 43"/>
                  <a:gd name="T29" fmla="*/ 13 h 68"/>
                  <a:gd name="T30" fmla="*/ 42 w 43"/>
                  <a:gd name="T31" fmla="*/ 18 h 68"/>
                  <a:gd name="T32" fmla="*/ 43 w 43"/>
                  <a:gd name="T33" fmla="*/ 24 h 68"/>
                  <a:gd name="T34" fmla="*/ 43 w 43"/>
                  <a:gd name="T35" fmla="*/ 34 h 68"/>
                  <a:gd name="T36" fmla="*/ 43 w 43"/>
                  <a:gd name="T37" fmla="*/ 42 h 68"/>
                  <a:gd name="T38" fmla="*/ 42 w 43"/>
                  <a:gd name="T39" fmla="*/ 49 h 68"/>
                  <a:gd name="T40" fmla="*/ 40 w 43"/>
                  <a:gd name="T41" fmla="*/ 54 h 68"/>
                  <a:gd name="T42" fmla="*/ 39 w 43"/>
                  <a:gd name="T43" fmla="*/ 60 h 68"/>
                  <a:gd name="T44" fmla="*/ 34 w 43"/>
                  <a:gd name="T45" fmla="*/ 65 h 68"/>
                  <a:gd name="T46" fmla="*/ 31 w 43"/>
                  <a:gd name="T47" fmla="*/ 67 h 68"/>
                  <a:gd name="T48" fmla="*/ 26 w 43"/>
                  <a:gd name="T49" fmla="*/ 68 h 68"/>
                  <a:gd name="T50" fmla="*/ 21 w 43"/>
                  <a:gd name="T51" fmla="*/ 68 h 68"/>
                  <a:gd name="T52" fmla="*/ 16 w 43"/>
                  <a:gd name="T53" fmla="*/ 68 h 68"/>
                  <a:gd name="T54" fmla="*/ 9 w 43"/>
                  <a:gd name="T55" fmla="*/ 65 h 68"/>
                  <a:gd name="T56" fmla="*/ 6 w 43"/>
                  <a:gd name="T57" fmla="*/ 62 h 68"/>
                  <a:gd name="T58" fmla="*/ 1 w 43"/>
                  <a:gd name="T59" fmla="*/ 50 h 68"/>
                  <a:gd name="T60" fmla="*/ 0 w 43"/>
                  <a:gd name="T61" fmla="*/ 34 h 68"/>
                  <a:gd name="T62" fmla="*/ 8 w 43"/>
                  <a:gd name="T63" fmla="*/ 34 h 68"/>
                  <a:gd name="T64" fmla="*/ 8 w 43"/>
                  <a:gd name="T65" fmla="*/ 42 h 68"/>
                  <a:gd name="T66" fmla="*/ 9 w 43"/>
                  <a:gd name="T67" fmla="*/ 49 h 68"/>
                  <a:gd name="T68" fmla="*/ 9 w 43"/>
                  <a:gd name="T69" fmla="*/ 54 h 68"/>
                  <a:gd name="T70" fmla="*/ 11 w 43"/>
                  <a:gd name="T71" fmla="*/ 57 h 68"/>
                  <a:gd name="T72" fmla="*/ 14 w 43"/>
                  <a:gd name="T73" fmla="*/ 60 h 68"/>
                  <a:gd name="T74" fmla="*/ 18 w 43"/>
                  <a:gd name="T75" fmla="*/ 62 h 68"/>
                  <a:gd name="T76" fmla="*/ 21 w 43"/>
                  <a:gd name="T77" fmla="*/ 62 h 68"/>
                  <a:gd name="T78" fmla="*/ 26 w 43"/>
                  <a:gd name="T79" fmla="*/ 62 h 68"/>
                  <a:gd name="T80" fmla="*/ 29 w 43"/>
                  <a:gd name="T81" fmla="*/ 60 h 68"/>
                  <a:gd name="T82" fmla="*/ 31 w 43"/>
                  <a:gd name="T83" fmla="*/ 57 h 68"/>
                  <a:gd name="T84" fmla="*/ 32 w 43"/>
                  <a:gd name="T85" fmla="*/ 54 h 68"/>
                  <a:gd name="T86" fmla="*/ 34 w 43"/>
                  <a:gd name="T87" fmla="*/ 49 h 68"/>
                  <a:gd name="T88" fmla="*/ 35 w 43"/>
                  <a:gd name="T89" fmla="*/ 42 h 68"/>
                  <a:gd name="T90" fmla="*/ 35 w 43"/>
                  <a:gd name="T91" fmla="*/ 34 h 68"/>
                  <a:gd name="T92" fmla="*/ 35 w 43"/>
                  <a:gd name="T93" fmla="*/ 26 h 68"/>
                  <a:gd name="T94" fmla="*/ 34 w 43"/>
                  <a:gd name="T95" fmla="*/ 19 h 68"/>
                  <a:gd name="T96" fmla="*/ 32 w 43"/>
                  <a:gd name="T97" fmla="*/ 15 h 68"/>
                  <a:gd name="T98" fmla="*/ 31 w 43"/>
                  <a:gd name="T99" fmla="*/ 11 h 68"/>
                  <a:gd name="T100" fmla="*/ 29 w 43"/>
                  <a:gd name="T101" fmla="*/ 8 h 68"/>
                  <a:gd name="T102" fmla="*/ 26 w 43"/>
                  <a:gd name="T103" fmla="*/ 6 h 68"/>
                  <a:gd name="T104" fmla="*/ 21 w 43"/>
                  <a:gd name="T105" fmla="*/ 6 h 68"/>
                  <a:gd name="T106" fmla="*/ 18 w 43"/>
                  <a:gd name="T107" fmla="*/ 6 h 68"/>
                  <a:gd name="T108" fmla="*/ 14 w 43"/>
                  <a:gd name="T109" fmla="*/ 8 h 68"/>
                  <a:gd name="T110" fmla="*/ 13 w 43"/>
                  <a:gd name="T111" fmla="*/ 11 h 68"/>
                  <a:gd name="T112" fmla="*/ 11 w 43"/>
                  <a:gd name="T113" fmla="*/ 15 h 68"/>
                  <a:gd name="T114" fmla="*/ 9 w 43"/>
                  <a:gd name="T115" fmla="*/ 19 h 68"/>
                  <a:gd name="T116" fmla="*/ 8 w 43"/>
                  <a:gd name="T117" fmla="*/ 26 h 68"/>
                  <a:gd name="T118" fmla="*/ 8 w 43"/>
                  <a:gd name="T11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" h="68">
                    <a:moveTo>
                      <a:pt x="0" y="34"/>
                    </a:moveTo>
                    <a:lnTo>
                      <a:pt x="0" y="26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3" y="10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5" y="5"/>
                    </a:lnTo>
                    <a:lnTo>
                      <a:pt x="37" y="8"/>
                    </a:lnTo>
                    <a:lnTo>
                      <a:pt x="40" y="13"/>
                    </a:lnTo>
                    <a:lnTo>
                      <a:pt x="42" y="18"/>
                    </a:lnTo>
                    <a:lnTo>
                      <a:pt x="43" y="24"/>
                    </a:lnTo>
                    <a:lnTo>
                      <a:pt x="43" y="34"/>
                    </a:lnTo>
                    <a:lnTo>
                      <a:pt x="43" y="42"/>
                    </a:lnTo>
                    <a:lnTo>
                      <a:pt x="42" y="49"/>
                    </a:lnTo>
                    <a:lnTo>
                      <a:pt x="40" y="54"/>
                    </a:lnTo>
                    <a:lnTo>
                      <a:pt x="39" y="60"/>
                    </a:lnTo>
                    <a:lnTo>
                      <a:pt x="34" y="65"/>
                    </a:lnTo>
                    <a:lnTo>
                      <a:pt x="31" y="67"/>
                    </a:lnTo>
                    <a:lnTo>
                      <a:pt x="26" y="68"/>
                    </a:lnTo>
                    <a:lnTo>
                      <a:pt x="21" y="68"/>
                    </a:lnTo>
                    <a:lnTo>
                      <a:pt x="16" y="68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1" y="50"/>
                    </a:lnTo>
                    <a:lnTo>
                      <a:pt x="0" y="34"/>
                    </a:lnTo>
                    <a:close/>
                    <a:moveTo>
                      <a:pt x="8" y="34"/>
                    </a:moveTo>
                    <a:lnTo>
                      <a:pt x="8" y="42"/>
                    </a:lnTo>
                    <a:lnTo>
                      <a:pt x="9" y="49"/>
                    </a:lnTo>
                    <a:lnTo>
                      <a:pt x="9" y="54"/>
                    </a:lnTo>
                    <a:lnTo>
                      <a:pt x="11" y="57"/>
                    </a:lnTo>
                    <a:lnTo>
                      <a:pt x="14" y="60"/>
                    </a:lnTo>
                    <a:lnTo>
                      <a:pt x="18" y="62"/>
                    </a:lnTo>
                    <a:lnTo>
                      <a:pt x="21" y="62"/>
                    </a:lnTo>
                    <a:lnTo>
                      <a:pt x="26" y="62"/>
                    </a:lnTo>
                    <a:lnTo>
                      <a:pt x="29" y="60"/>
                    </a:lnTo>
                    <a:lnTo>
                      <a:pt x="31" y="57"/>
                    </a:lnTo>
                    <a:lnTo>
                      <a:pt x="32" y="54"/>
                    </a:lnTo>
                    <a:lnTo>
                      <a:pt x="34" y="49"/>
                    </a:lnTo>
                    <a:lnTo>
                      <a:pt x="35" y="42"/>
                    </a:lnTo>
                    <a:lnTo>
                      <a:pt x="35" y="34"/>
                    </a:lnTo>
                    <a:lnTo>
                      <a:pt x="35" y="26"/>
                    </a:lnTo>
                    <a:lnTo>
                      <a:pt x="34" y="19"/>
                    </a:lnTo>
                    <a:lnTo>
                      <a:pt x="32" y="15"/>
                    </a:lnTo>
                    <a:lnTo>
                      <a:pt x="31" y="11"/>
                    </a:lnTo>
                    <a:lnTo>
                      <a:pt x="29" y="8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5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4" name="Rectangle 115"/>
              <p:cNvSpPr>
                <a:spLocks noChangeArrowheads="1"/>
              </p:cNvSpPr>
              <p:nvPr/>
            </p:nvSpPr>
            <p:spPr bwMode="auto">
              <a:xfrm>
                <a:off x="1072" y="2340"/>
                <a:ext cx="4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5" name="Freeform 116"/>
              <p:cNvSpPr>
                <a:spLocks noEditPoints="1"/>
              </p:cNvSpPr>
              <p:nvPr/>
            </p:nvSpPr>
            <p:spPr bwMode="auto">
              <a:xfrm>
                <a:off x="1231" y="2327"/>
                <a:ext cx="53" cy="50"/>
              </a:xfrm>
              <a:custGeom>
                <a:avLst/>
                <a:gdLst>
                  <a:gd name="T0" fmla="*/ 53 w 53"/>
                  <a:gd name="T1" fmla="*/ 0 h 50"/>
                  <a:gd name="T2" fmla="*/ 53 w 53"/>
                  <a:gd name="T3" fmla="*/ 8 h 50"/>
                  <a:gd name="T4" fmla="*/ 40 w 53"/>
                  <a:gd name="T5" fmla="*/ 8 h 50"/>
                  <a:gd name="T6" fmla="*/ 43 w 53"/>
                  <a:gd name="T7" fmla="*/ 11 h 50"/>
                  <a:gd name="T8" fmla="*/ 45 w 53"/>
                  <a:gd name="T9" fmla="*/ 18 h 50"/>
                  <a:gd name="T10" fmla="*/ 45 w 53"/>
                  <a:gd name="T11" fmla="*/ 24 h 50"/>
                  <a:gd name="T12" fmla="*/ 45 w 53"/>
                  <a:gd name="T13" fmla="*/ 32 h 50"/>
                  <a:gd name="T14" fmla="*/ 42 w 53"/>
                  <a:gd name="T15" fmla="*/ 39 h 50"/>
                  <a:gd name="T16" fmla="*/ 38 w 53"/>
                  <a:gd name="T17" fmla="*/ 44 h 50"/>
                  <a:gd name="T18" fmla="*/ 34 w 53"/>
                  <a:gd name="T19" fmla="*/ 49 h 50"/>
                  <a:gd name="T20" fmla="*/ 29 w 53"/>
                  <a:gd name="T21" fmla="*/ 50 h 50"/>
                  <a:gd name="T22" fmla="*/ 22 w 53"/>
                  <a:gd name="T23" fmla="*/ 50 h 50"/>
                  <a:gd name="T24" fmla="*/ 16 w 53"/>
                  <a:gd name="T25" fmla="*/ 50 h 50"/>
                  <a:gd name="T26" fmla="*/ 11 w 53"/>
                  <a:gd name="T27" fmla="*/ 49 h 50"/>
                  <a:gd name="T28" fmla="*/ 6 w 53"/>
                  <a:gd name="T29" fmla="*/ 44 h 50"/>
                  <a:gd name="T30" fmla="*/ 3 w 53"/>
                  <a:gd name="T31" fmla="*/ 39 h 50"/>
                  <a:gd name="T32" fmla="*/ 0 w 53"/>
                  <a:gd name="T33" fmla="*/ 32 h 50"/>
                  <a:gd name="T34" fmla="*/ 0 w 53"/>
                  <a:gd name="T35" fmla="*/ 24 h 50"/>
                  <a:gd name="T36" fmla="*/ 1 w 53"/>
                  <a:gd name="T37" fmla="*/ 18 h 50"/>
                  <a:gd name="T38" fmla="*/ 3 w 53"/>
                  <a:gd name="T39" fmla="*/ 11 h 50"/>
                  <a:gd name="T40" fmla="*/ 6 w 53"/>
                  <a:gd name="T41" fmla="*/ 6 h 50"/>
                  <a:gd name="T42" fmla="*/ 11 w 53"/>
                  <a:gd name="T43" fmla="*/ 1 h 50"/>
                  <a:gd name="T44" fmla="*/ 16 w 53"/>
                  <a:gd name="T45" fmla="*/ 0 h 50"/>
                  <a:gd name="T46" fmla="*/ 22 w 53"/>
                  <a:gd name="T47" fmla="*/ 0 h 50"/>
                  <a:gd name="T48" fmla="*/ 26 w 53"/>
                  <a:gd name="T49" fmla="*/ 0 h 50"/>
                  <a:gd name="T50" fmla="*/ 30 w 53"/>
                  <a:gd name="T51" fmla="*/ 0 h 50"/>
                  <a:gd name="T52" fmla="*/ 53 w 53"/>
                  <a:gd name="T53" fmla="*/ 0 h 50"/>
                  <a:gd name="T54" fmla="*/ 22 w 53"/>
                  <a:gd name="T55" fmla="*/ 6 h 50"/>
                  <a:gd name="T56" fmla="*/ 19 w 53"/>
                  <a:gd name="T57" fmla="*/ 6 h 50"/>
                  <a:gd name="T58" fmla="*/ 16 w 53"/>
                  <a:gd name="T59" fmla="*/ 8 h 50"/>
                  <a:gd name="T60" fmla="*/ 13 w 53"/>
                  <a:gd name="T61" fmla="*/ 11 h 50"/>
                  <a:gd name="T62" fmla="*/ 9 w 53"/>
                  <a:gd name="T63" fmla="*/ 14 h 50"/>
                  <a:gd name="T64" fmla="*/ 9 w 53"/>
                  <a:gd name="T65" fmla="*/ 19 h 50"/>
                  <a:gd name="T66" fmla="*/ 8 w 53"/>
                  <a:gd name="T67" fmla="*/ 26 h 50"/>
                  <a:gd name="T68" fmla="*/ 9 w 53"/>
                  <a:gd name="T69" fmla="*/ 31 h 50"/>
                  <a:gd name="T70" fmla="*/ 9 w 53"/>
                  <a:gd name="T71" fmla="*/ 36 h 50"/>
                  <a:gd name="T72" fmla="*/ 13 w 53"/>
                  <a:gd name="T73" fmla="*/ 39 h 50"/>
                  <a:gd name="T74" fmla="*/ 16 w 53"/>
                  <a:gd name="T75" fmla="*/ 42 h 50"/>
                  <a:gd name="T76" fmla="*/ 19 w 53"/>
                  <a:gd name="T77" fmla="*/ 44 h 50"/>
                  <a:gd name="T78" fmla="*/ 22 w 53"/>
                  <a:gd name="T79" fmla="*/ 44 h 50"/>
                  <a:gd name="T80" fmla="*/ 27 w 53"/>
                  <a:gd name="T81" fmla="*/ 44 h 50"/>
                  <a:gd name="T82" fmla="*/ 30 w 53"/>
                  <a:gd name="T83" fmla="*/ 42 h 50"/>
                  <a:gd name="T84" fmla="*/ 34 w 53"/>
                  <a:gd name="T85" fmla="*/ 39 h 50"/>
                  <a:gd name="T86" fmla="*/ 35 w 53"/>
                  <a:gd name="T87" fmla="*/ 36 h 50"/>
                  <a:gd name="T88" fmla="*/ 37 w 53"/>
                  <a:gd name="T89" fmla="*/ 31 h 50"/>
                  <a:gd name="T90" fmla="*/ 37 w 53"/>
                  <a:gd name="T91" fmla="*/ 26 h 50"/>
                  <a:gd name="T92" fmla="*/ 37 w 53"/>
                  <a:gd name="T93" fmla="*/ 19 h 50"/>
                  <a:gd name="T94" fmla="*/ 35 w 53"/>
                  <a:gd name="T95" fmla="*/ 16 h 50"/>
                  <a:gd name="T96" fmla="*/ 34 w 53"/>
                  <a:gd name="T97" fmla="*/ 11 h 50"/>
                  <a:gd name="T98" fmla="*/ 30 w 53"/>
                  <a:gd name="T99" fmla="*/ 8 h 50"/>
                  <a:gd name="T100" fmla="*/ 27 w 53"/>
                  <a:gd name="T101" fmla="*/ 6 h 50"/>
                  <a:gd name="T102" fmla="*/ 22 w 53"/>
                  <a:gd name="T103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" h="50">
                    <a:moveTo>
                      <a:pt x="53" y="0"/>
                    </a:moveTo>
                    <a:lnTo>
                      <a:pt x="53" y="8"/>
                    </a:lnTo>
                    <a:lnTo>
                      <a:pt x="40" y="8"/>
                    </a:lnTo>
                    <a:lnTo>
                      <a:pt x="43" y="11"/>
                    </a:lnTo>
                    <a:lnTo>
                      <a:pt x="45" y="18"/>
                    </a:lnTo>
                    <a:lnTo>
                      <a:pt x="45" y="24"/>
                    </a:lnTo>
                    <a:lnTo>
                      <a:pt x="45" y="32"/>
                    </a:lnTo>
                    <a:lnTo>
                      <a:pt x="42" y="39"/>
                    </a:lnTo>
                    <a:lnTo>
                      <a:pt x="38" y="44"/>
                    </a:lnTo>
                    <a:lnTo>
                      <a:pt x="34" y="49"/>
                    </a:lnTo>
                    <a:lnTo>
                      <a:pt x="29" y="50"/>
                    </a:lnTo>
                    <a:lnTo>
                      <a:pt x="22" y="50"/>
                    </a:lnTo>
                    <a:lnTo>
                      <a:pt x="16" y="50"/>
                    </a:lnTo>
                    <a:lnTo>
                      <a:pt x="11" y="49"/>
                    </a:lnTo>
                    <a:lnTo>
                      <a:pt x="6" y="44"/>
                    </a:lnTo>
                    <a:lnTo>
                      <a:pt x="3" y="39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3" y="11"/>
                    </a:lnTo>
                    <a:lnTo>
                      <a:pt x="6" y="6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53" y="0"/>
                    </a:lnTo>
                    <a:close/>
                    <a:moveTo>
                      <a:pt x="22" y="6"/>
                    </a:moveTo>
                    <a:lnTo>
                      <a:pt x="19" y="6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9" y="14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9" y="31"/>
                    </a:lnTo>
                    <a:lnTo>
                      <a:pt x="9" y="36"/>
                    </a:lnTo>
                    <a:lnTo>
                      <a:pt x="13" y="39"/>
                    </a:lnTo>
                    <a:lnTo>
                      <a:pt x="16" y="42"/>
                    </a:lnTo>
                    <a:lnTo>
                      <a:pt x="19" y="44"/>
                    </a:lnTo>
                    <a:lnTo>
                      <a:pt x="22" y="44"/>
                    </a:lnTo>
                    <a:lnTo>
                      <a:pt x="27" y="44"/>
                    </a:lnTo>
                    <a:lnTo>
                      <a:pt x="30" y="42"/>
                    </a:lnTo>
                    <a:lnTo>
                      <a:pt x="34" y="39"/>
                    </a:lnTo>
                    <a:lnTo>
                      <a:pt x="35" y="36"/>
                    </a:lnTo>
                    <a:lnTo>
                      <a:pt x="37" y="31"/>
                    </a:lnTo>
                    <a:lnTo>
                      <a:pt x="37" y="26"/>
                    </a:lnTo>
                    <a:lnTo>
                      <a:pt x="37" y="19"/>
                    </a:lnTo>
                    <a:lnTo>
                      <a:pt x="35" y="16"/>
                    </a:lnTo>
                    <a:lnTo>
                      <a:pt x="34" y="11"/>
                    </a:lnTo>
                    <a:lnTo>
                      <a:pt x="30" y="8"/>
                    </a:lnTo>
                    <a:lnTo>
                      <a:pt x="27" y="6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6" name="Rectangle 117"/>
              <p:cNvSpPr>
                <a:spLocks noChangeArrowheads="1"/>
              </p:cNvSpPr>
              <p:nvPr/>
            </p:nvSpPr>
            <p:spPr bwMode="auto">
              <a:xfrm>
                <a:off x="3874" y="2499"/>
                <a:ext cx="1356" cy="122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7" name="Rectangle 118"/>
              <p:cNvSpPr>
                <a:spLocks noChangeArrowheads="1"/>
              </p:cNvSpPr>
              <p:nvPr/>
            </p:nvSpPr>
            <p:spPr bwMode="auto">
              <a:xfrm>
                <a:off x="3874" y="2499"/>
                <a:ext cx="1356" cy="1222"/>
              </a:xfrm>
              <a:prstGeom prst="rect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8" name="Line 119"/>
              <p:cNvSpPr>
                <a:spLocks noChangeShapeType="1"/>
              </p:cNvSpPr>
              <p:nvPr/>
            </p:nvSpPr>
            <p:spPr bwMode="auto">
              <a:xfrm flipV="1">
                <a:off x="3874" y="2499"/>
                <a:ext cx="0" cy="122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9" name="Line 120"/>
              <p:cNvSpPr>
                <a:spLocks noChangeShapeType="1"/>
              </p:cNvSpPr>
              <p:nvPr/>
            </p:nvSpPr>
            <p:spPr bwMode="auto">
              <a:xfrm flipV="1">
                <a:off x="5230" y="2499"/>
                <a:ext cx="0" cy="122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0" name="Line 121"/>
              <p:cNvSpPr>
                <a:spLocks noChangeShapeType="1"/>
              </p:cNvSpPr>
              <p:nvPr/>
            </p:nvSpPr>
            <p:spPr bwMode="auto">
              <a:xfrm>
                <a:off x="3874" y="3721"/>
                <a:ext cx="135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1" name="Line 122"/>
              <p:cNvSpPr>
                <a:spLocks noChangeShapeType="1"/>
              </p:cNvSpPr>
              <p:nvPr/>
            </p:nvSpPr>
            <p:spPr bwMode="auto">
              <a:xfrm>
                <a:off x="3874" y="2499"/>
                <a:ext cx="135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2" name="Line 123"/>
              <p:cNvSpPr>
                <a:spLocks noChangeShapeType="1"/>
              </p:cNvSpPr>
              <p:nvPr/>
            </p:nvSpPr>
            <p:spPr bwMode="auto">
              <a:xfrm flipV="1">
                <a:off x="3874" y="2499"/>
                <a:ext cx="0" cy="122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3" name="Line 124"/>
              <p:cNvSpPr>
                <a:spLocks noChangeShapeType="1"/>
              </p:cNvSpPr>
              <p:nvPr/>
            </p:nvSpPr>
            <p:spPr bwMode="auto">
              <a:xfrm>
                <a:off x="3874" y="3721"/>
                <a:ext cx="135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4" name="Line 125"/>
              <p:cNvSpPr>
                <a:spLocks noChangeShapeType="1"/>
              </p:cNvSpPr>
              <p:nvPr/>
            </p:nvSpPr>
            <p:spPr bwMode="auto">
              <a:xfrm>
                <a:off x="3874" y="3721"/>
                <a:ext cx="1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5" name="Line 126"/>
              <p:cNvSpPr>
                <a:spLocks noChangeShapeType="1"/>
              </p:cNvSpPr>
              <p:nvPr/>
            </p:nvSpPr>
            <p:spPr bwMode="auto">
              <a:xfrm flipH="1">
                <a:off x="5217" y="3721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6" name="Freeform 127"/>
              <p:cNvSpPr>
                <a:spLocks noEditPoints="1"/>
              </p:cNvSpPr>
              <p:nvPr/>
            </p:nvSpPr>
            <p:spPr bwMode="auto">
              <a:xfrm>
                <a:off x="3806" y="3689"/>
                <a:ext cx="45" cy="70"/>
              </a:xfrm>
              <a:custGeom>
                <a:avLst/>
                <a:gdLst>
                  <a:gd name="T0" fmla="*/ 0 w 45"/>
                  <a:gd name="T1" fmla="*/ 34 h 70"/>
                  <a:gd name="T2" fmla="*/ 1 w 45"/>
                  <a:gd name="T3" fmla="*/ 28 h 70"/>
                  <a:gd name="T4" fmla="*/ 1 w 45"/>
                  <a:gd name="T5" fmla="*/ 21 h 70"/>
                  <a:gd name="T6" fmla="*/ 3 w 45"/>
                  <a:gd name="T7" fmla="*/ 15 h 70"/>
                  <a:gd name="T8" fmla="*/ 5 w 45"/>
                  <a:gd name="T9" fmla="*/ 11 h 70"/>
                  <a:gd name="T10" fmla="*/ 8 w 45"/>
                  <a:gd name="T11" fmla="*/ 6 h 70"/>
                  <a:gd name="T12" fmla="*/ 11 w 45"/>
                  <a:gd name="T13" fmla="*/ 3 h 70"/>
                  <a:gd name="T14" fmla="*/ 14 w 45"/>
                  <a:gd name="T15" fmla="*/ 2 h 70"/>
                  <a:gd name="T16" fmla="*/ 17 w 45"/>
                  <a:gd name="T17" fmla="*/ 0 h 70"/>
                  <a:gd name="T18" fmla="*/ 22 w 45"/>
                  <a:gd name="T19" fmla="*/ 0 h 70"/>
                  <a:gd name="T20" fmla="*/ 27 w 45"/>
                  <a:gd name="T21" fmla="*/ 0 h 70"/>
                  <a:gd name="T22" fmla="*/ 32 w 45"/>
                  <a:gd name="T23" fmla="*/ 2 h 70"/>
                  <a:gd name="T24" fmla="*/ 35 w 45"/>
                  <a:gd name="T25" fmla="*/ 5 h 70"/>
                  <a:gd name="T26" fmla="*/ 39 w 45"/>
                  <a:gd name="T27" fmla="*/ 8 h 70"/>
                  <a:gd name="T28" fmla="*/ 42 w 45"/>
                  <a:gd name="T29" fmla="*/ 13 h 70"/>
                  <a:gd name="T30" fmla="*/ 43 w 45"/>
                  <a:gd name="T31" fmla="*/ 18 h 70"/>
                  <a:gd name="T32" fmla="*/ 43 w 45"/>
                  <a:gd name="T33" fmla="*/ 26 h 70"/>
                  <a:gd name="T34" fmla="*/ 45 w 45"/>
                  <a:gd name="T35" fmla="*/ 34 h 70"/>
                  <a:gd name="T36" fmla="*/ 43 w 45"/>
                  <a:gd name="T37" fmla="*/ 42 h 70"/>
                  <a:gd name="T38" fmla="*/ 43 w 45"/>
                  <a:gd name="T39" fmla="*/ 49 h 70"/>
                  <a:gd name="T40" fmla="*/ 42 w 45"/>
                  <a:gd name="T41" fmla="*/ 53 h 70"/>
                  <a:gd name="T42" fmla="*/ 39 w 45"/>
                  <a:gd name="T43" fmla="*/ 60 h 70"/>
                  <a:gd name="T44" fmla="*/ 35 w 45"/>
                  <a:gd name="T45" fmla="*/ 65 h 70"/>
                  <a:gd name="T46" fmla="*/ 30 w 45"/>
                  <a:gd name="T47" fmla="*/ 68 h 70"/>
                  <a:gd name="T48" fmla="*/ 27 w 45"/>
                  <a:gd name="T49" fmla="*/ 68 h 70"/>
                  <a:gd name="T50" fmla="*/ 22 w 45"/>
                  <a:gd name="T51" fmla="*/ 70 h 70"/>
                  <a:gd name="T52" fmla="*/ 16 w 45"/>
                  <a:gd name="T53" fmla="*/ 68 h 70"/>
                  <a:gd name="T54" fmla="*/ 11 w 45"/>
                  <a:gd name="T55" fmla="*/ 66 h 70"/>
                  <a:gd name="T56" fmla="*/ 8 w 45"/>
                  <a:gd name="T57" fmla="*/ 62 h 70"/>
                  <a:gd name="T58" fmla="*/ 1 w 45"/>
                  <a:gd name="T59" fmla="*/ 50 h 70"/>
                  <a:gd name="T60" fmla="*/ 0 w 45"/>
                  <a:gd name="T61" fmla="*/ 34 h 70"/>
                  <a:gd name="T62" fmla="*/ 9 w 45"/>
                  <a:gd name="T63" fmla="*/ 34 h 70"/>
                  <a:gd name="T64" fmla="*/ 9 w 45"/>
                  <a:gd name="T65" fmla="*/ 42 h 70"/>
                  <a:gd name="T66" fmla="*/ 9 w 45"/>
                  <a:gd name="T67" fmla="*/ 49 h 70"/>
                  <a:gd name="T68" fmla="*/ 11 w 45"/>
                  <a:gd name="T69" fmla="*/ 53 h 70"/>
                  <a:gd name="T70" fmla="*/ 13 w 45"/>
                  <a:gd name="T71" fmla="*/ 57 h 70"/>
                  <a:gd name="T72" fmla="*/ 16 w 45"/>
                  <a:gd name="T73" fmla="*/ 60 h 70"/>
                  <a:gd name="T74" fmla="*/ 19 w 45"/>
                  <a:gd name="T75" fmla="*/ 62 h 70"/>
                  <a:gd name="T76" fmla="*/ 22 w 45"/>
                  <a:gd name="T77" fmla="*/ 62 h 70"/>
                  <a:gd name="T78" fmla="*/ 26 w 45"/>
                  <a:gd name="T79" fmla="*/ 62 h 70"/>
                  <a:gd name="T80" fmla="*/ 29 w 45"/>
                  <a:gd name="T81" fmla="*/ 60 h 70"/>
                  <a:gd name="T82" fmla="*/ 32 w 45"/>
                  <a:gd name="T83" fmla="*/ 57 h 70"/>
                  <a:gd name="T84" fmla="*/ 34 w 45"/>
                  <a:gd name="T85" fmla="*/ 53 h 70"/>
                  <a:gd name="T86" fmla="*/ 35 w 45"/>
                  <a:gd name="T87" fmla="*/ 49 h 70"/>
                  <a:gd name="T88" fmla="*/ 35 w 45"/>
                  <a:gd name="T89" fmla="*/ 42 h 70"/>
                  <a:gd name="T90" fmla="*/ 35 w 45"/>
                  <a:gd name="T91" fmla="*/ 34 h 70"/>
                  <a:gd name="T92" fmla="*/ 35 w 45"/>
                  <a:gd name="T93" fmla="*/ 28 h 70"/>
                  <a:gd name="T94" fmla="*/ 35 w 45"/>
                  <a:gd name="T95" fmla="*/ 21 h 70"/>
                  <a:gd name="T96" fmla="*/ 34 w 45"/>
                  <a:gd name="T97" fmla="*/ 16 h 70"/>
                  <a:gd name="T98" fmla="*/ 32 w 45"/>
                  <a:gd name="T99" fmla="*/ 13 h 70"/>
                  <a:gd name="T100" fmla="*/ 29 w 45"/>
                  <a:gd name="T101" fmla="*/ 10 h 70"/>
                  <a:gd name="T102" fmla="*/ 26 w 45"/>
                  <a:gd name="T103" fmla="*/ 8 h 70"/>
                  <a:gd name="T104" fmla="*/ 22 w 45"/>
                  <a:gd name="T105" fmla="*/ 6 h 70"/>
                  <a:gd name="T106" fmla="*/ 19 w 45"/>
                  <a:gd name="T107" fmla="*/ 8 h 70"/>
                  <a:gd name="T108" fmla="*/ 16 w 45"/>
                  <a:gd name="T109" fmla="*/ 10 h 70"/>
                  <a:gd name="T110" fmla="*/ 13 w 45"/>
                  <a:gd name="T111" fmla="*/ 11 h 70"/>
                  <a:gd name="T112" fmla="*/ 11 w 45"/>
                  <a:gd name="T113" fmla="*/ 16 h 70"/>
                  <a:gd name="T114" fmla="*/ 9 w 45"/>
                  <a:gd name="T115" fmla="*/ 21 h 70"/>
                  <a:gd name="T116" fmla="*/ 9 w 45"/>
                  <a:gd name="T117" fmla="*/ 28 h 70"/>
                  <a:gd name="T118" fmla="*/ 9 w 45"/>
                  <a:gd name="T119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5" h="70">
                    <a:moveTo>
                      <a:pt x="0" y="34"/>
                    </a:moveTo>
                    <a:lnTo>
                      <a:pt x="1" y="28"/>
                    </a:lnTo>
                    <a:lnTo>
                      <a:pt x="1" y="21"/>
                    </a:lnTo>
                    <a:lnTo>
                      <a:pt x="3" y="15"/>
                    </a:lnTo>
                    <a:lnTo>
                      <a:pt x="5" y="11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9" y="8"/>
                    </a:lnTo>
                    <a:lnTo>
                      <a:pt x="42" y="13"/>
                    </a:lnTo>
                    <a:lnTo>
                      <a:pt x="43" y="18"/>
                    </a:lnTo>
                    <a:lnTo>
                      <a:pt x="43" y="26"/>
                    </a:lnTo>
                    <a:lnTo>
                      <a:pt x="45" y="34"/>
                    </a:lnTo>
                    <a:lnTo>
                      <a:pt x="43" y="42"/>
                    </a:lnTo>
                    <a:lnTo>
                      <a:pt x="43" y="49"/>
                    </a:lnTo>
                    <a:lnTo>
                      <a:pt x="42" y="53"/>
                    </a:lnTo>
                    <a:lnTo>
                      <a:pt x="39" y="60"/>
                    </a:lnTo>
                    <a:lnTo>
                      <a:pt x="35" y="65"/>
                    </a:lnTo>
                    <a:lnTo>
                      <a:pt x="30" y="68"/>
                    </a:lnTo>
                    <a:lnTo>
                      <a:pt x="27" y="68"/>
                    </a:lnTo>
                    <a:lnTo>
                      <a:pt x="22" y="70"/>
                    </a:lnTo>
                    <a:lnTo>
                      <a:pt x="16" y="68"/>
                    </a:lnTo>
                    <a:lnTo>
                      <a:pt x="11" y="66"/>
                    </a:lnTo>
                    <a:lnTo>
                      <a:pt x="8" y="62"/>
                    </a:lnTo>
                    <a:lnTo>
                      <a:pt x="1" y="50"/>
                    </a:lnTo>
                    <a:lnTo>
                      <a:pt x="0" y="34"/>
                    </a:lnTo>
                    <a:close/>
                    <a:moveTo>
                      <a:pt x="9" y="34"/>
                    </a:moveTo>
                    <a:lnTo>
                      <a:pt x="9" y="42"/>
                    </a:lnTo>
                    <a:lnTo>
                      <a:pt x="9" y="49"/>
                    </a:lnTo>
                    <a:lnTo>
                      <a:pt x="11" y="53"/>
                    </a:lnTo>
                    <a:lnTo>
                      <a:pt x="13" y="57"/>
                    </a:lnTo>
                    <a:lnTo>
                      <a:pt x="16" y="60"/>
                    </a:lnTo>
                    <a:lnTo>
                      <a:pt x="19" y="62"/>
                    </a:lnTo>
                    <a:lnTo>
                      <a:pt x="22" y="62"/>
                    </a:lnTo>
                    <a:lnTo>
                      <a:pt x="26" y="62"/>
                    </a:lnTo>
                    <a:lnTo>
                      <a:pt x="29" y="60"/>
                    </a:lnTo>
                    <a:lnTo>
                      <a:pt x="32" y="57"/>
                    </a:lnTo>
                    <a:lnTo>
                      <a:pt x="34" y="53"/>
                    </a:lnTo>
                    <a:lnTo>
                      <a:pt x="35" y="49"/>
                    </a:lnTo>
                    <a:lnTo>
                      <a:pt x="35" y="42"/>
                    </a:lnTo>
                    <a:lnTo>
                      <a:pt x="35" y="34"/>
                    </a:lnTo>
                    <a:lnTo>
                      <a:pt x="35" y="28"/>
                    </a:lnTo>
                    <a:lnTo>
                      <a:pt x="35" y="21"/>
                    </a:lnTo>
                    <a:lnTo>
                      <a:pt x="34" y="16"/>
                    </a:lnTo>
                    <a:lnTo>
                      <a:pt x="32" y="13"/>
                    </a:lnTo>
                    <a:lnTo>
                      <a:pt x="29" y="10"/>
                    </a:lnTo>
                    <a:lnTo>
                      <a:pt x="26" y="8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16" y="10"/>
                    </a:lnTo>
                    <a:lnTo>
                      <a:pt x="13" y="11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9" y="28"/>
                    </a:lnTo>
                    <a:lnTo>
                      <a:pt x="9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7" name="Line 128"/>
              <p:cNvSpPr>
                <a:spLocks noChangeShapeType="1"/>
              </p:cNvSpPr>
              <p:nvPr/>
            </p:nvSpPr>
            <p:spPr bwMode="auto">
              <a:xfrm>
                <a:off x="3874" y="3476"/>
                <a:ext cx="1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8" name="Line 129"/>
              <p:cNvSpPr>
                <a:spLocks noChangeShapeType="1"/>
              </p:cNvSpPr>
              <p:nvPr/>
            </p:nvSpPr>
            <p:spPr bwMode="auto">
              <a:xfrm flipH="1">
                <a:off x="5217" y="3476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9" name="Freeform 130"/>
              <p:cNvSpPr>
                <a:spLocks noEditPoints="1"/>
              </p:cNvSpPr>
              <p:nvPr/>
            </p:nvSpPr>
            <p:spPr bwMode="auto">
              <a:xfrm>
                <a:off x="3728" y="3444"/>
                <a:ext cx="44" cy="70"/>
              </a:xfrm>
              <a:custGeom>
                <a:avLst/>
                <a:gdLst>
                  <a:gd name="T0" fmla="*/ 0 w 44"/>
                  <a:gd name="T1" fmla="*/ 34 h 70"/>
                  <a:gd name="T2" fmla="*/ 0 w 44"/>
                  <a:gd name="T3" fmla="*/ 27 h 70"/>
                  <a:gd name="T4" fmla="*/ 1 w 44"/>
                  <a:gd name="T5" fmla="*/ 21 h 70"/>
                  <a:gd name="T6" fmla="*/ 1 w 44"/>
                  <a:gd name="T7" fmla="*/ 14 h 70"/>
                  <a:gd name="T8" fmla="*/ 5 w 44"/>
                  <a:gd name="T9" fmla="*/ 11 h 70"/>
                  <a:gd name="T10" fmla="*/ 6 w 44"/>
                  <a:gd name="T11" fmla="*/ 6 h 70"/>
                  <a:gd name="T12" fmla="*/ 9 w 44"/>
                  <a:gd name="T13" fmla="*/ 3 h 70"/>
                  <a:gd name="T14" fmla="*/ 13 w 44"/>
                  <a:gd name="T15" fmla="*/ 1 h 70"/>
                  <a:gd name="T16" fmla="*/ 18 w 44"/>
                  <a:gd name="T17" fmla="*/ 0 h 70"/>
                  <a:gd name="T18" fmla="*/ 21 w 44"/>
                  <a:gd name="T19" fmla="*/ 0 h 70"/>
                  <a:gd name="T20" fmla="*/ 27 w 44"/>
                  <a:gd name="T21" fmla="*/ 0 h 70"/>
                  <a:gd name="T22" fmla="*/ 31 w 44"/>
                  <a:gd name="T23" fmla="*/ 1 h 70"/>
                  <a:gd name="T24" fmla="*/ 35 w 44"/>
                  <a:gd name="T25" fmla="*/ 5 h 70"/>
                  <a:gd name="T26" fmla="*/ 39 w 44"/>
                  <a:gd name="T27" fmla="*/ 8 h 70"/>
                  <a:gd name="T28" fmla="*/ 40 w 44"/>
                  <a:gd name="T29" fmla="*/ 13 h 70"/>
                  <a:gd name="T30" fmla="*/ 42 w 44"/>
                  <a:gd name="T31" fmla="*/ 18 h 70"/>
                  <a:gd name="T32" fmla="*/ 44 w 44"/>
                  <a:gd name="T33" fmla="*/ 26 h 70"/>
                  <a:gd name="T34" fmla="*/ 44 w 44"/>
                  <a:gd name="T35" fmla="*/ 34 h 70"/>
                  <a:gd name="T36" fmla="*/ 44 w 44"/>
                  <a:gd name="T37" fmla="*/ 42 h 70"/>
                  <a:gd name="T38" fmla="*/ 42 w 44"/>
                  <a:gd name="T39" fmla="*/ 48 h 70"/>
                  <a:gd name="T40" fmla="*/ 40 w 44"/>
                  <a:gd name="T41" fmla="*/ 53 h 70"/>
                  <a:gd name="T42" fmla="*/ 39 w 44"/>
                  <a:gd name="T43" fmla="*/ 60 h 70"/>
                  <a:gd name="T44" fmla="*/ 34 w 44"/>
                  <a:gd name="T45" fmla="*/ 65 h 70"/>
                  <a:gd name="T46" fmla="*/ 31 w 44"/>
                  <a:gd name="T47" fmla="*/ 68 h 70"/>
                  <a:gd name="T48" fmla="*/ 26 w 44"/>
                  <a:gd name="T49" fmla="*/ 68 h 70"/>
                  <a:gd name="T50" fmla="*/ 21 w 44"/>
                  <a:gd name="T51" fmla="*/ 70 h 70"/>
                  <a:gd name="T52" fmla="*/ 16 w 44"/>
                  <a:gd name="T53" fmla="*/ 68 h 70"/>
                  <a:gd name="T54" fmla="*/ 11 w 44"/>
                  <a:gd name="T55" fmla="*/ 66 h 70"/>
                  <a:gd name="T56" fmla="*/ 6 w 44"/>
                  <a:gd name="T57" fmla="*/ 61 h 70"/>
                  <a:gd name="T58" fmla="*/ 1 w 44"/>
                  <a:gd name="T59" fmla="*/ 50 h 70"/>
                  <a:gd name="T60" fmla="*/ 0 w 44"/>
                  <a:gd name="T61" fmla="*/ 34 h 70"/>
                  <a:gd name="T62" fmla="*/ 8 w 44"/>
                  <a:gd name="T63" fmla="*/ 34 h 70"/>
                  <a:gd name="T64" fmla="*/ 8 w 44"/>
                  <a:gd name="T65" fmla="*/ 42 h 70"/>
                  <a:gd name="T66" fmla="*/ 9 w 44"/>
                  <a:gd name="T67" fmla="*/ 48 h 70"/>
                  <a:gd name="T68" fmla="*/ 9 w 44"/>
                  <a:gd name="T69" fmla="*/ 53 h 70"/>
                  <a:gd name="T70" fmla="*/ 11 w 44"/>
                  <a:gd name="T71" fmla="*/ 57 h 70"/>
                  <a:gd name="T72" fmla="*/ 14 w 44"/>
                  <a:gd name="T73" fmla="*/ 60 h 70"/>
                  <a:gd name="T74" fmla="*/ 18 w 44"/>
                  <a:gd name="T75" fmla="*/ 61 h 70"/>
                  <a:gd name="T76" fmla="*/ 21 w 44"/>
                  <a:gd name="T77" fmla="*/ 61 h 70"/>
                  <a:gd name="T78" fmla="*/ 26 w 44"/>
                  <a:gd name="T79" fmla="*/ 61 h 70"/>
                  <a:gd name="T80" fmla="*/ 29 w 44"/>
                  <a:gd name="T81" fmla="*/ 60 h 70"/>
                  <a:gd name="T82" fmla="*/ 31 w 44"/>
                  <a:gd name="T83" fmla="*/ 57 h 70"/>
                  <a:gd name="T84" fmla="*/ 32 w 44"/>
                  <a:gd name="T85" fmla="*/ 53 h 70"/>
                  <a:gd name="T86" fmla="*/ 34 w 44"/>
                  <a:gd name="T87" fmla="*/ 48 h 70"/>
                  <a:gd name="T88" fmla="*/ 35 w 44"/>
                  <a:gd name="T89" fmla="*/ 42 h 70"/>
                  <a:gd name="T90" fmla="*/ 35 w 44"/>
                  <a:gd name="T91" fmla="*/ 34 h 70"/>
                  <a:gd name="T92" fmla="*/ 35 w 44"/>
                  <a:gd name="T93" fmla="*/ 27 h 70"/>
                  <a:gd name="T94" fmla="*/ 34 w 44"/>
                  <a:gd name="T95" fmla="*/ 21 h 70"/>
                  <a:gd name="T96" fmla="*/ 32 w 44"/>
                  <a:gd name="T97" fmla="*/ 16 h 70"/>
                  <a:gd name="T98" fmla="*/ 31 w 44"/>
                  <a:gd name="T99" fmla="*/ 13 h 70"/>
                  <a:gd name="T100" fmla="*/ 29 w 44"/>
                  <a:gd name="T101" fmla="*/ 10 h 70"/>
                  <a:gd name="T102" fmla="*/ 26 w 44"/>
                  <a:gd name="T103" fmla="*/ 8 h 70"/>
                  <a:gd name="T104" fmla="*/ 21 w 44"/>
                  <a:gd name="T105" fmla="*/ 6 h 70"/>
                  <a:gd name="T106" fmla="*/ 18 w 44"/>
                  <a:gd name="T107" fmla="*/ 8 h 70"/>
                  <a:gd name="T108" fmla="*/ 14 w 44"/>
                  <a:gd name="T109" fmla="*/ 10 h 70"/>
                  <a:gd name="T110" fmla="*/ 13 w 44"/>
                  <a:gd name="T111" fmla="*/ 11 h 70"/>
                  <a:gd name="T112" fmla="*/ 11 w 44"/>
                  <a:gd name="T113" fmla="*/ 16 h 70"/>
                  <a:gd name="T114" fmla="*/ 9 w 44"/>
                  <a:gd name="T115" fmla="*/ 21 h 70"/>
                  <a:gd name="T116" fmla="*/ 8 w 44"/>
                  <a:gd name="T117" fmla="*/ 27 h 70"/>
                  <a:gd name="T118" fmla="*/ 8 w 44"/>
                  <a:gd name="T119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" h="70">
                    <a:moveTo>
                      <a:pt x="0" y="34"/>
                    </a:moveTo>
                    <a:lnTo>
                      <a:pt x="0" y="27"/>
                    </a:lnTo>
                    <a:lnTo>
                      <a:pt x="1" y="21"/>
                    </a:lnTo>
                    <a:lnTo>
                      <a:pt x="1" y="14"/>
                    </a:lnTo>
                    <a:lnTo>
                      <a:pt x="5" y="11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5" y="5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42" y="18"/>
                    </a:lnTo>
                    <a:lnTo>
                      <a:pt x="44" y="26"/>
                    </a:lnTo>
                    <a:lnTo>
                      <a:pt x="44" y="34"/>
                    </a:lnTo>
                    <a:lnTo>
                      <a:pt x="44" y="42"/>
                    </a:lnTo>
                    <a:lnTo>
                      <a:pt x="42" y="48"/>
                    </a:lnTo>
                    <a:lnTo>
                      <a:pt x="40" y="53"/>
                    </a:lnTo>
                    <a:lnTo>
                      <a:pt x="39" y="60"/>
                    </a:lnTo>
                    <a:lnTo>
                      <a:pt x="34" y="65"/>
                    </a:lnTo>
                    <a:lnTo>
                      <a:pt x="31" y="68"/>
                    </a:lnTo>
                    <a:lnTo>
                      <a:pt x="26" y="68"/>
                    </a:lnTo>
                    <a:lnTo>
                      <a:pt x="21" y="70"/>
                    </a:lnTo>
                    <a:lnTo>
                      <a:pt x="16" y="68"/>
                    </a:lnTo>
                    <a:lnTo>
                      <a:pt x="11" y="66"/>
                    </a:lnTo>
                    <a:lnTo>
                      <a:pt x="6" y="61"/>
                    </a:lnTo>
                    <a:lnTo>
                      <a:pt x="1" y="50"/>
                    </a:lnTo>
                    <a:lnTo>
                      <a:pt x="0" y="34"/>
                    </a:lnTo>
                    <a:close/>
                    <a:moveTo>
                      <a:pt x="8" y="34"/>
                    </a:moveTo>
                    <a:lnTo>
                      <a:pt x="8" y="42"/>
                    </a:lnTo>
                    <a:lnTo>
                      <a:pt x="9" y="48"/>
                    </a:lnTo>
                    <a:lnTo>
                      <a:pt x="9" y="53"/>
                    </a:lnTo>
                    <a:lnTo>
                      <a:pt x="11" y="57"/>
                    </a:lnTo>
                    <a:lnTo>
                      <a:pt x="14" y="60"/>
                    </a:lnTo>
                    <a:lnTo>
                      <a:pt x="18" y="61"/>
                    </a:lnTo>
                    <a:lnTo>
                      <a:pt x="21" y="61"/>
                    </a:lnTo>
                    <a:lnTo>
                      <a:pt x="26" y="61"/>
                    </a:lnTo>
                    <a:lnTo>
                      <a:pt x="29" y="60"/>
                    </a:lnTo>
                    <a:lnTo>
                      <a:pt x="31" y="57"/>
                    </a:lnTo>
                    <a:lnTo>
                      <a:pt x="32" y="53"/>
                    </a:lnTo>
                    <a:lnTo>
                      <a:pt x="34" y="48"/>
                    </a:lnTo>
                    <a:lnTo>
                      <a:pt x="35" y="42"/>
                    </a:lnTo>
                    <a:lnTo>
                      <a:pt x="35" y="34"/>
                    </a:lnTo>
                    <a:lnTo>
                      <a:pt x="35" y="27"/>
                    </a:lnTo>
                    <a:lnTo>
                      <a:pt x="34" y="21"/>
                    </a:lnTo>
                    <a:lnTo>
                      <a:pt x="32" y="16"/>
                    </a:lnTo>
                    <a:lnTo>
                      <a:pt x="31" y="13"/>
                    </a:lnTo>
                    <a:lnTo>
                      <a:pt x="29" y="10"/>
                    </a:lnTo>
                    <a:lnTo>
                      <a:pt x="26" y="8"/>
                    </a:lnTo>
                    <a:lnTo>
                      <a:pt x="21" y="6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8" y="27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0" name="Rectangle 131"/>
              <p:cNvSpPr>
                <a:spLocks noChangeArrowheads="1"/>
              </p:cNvSpPr>
              <p:nvPr/>
            </p:nvSpPr>
            <p:spPr bwMode="auto">
              <a:xfrm>
                <a:off x="3785" y="3502"/>
                <a:ext cx="9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1" name="Freeform 132"/>
              <p:cNvSpPr>
                <a:spLocks/>
              </p:cNvSpPr>
              <p:nvPr/>
            </p:nvSpPr>
            <p:spPr bwMode="auto">
              <a:xfrm>
                <a:off x="3806" y="3444"/>
                <a:ext cx="43" cy="68"/>
              </a:xfrm>
              <a:custGeom>
                <a:avLst/>
                <a:gdLst>
                  <a:gd name="T0" fmla="*/ 43 w 43"/>
                  <a:gd name="T1" fmla="*/ 60 h 68"/>
                  <a:gd name="T2" fmla="*/ 43 w 43"/>
                  <a:gd name="T3" fmla="*/ 68 h 68"/>
                  <a:gd name="T4" fmla="*/ 0 w 43"/>
                  <a:gd name="T5" fmla="*/ 68 h 68"/>
                  <a:gd name="T6" fmla="*/ 0 w 43"/>
                  <a:gd name="T7" fmla="*/ 61 h 68"/>
                  <a:gd name="T8" fmla="*/ 3 w 43"/>
                  <a:gd name="T9" fmla="*/ 58 h 68"/>
                  <a:gd name="T10" fmla="*/ 6 w 43"/>
                  <a:gd name="T11" fmla="*/ 53 h 68"/>
                  <a:gd name="T12" fmla="*/ 11 w 43"/>
                  <a:gd name="T13" fmla="*/ 48 h 68"/>
                  <a:gd name="T14" fmla="*/ 16 w 43"/>
                  <a:gd name="T15" fmla="*/ 44 h 68"/>
                  <a:gd name="T16" fmla="*/ 22 w 43"/>
                  <a:gd name="T17" fmla="*/ 37 h 68"/>
                  <a:gd name="T18" fmla="*/ 29 w 43"/>
                  <a:gd name="T19" fmla="*/ 32 h 68"/>
                  <a:gd name="T20" fmla="*/ 32 w 43"/>
                  <a:gd name="T21" fmla="*/ 29 h 68"/>
                  <a:gd name="T22" fmla="*/ 34 w 43"/>
                  <a:gd name="T23" fmla="*/ 22 h 68"/>
                  <a:gd name="T24" fmla="*/ 35 w 43"/>
                  <a:gd name="T25" fmla="*/ 18 h 68"/>
                  <a:gd name="T26" fmla="*/ 35 w 43"/>
                  <a:gd name="T27" fmla="*/ 14 h 68"/>
                  <a:gd name="T28" fmla="*/ 32 w 43"/>
                  <a:gd name="T29" fmla="*/ 10 h 68"/>
                  <a:gd name="T30" fmla="*/ 27 w 43"/>
                  <a:gd name="T31" fmla="*/ 8 h 68"/>
                  <a:gd name="T32" fmla="*/ 22 w 43"/>
                  <a:gd name="T33" fmla="*/ 6 h 68"/>
                  <a:gd name="T34" fmla="*/ 17 w 43"/>
                  <a:gd name="T35" fmla="*/ 8 h 68"/>
                  <a:gd name="T36" fmla="*/ 13 w 43"/>
                  <a:gd name="T37" fmla="*/ 10 h 68"/>
                  <a:gd name="T38" fmla="*/ 11 w 43"/>
                  <a:gd name="T39" fmla="*/ 13 h 68"/>
                  <a:gd name="T40" fmla="*/ 9 w 43"/>
                  <a:gd name="T41" fmla="*/ 16 h 68"/>
                  <a:gd name="T42" fmla="*/ 9 w 43"/>
                  <a:gd name="T43" fmla="*/ 21 h 68"/>
                  <a:gd name="T44" fmla="*/ 1 w 43"/>
                  <a:gd name="T45" fmla="*/ 19 h 68"/>
                  <a:gd name="T46" fmla="*/ 1 w 43"/>
                  <a:gd name="T47" fmla="*/ 13 h 68"/>
                  <a:gd name="T48" fmla="*/ 5 w 43"/>
                  <a:gd name="T49" fmla="*/ 8 h 68"/>
                  <a:gd name="T50" fmla="*/ 8 w 43"/>
                  <a:gd name="T51" fmla="*/ 5 h 68"/>
                  <a:gd name="T52" fmla="*/ 11 w 43"/>
                  <a:gd name="T53" fmla="*/ 1 h 68"/>
                  <a:gd name="T54" fmla="*/ 17 w 43"/>
                  <a:gd name="T55" fmla="*/ 0 h 68"/>
                  <a:gd name="T56" fmla="*/ 22 w 43"/>
                  <a:gd name="T57" fmla="*/ 0 h 68"/>
                  <a:gd name="T58" fmla="*/ 29 w 43"/>
                  <a:gd name="T59" fmla="*/ 0 h 68"/>
                  <a:gd name="T60" fmla="*/ 34 w 43"/>
                  <a:gd name="T61" fmla="*/ 1 h 68"/>
                  <a:gd name="T62" fmla="*/ 39 w 43"/>
                  <a:gd name="T63" fmla="*/ 5 h 68"/>
                  <a:gd name="T64" fmla="*/ 42 w 43"/>
                  <a:gd name="T65" fmla="*/ 10 h 68"/>
                  <a:gd name="T66" fmla="*/ 43 w 43"/>
                  <a:gd name="T67" fmla="*/ 13 h 68"/>
                  <a:gd name="T68" fmla="*/ 43 w 43"/>
                  <a:gd name="T69" fmla="*/ 19 h 68"/>
                  <a:gd name="T70" fmla="*/ 43 w 43"/>
                  <a:gd name="T71" fmla="*/ 22 h 68"/>
                  <a:gd name="T72" fmla="*/ 42 w 43"/>
                  <a:gd name="T73" fmla="*/ 27 h 68"/>
                  <a:gd name="T74" fmla="*/ 40 w 43"/>
                  <a:gd name="T75" fmla="*/ 31 h 68"/>
                  <a:gd name="T76" fmla="*/ 37 w 43"/>
                  <a:gd name="T77" fmla="*/ 35 h 68"/>
                  <a:gd name="T78" fmla="*/ 34 w 43"/>
                  <a:gd name="T79" fmla="*/ 39 h 68"/>
                  <a:gd name="T80" fmla="*/ 29 w 43"/>
                  <a:gd name="T81" fmla="*/ 42 h 68"/>
                  <a:gd name="T82" fmla="*/ 24 w 43"/>
                  <a:gd name="T83" fmla="*/ 47 h 68"/>
                  <a:gd name="T84" fmla="*/ 19 w 43"/>
                  <a:gd name="T85" fmla="*/ 50 h 68"/>
                  <a:gd name="T86" fmla="*/ 16 w 43"/>
                  <a:gd name="T87" fmla="*/ 53 h 68"/>
                  <a:gd name="T88" fmla="*/ 14 w 43"/>
                  <a:gd name="T89" fmla="*/ 55 h 68"/>
                  <a:gd name="T90" fmla="*/ 11 w 43"/>
                  <a:gd name="T91" fmla="*/ 60 h 68"/>
                  <a:gd name="T92" fmla="*/ 43 w 43"/>
                  <a:gd name="T93" fmla="*/ 6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3" h="68">
                    <a:moveTo>
                      <a:pt x="43" y="60"/>
                    </a:moveTo>
                    <a:lnTo>
                      <a:pt x="43" y="68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3" y="58"/>
                    </a:lnTo>
                    <a:lnTo>
                      <a:pt x="6" y="53"/>
                    </a:lnTo>
                    <a:lnTo>
                      <a:pt x="11" y="48"/>
                    </a:lnTo>
                    <a:lnTo>
                      <a:pt x="16" y="44"/>
                    </a:lnTo>
                    <a:lnTo>
                      <a:pt x="22" y="37"/>
                    </a:lnTo>
                    <a:lnTo>
                      <a:pt x="29" y="32"/>
                    </a:lnTo>
                    <a:lnTo>
                      <a:pt x="32" y="29"/>
                    </a:lnTo>
                    <a:lnTo>
                      <a:pt x="34" y="22"/>
                    </a:lnTo>
                    <a:lnTo>
                      <a:pt x="35" y="18"/>
                    </a:lnTo>
                    <a:lnTo>
                      <a:pt x="35" y="14"/>
                    </a:lnTo>
                    <a:lnTo>
                      <a:pt x="32" y="10"/>
                    </a:lnTo>
                    <a:lnTo>
                      <a:pt x="27" y="8"/>
                    </a:lnTo>
                    <a:lnTo>
                      <a:pt x="22" y="6"/>
                    </a:lnTo>
                    <a:lnTo>
                      <a:pt x="17" y="8"/>
                    </a:lnTo>
                    <a:lnTo>
                      <a:pt x="13" y="10"/>
                    </a:lnTo>
                    <a:lnTo>
                      <a:pt x="11" y="13"/>
                    </a:lnTo>
                    <a:lnTo>
                      <a:pt x="9" y="16"/>
                    </a:lnTo>
                    <a:lnTo>
                      <a:pt x="9" y="21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5"/>
                    </a:lnTo>
                    <a:lnTo>
                      <a:pt x="42" y="10"/>
                    </a:lnTo>
                    <a:lnTo>
                      <a:pt x="43" y="13"/>
                    </a:lnTo>
                    <a:lnTo>
                      <a:pt x="43" y="19"/>
                    </a:lnTo>
                    <a:lnTo>
                      <a:pt x="43" y="22"/>
                    </a:lnTo>
                    <a:lnTo>
                      <a:pt x="42" y="27"/>
                    </a:lnTo>
                    <a:lnTo>
                      <a:pt x="40" y="31"/>
                    </a:lnTo>
                    <a:lnTo>
                      <a:pt x="37" y="35"/>
                    </a:lnTo>
                    <a:lnTo>
                      <a:pt x="34" y="39"/>
                    </a:lnTo>
                    <a:lnTo>
                      <a:pt x="29" y="42"/>
                    </a:lnTo>
                    <a:lnTo>
                      <a:pt x="24" y="47"/>
                    </a:lnTo>
                    <a:lnTo>
                      <a:pt x="19" y="50"/>
                    </a:lnTo>
                    <a:lnTo>
                      <a:pt x="16" y="53"/>
                    </a:lnTo>
                    <a:lnTo>
                      <a:pt x="14" y="55"/>
                    </a:lnTo>
                    <a:lnTo>
                      <a:pt x="11" y="60"/>
                    </a:lnTo>
                    <a:lnTo>
                      <a:pt x="43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2" name="Line 133"/>
              <p:cNvSpPr>
                <a:spLocks noChangeShapeType="1"/>
              </p:cNvSpPr>
              <p:nvPr/>
            </p:nvSpPr>
            <p:spPr bwMode="auto">
              <a:xfrm>
                <a:off x="3874" y="3233"/>
                <a:ext cx="1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3" name="Line 134"/>
              <p:cNvSpPr>
                <a:spLocks noChangeShapeType="1"/>
              </p:cNvSpPr>
              <p:nvPr/>
            </p:nvSpPr>
            <p:spPr bwMode="auto">
              <a:xfrm flipH="1">
                <a:off x="5217" y="3233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4" name="Freeform 135"/>
              <p:cNvSpPr>
                <a:spLocks noEditPoints="1"/>
              </p:cNvSpPr>
              <p:nvPr/>
            </p:nvSpPr>
            <p:spPr bwMode="auto">
              <a:xfrm>
                <a:off x="3728" y="3199"/>
                <a:ext cx="44" cy="69"/>
              </a:xfrm>
              <a:custGeom>
                <a:avLst/>
                <a:gdLst>
                  <a:gd name="T0" fmla="*/ 0 w 44"/>
                  <a:gd name="T1" fmla="*/ 35 h 69"/>
                  <a:gd name="T2" fmla="*/ 0 w 44"/>
                  <a:gd name="T3" fmla="*/ 27 h 69"/>
                  <a:gd name="T4" fmla="*/ 1 w 44"/>
                  <a:gd name="T5" fmla="*/ 21 h 69"/>
                  <a:gd name="T6" fmla="*/ 1 w 44"/>
                  <a:gd name="T7" fmla="*/ 16 h 69"/>
                  <a:gd name="T8" fmla="*/ 5 w 44"/>
                  <a:gd name="T9" fmla="*/ 11 h 69"/>
                  <a:gd name="T10" fmla="*/ 6 w 44"/>
                  <a:gd name="T11" fmla="*/ 8 h 69"/>
                  <a:gd name="T12" fmla="*/ 9 w 44"/>
                  <a:gd name="T13" fmla="*/ 5 h 69"/>
                  <a:gd name="T14" fmla="*/ 13 w 44"/>
                  <a:gd name="T15" fmla="*/ 1 h 69"/>
                  <a:gd name="T16" fmla="*/ 18 w 44"/>
                  <a:gd name="T17" fmla="*/ 1 h 69"/>
                  <a:gd name="T18" fmla="*/ 21 w 44"/>
                  <a:gd name="T19" fmla="*/ 0 h 69"/>
                  <a:gd name="T20" fmla="*/ 27 w 44"/>
                  <a:gd name="T21" fmla="*/ 1 h 69"/>
                  <a:gd name="T22" fmla="*/ 31 w 44"/>
                  <a:gd name="T23" fmla="*/ 3 h 69"/>
                  <a:gd name="T24" fmla="*/ 35 w 44"/>
                  <a:gd name="T25" fmla="*/ 5 h 69"/>
                  <a:gd name="T26" fmla="*/ 39 w 44"/>
                  <a:gd name="T27" fmla="*/ 9 h 69"/>
                  <a:gd name="T28" fmla="*/ 40 w 44"/>
                  <a:gd name="T29" fmla="*/ 13 h 69"/>
                  <a:gd name="T30" fmla="*/ 42 w 44"/>
                  <a:gd name="T31" fmla="*/ 19 h 69"/>
                  <a:gd name="T32" fmla="*/ 44 w 44"/>
                  <a:gd name="T33" fmla="*/ 26 h 69"/>
                  <a:gd name="T34" fmla="*/ 44 w 44"/>
                  <a:gd name="T35" fmla="*/ 35 h 69"/>
                  <a:gd name="T36" fmla="*/ 44 w 44"/>
                  <a:gd name="T37" fmla="*/ 42 h 69"/>
                  <a:gd name="T38" fmla="*/ 42 w 44"/>
                  <a:gd name="T39" fmla="*/ 48 h 69"/>
                  <a:gd name="T40" fmla="*/ 40 w 44"/>
                  <a:gd name="T41" fmla="*/ 53 h 69"/>
                  <a:gd name="T42" fmla="*/ 39 w 44"/>
                  <a:gd name="T43" fmla="*/ 61 h 69"/>
                  <a:gd name="T44" fmla="*/ 34 w 44"/>
                  <a:gd name="T45" fmla="*/ 65 h 69"/>
                  <a:gd name="T46" fmla="*/ 31 w 44"/>
                  <a:gd name="T47" fmla="*/ 68 h 69"/>
                  <a:gd name="T48" fmla="*/ 26 w 44"/>
                  <a:gd name="T49" fmla="*/ 69 h 69"/>
                  <a:gd name="T50" fmla="*/ 21 w 44"/>
                  <a:gd name="T51" fmla="*/ 69 h 69"/>
                  <a:gd name="T52" fmla="*/ 16 w 44"/>
                  <a:gd name="T53" fmla="*/ 68 h 69"/>
                  <a:gd name="T54" fmla="*/ 11 w 44"/>
                  <a:gd name="T55" fmla="*/ 66 h 69"/>
                  <a:gd name="T56" fmla="*/ 6 w 44"/>
                  <a:gd name="T57" fmla="*/ 63 h 69"/>
                  <a:gd name="T58" fmla="*/ 1 w 44"/>
                  <a:gd name="T59" fmla="*/ 52 h 69"/>
                  <a:gd name="T60" fmla="*/ 0 w 44"/>
                  <a:gd name="T61" fmla="*/ 35 h 69"/>
                  <a:gd name="T62" fmla="*/ 8 w 44"/>
                  <a:gd name="T63" fmla="*/ 35 h 69"/>
                  <a:gd name="T64" fmla="*/ 8 w 44"/>
                  <a:gd name="T65" fmla="*/ 42 h 69"/>
                  <a:gd name="T66" fmla="*/ 9 w 44"/>
                  <a:gd name="T67" fmla="*/ 48 h 69"/>
                  <a:gd name="T68" fmla="*/ 9 w 44"/>
                  <a:gd name="T69" fmla="*/ 53 h 69"/>
                  <a:gd name="T70" fmla="*/ 11 w 44"/>
                  <a:gd name="T71" fmla="*/ 56 h 69"/>
                  <a:gd name="T72" fmla="*/ 14 w 44"/>
                  <a:gd name="T73" fmla="*/ 60 h 69"/>
                  <a:gd name="T74" fmla="*/ 18 w 44"/>
                  <a:gd name="T75" fmla="*/ 61 h 69"/>
                  <a:gd name="T76" fmla="*/ 21 w 44"/>
                  <a:gd name="T77" fmla="*/ 63 h 69"/>
                  <a:gd name="T78" fmla="*/ 26 w 44"/>
                  <a:gd name="T79" fmla="*/ 61 h 69"/>
                  <a:gd name="T80" fmla="*/ 29 w 44"/>
                  <a:gd name="T81" fmla="*/ 60 h 69"/>
                  <a:gd name="T82" fmla="*/ 31 w 44"/>
                  <a:gd name="T83" fmla="*/ 56 h 69"/>
                  <a:gd name="T84" fmla="*/ 32 w 44"/>
                  <a:gd name="T85" fmla="*/ 53 h 69"/>
                  <a:gd name="T86" fmla="*/ 34 w 44"/>
                  <a:gd name="T87" fmla="*/ 48 h 69"/>
                  <a:gd name="T88" fmla="*/ 35 w 44"/>
                  <a:gd name="T89" fmla="*/ 42 h 69"/>
                  <a:gd name="T90" fmla="*/ 35 w 44"/>
                  <a:gd name="T91" fmla="*/ 35 h 69"/>
                  <a:gd name="T92" fmla="*/ 35 w 44"/>
                  <a:gd name="T93" fmla="*/ 27 h 69"/>
                  <a:gd name="T94" fmla="*/ 34 w 44"/>
                  <a:gd name="T95" fmla="*/ 21 h 69"/>
                  <a:gd name="T96" fmla="*/ 32 w 44"/>
                  <a:gd name="T97" fmla="*/ 16 h 69"/>
                  <a:gd name="T98" fmla="*/ 31 w 44"/>
                  <a:gd name="T99" fmla="*/ 13 h 69"/>
                  <a:gd name="T100" fmla="*/ 29 w 44"/>
                  <a:gd name="T101" fmla="*/ 9 h 69"/>
                  <a:gd name="T102" fmla="*/ 26 w 44"/>
                  <a:gd name="T103" fmla="*/ 8 h 69"/>
                  <a:gd name="T104" fmla="*/ 21 w 44"/>
                  <a:gd name="T105" fmla="*/ 8 h 69"/>
                  <a:gd name="T106" fmla="*/ 18 w 44"/>
                  <a:gd name="T107" fmla="*/ 8 h 69"/>
                  <a:gd name="T108" fmla="*/ 14 w 44"/>
                  <a:gd name="T109" fmla="*/ 9 h 69"/>
                  <a:gd name="T110" fmla="*/ 13 w 44"/>
                  <a:gd name="T111" fmla="*/ 13 h 69"/>
                  <a:gd name="T112" fmla="*/ 11 w 44"/>
                  <a:gd name="T113" fmla="*/ 16 h 69"/>
                  <a:gd name="T114" fmla="*/ 9 w 44"/>
                  <a:gd name="T115" fmla="*/ 21 h 69"/>
                  <a:gd name="T116" fmla="*/ 8 w 44"/>
                  <a:gd name="T117" fmla="*/ 27 h 69"/>
                  <a:gd name="T118" fmla="*/ 8 w 44"/>
                  <a:gd name="T119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" h="69">
                    <a:moveTo>
                      <a:pt x="0" y="35"/>
                    </a:moveTo>
                    <a:lnTo>
                      <a:pt x="0" y="27"/>
                    </a:lnTo>
                    <a:lnTo>
                      <a:pt x="1" y="21"/>
                    </a:lnTo>
                    <a:lnTo>
                      <a:pt x="1" y="16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9" y="5"/>
                    </a:lnTo>
                    <a:lnTo>
                      <a:pt x="13" y="1"/>
                    </a:lnTo>
                    <a:lnTo>
                      <a:pt x="18" y="1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1" y="3"/>
                    </a:lnTo>
                    <a:lnTo>
                      <a:pt x="35" y="5"/>
                    </a:lnTo>
                    <a:lnTo>
                      <a:pt x="39" y="9"/>
                    </a:lnTo>
                    <a:lnTo>
                      <a:pt x="40" y="13"/>
                    </a:lnTo>
                    <a:lnTo>
                      <a:pt x="42" y="19"/>
                    </a:lnTo>
                    <a:lnTo>
                      <a:pt x="44" y="26"/>
                    </a:lnTo>
                    <a:lnTo>
                      <a:pt x="44" y="35"/>
                    </a:lnTo>
                    <a:lnTo>
                      <a:pt x="44" y="42"/>
                    </a:lnTo>
                    <a:lnTo>
                      <a:pt x="42" y="48"/>
                    </a:lnTo>
                    <a:lnTo>
                      <a:pt x="40" y="53"/>
                    </a:lnTo>
                    <a:lnTo>
                      <a:pt x="39" y="61"/>
                    </a:lnTo>
                    <a:lnTo>
                      <a:pt x="34" y="65"/>
                    </a:lnTo>
                    <a:lnTo>
                      <a:pt x="31" y="68"/>
                    </a:lnTo>
                    <a:lnTo>
                      <a:pt x="26" y="69"/>
                    </a:lnTo>
                    <a:lnTo>
                      <a:pt x="21" y="69"/>
                    </a:lnTo>
                    <a:lnTo>
                      <a:pt x="16" y="68"/>
                    </a:lnTo>
                    <a:lnTo>
                      <a:pt x="11" y="66"/>
                    </a:lnTo>
                    <a:lnTo>
                      <a:pt x="6" y="63"/>
                    </a:lnTo>
                    <a:lnTo>
                      <a:pt x="1" y="52"/>
                    </a:lnTo>
                    <a:lnTo>
                      <a:pt x="0" y="35"/>
                    </a:lnTo>
                    <a:close/>
                    <a:moveTo>
                      <a:pt x="8" y="35"/>
                    </a:moveTo>
                    <a:lnTo>
                      <a:pt x="8" y="42"/>
                    </a:lnTo>
                    <a:lnTo>
                      <a:pt x="9" y="48"/>
                    </a:lnTo>
                    <a:lnTo>
                      <a:pt x="9" y="53"/>
                    </a:lnTo>
                    <a:lnTo>
                      <a:pt x="11" y="56"/>
                    </a:lnTo>
                    <a:lnTo>
                      <a:pt x="14" y="60"/>
                    </a:lnTo>
                    <a:lnTo>
                      <a:pt x="18" y="61"/>
                    </a:lnTo>
                    <a:lnTo>
                      <a:pt x="21" y="63"/>
                    </a:lnTo>
                    <a:lnTo>
                      <a:pt x="26" y="61"/>
                    </a:lnTo>
                    <a:lnTo>
                      <a:pt x="29" y="60"/>
                    </a:lnTo>
                    <a:lnTo>
                      <a:pt x="31" y="56"/>
                    </a:lnTo>
                    <a:lnTo>
                      <a:pt x="32" y="53"/>
                    </a:lnTo>
                    <a:lnTo>
                      <a:pt x="34" y="48"/>
                    </a:lnTo>
                    <a:lnTo>
                      <a:pt x="35" y="42"/>
                    </a:lnTo>
                    <a:lnTo>
                      <a:pt x="35" y="35"/>
                    </a:lnTo>
                    <a:lnTo>
                      <a:pt x="35" y="27"/>
                    </a:lnTo>
                    <a:lnTo>
                      <a:pt x="34" y="21"/>
                    </a:lnTo>
                    <a:lnTo>
                      <a:pt x="32" y="16"/>
                    </a:lnTo>
                    <a:lnTo>
                      <a:pt x="31" y="13"/>
                    </a:lnTo>
                    <a:lnTo>
                      <a:pt x="29" y="9"/>
                    </a:lnTo>
                    <a:lnTo>
                      <a:pt x="26" y="8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4" y="9"/>
                    </a:lnTo>
                    <a:lnTo>
                      <a:pt x="13" y="13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8" y="27"/>
                    </a:lnTo>
                    <a:lnTo>
                      <a:pt x="8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5" name="Rectangle 136"/>
              <p:cNvSpPr>
                <a:spLocks noChangeArrowheads="1"/>
              </p:cNvSpPr>
              <p:nvPr/>
            </p:nvSpPr>
            <p:spPr bwMode="auto">
              <a:xfrm>
                <a:off x="3785" y="3257"/>
                <a:ext cx="9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6" name="Freeform 137"/>
              <p:cNvSpPr>
                <a:spLocks noEditPoints="1"/>
              </p:cNvSpPr>
              <p:nvPr/>
            </p:nvSpPr>
            <p:spPr bwMode="auto">
              <a:xfrm>
                <a:off x="3804" y="3199"/>
                <a:ext cx="47" cy="68"/>
              </a:xfrm>
              <a:custGeom>
                <a:avLst/>
                <a:gdLst>
                  <a:gd name="T0" fmla="*/ 29 w 47"/>
                  <a:gd name="T1" fmla="*/ 68 h 68"/>
                  <a:gd name="T2" fmla="*/ 29 w 47"/>
                  <a:gd name="T3" fmla="*/ 52 h 68"/>
                  <a:gd name="T4" fmla="*/ 0 w 47"/>
                  <a:gd name="T5" fmla="*/ 52 h 68"/>
                  <a:gd name="T6" fmla="*/ 0 w 47"/>
                  <a:gd name="T7" fmla="*/ 45 h 68"/>
                  <a:gd name="T8" fmla="*/ 31 w 47"/>
                  <a:gd name="T9" fmla="*/ 0 h 68"/>
                  <a:gd name="T10" fmla="*/ 37 w 47"/>
                  <a:gd name="T11" fmla="*/ 0 h 68"/>
                  <a:gd name="T12" fmla="*/ 37 w 47"/>
                  <a:gd name="T13" fmla="*/ 45 h 68"/>
                  <a:gd name="T14" fmla="*/ 47 w 47"/>
                  <a:gd name="T15" fmla="*/ 45 h 68"/>
                  <a:gd name="T16" fmla="*/ 47 w 47"/>
                  <a:gd name="T17" fmla="*/ 52 h 68"/>
                  <a:gd name="T18" fmla="*/ 37 w 47"/>
                  <a:gd name="T19" fmla="*/ 52 h 68"/>
                  <a:gd name="T20" fmla="*/ 37 w 47"/>
                  <a:gd name="T21" fmla="*/ 68 h 68"/>
                  <a:gd name="T22" fmla="*/ 29 w 47"/>
                  <a:gd name="T23" fmla="*/ 68 h 68"/>
                  <a:gd name="T24" fmla="*/ 29 w 47"/>
                  <a:gd name="T25" fmla="*/ 45 h 68"/>
                  <a:gd name="T26" fmla="*/ 29 w 47"/>
                  <a:gd name="T27" fmla="*/ 14 h 68"/>
                  <a:gd name="T28" fmla="*/ 8 w 47"/>
                  <a:gd name="T29" fmla="*/ 45 h 68"/>
                  <a:gd name="T30" fmla="*/ 29 w 47"/>
                  <a:gd name="T31" fmla="*/ 4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68">
                    <a:moveTo>
                      <a:pt x="29" y="68"/>
                    </a:moveTo>
                    <a:lnTo>
                      <a:pt x="29" y="52"/>
                    </a:lnTo>
                    <a:lnTo>
                      <a:pt x="0" y="52"/>
                    </a:lnTo>
                    <a:lnTo>
                      <a:pt x="0" y="45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5"/>
                    </a:lnTo>
                    <a:lnTo>
                      <a:pt x="47" y="45"/>
                    </a:lnTo>
                    <a:lnTo>
                      <a:pt x="47" y="52"/>
                    </a:lnTo>
                    <a:lnTo>
                      <a:pt x="37" y="52"/>
                    </a:lnTo>
                    <a:lnTo>
                      <a:pt x="37" y="68"/>
                    </a:lnTo>
                    <a:lnTo>
                      <a:pt x="29" y="68"/>
                    </a:lnTo>
                    <a:close/>
                    <a:moveTo>
                      <a:pt x="29" y="45"/>
                    </a:moveTo>
                    <a:lnTo>
                      <a:pt x="29" y="14"/>
                    </a:lnTo>
                    <a:lnTo>
                      <a:pt x="8" y="45"/>
                    </a:lnTo>
                    <a:lnTo>
                      <a:pt x="29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7" name="Line 138"/>
              <p:cNvSpPr>
                <a:spLocks noChangeShapeType="1"/>
              </p:cNvSpPr>
              <p:nvPr/>
            </p:nvSpPr>
            <p:spPr bwMode="auto">
              <a:xfrm>
                <a:off x="3874" y="2988"/>
                <a:ext cx="1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8" name="Line 139"/>
              <p:cNvSpPr>
                <a:spLocks noChangeShapeType="1"/>
              </p:cNvSpPr>
              <p:nvPr/>
            </p:nvSpPr>
            <p:spPr bwMode="auto">
              <a:xfrm flipH="1">
                <a:off x="5217" y="2988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9" name="Freeform 140"/>
              <p:cNvSpPr>
                <a:spLocks noEditPoints="1"/>
              </p:cNvSpPr>
              <p:nvPr/>
            </p:nvSpPr>
            <p:spPr bwMode="auto">
              <a:xfrm>
                <a:off x="3728" y="2955"/>
                <a:ext cx="44" cy="68"/>
              </a:xfrm>
              <a:custGeom>
                <a:avLst/>
                <a:gdLst>
                  <a:gd name="T0" fmla="*/ 0 w 44"/>
                  <a:gd name="T1" fmla="*/ 34 h 68"/>
                  <a:gd name="T2" fmla="*/ 0 w 44"/>
                  <a:gd name="T3" fmla="*/ 26 h 68"/>
                  <a:gd name="T4" fmla="*/ 1 w 44"/>
                  <a:gd name="T5" fmla="*/ 20 h 68"/>
                  <a:gd name="T6" fmla="*/ 1 w 44"/>
                  <a:gd name="T7" fmla="*/ 15 h 68"/>
                  <a:gd name="T8" fmla="*/ 5 w 44"/>
                  <a:gd name="T9" fmla="*/ 10 h 68"/>
                  <a:gd name="T10" fmla="*/ 6 w 44"/>
                  <a:gd name="T11" fmla="*/ 7 h 68"/>
                  <a:gd name="T12" fmla="*/ 9 w 44"/>
                  <a:gd name="T13" fmla="*/ 3 h 68"/>
                  <a:gd name="T14" fmla="*/ 13 w 44"/>
                  <a:gd name="T15" fmla="*/ 2 h 68"/>
                  <a:gd name="T16" fmla="*/ 18 w 44"/>
                  <a:gd name="T17" fmla="*/ 0 h 68"/>
                  <a:gd name="T18" fmla="*/ 21 w 44"/>
                  <a:gd name="T19" fmla="*/ 0 h 68"/>
                  <a:gd name="T20" fmla="*/ 27 w 44"/>
                  <a:gd name="T21" fmla="*/ 0 h 68"/>
                  <a:gd name="T22" fmla="*/ 31 w 44"/>
                  <a:gd name="T23" fmla="*/ 2 h 68"/>
                  <a:gd name="T24" fmla="*/ 35 w 44"/>
                  <a:gd name="T25" fmla="*/ 5 h 68"/>
                  <a:gd name="T26" fmla="*/ 39 w 44"/>
                  <a:gd name="T27" fmla="*/ 8 h 68"/>
                  <a:gd name="T28" fmla="*/ 40 w 44"/>
                  <a:gd name="T29" fmla="*/ 13 h 68"/>
                  <a:gd name="T30" fmla="*/ 42 w 44"/>
                  <a:gd name="T31" fmla="*/ 18 h 68"/>
                  <a:gd name="T32" fmla="*/ 44 w 44"/>
                  <a:gd name="T33" fmla="*/ 24 h 68"/>
                  <a:gd name="T34" fmla="*/ 44 w 44"/>
                  <a:gd name="T35" fmla="*/ 34 h 68"/>
                  <a:gd name="T36" fmla="*/ 44 w 44"/>
                  <a:gd name="T37" fmla="*/ 42 h 68"/>
                  <a:gd name="T38" fmla="*/ 42 w 44"/>
                  <a:gd name="T39" fmla="*/ 47 h 68"/>
                  <a:gd name="T40" fmla="*/ 40 w 44"/>
                  <a:gd name="T41" fmla="*/ 54 h 68"/>
                  <a:gd name="T42" fmla="*/ 39 w 44"/>
                  <a:gd name="T43" fmla="*/ 60 h 68"/>
                  <a:gd name="T44" fmla="*/ 34 w 44"/>
                  <a:gd name="T45" fmla="*/ 65 h 68"/>
                  <a:gd name="T46" fmla="*/ 31 w 44"/>
                  <a:gd name="T47" fmla="*/ 67 h 68"/>
                  <a:gd name="T48" fmla="*/ 26 w 44"/>
                  <a:gd name="T49" fmla="*/ 68 h 68"/>
                  <a:gd name="T50" fmla="*/ 21 w 44"/>
                  <a:gd name="T51" fmla="*/ 68 h 68"/>
                  <a:gd name="T52" fmla="*/ 16 w 44"/>
                  <a:gd name="T53" fmla="*/ 68 h 68"/>
                  <a:gd name="T54" fmla="*/ 11 w 44"/>
                  <a:gd name="T55" fmla="*/ 65 h 68"/>
                  <a:gd name="T56" fmla="*/ 6 w 44"/>
                  <a:gd name="T57" fmla="*/ 62 h 68"/>
                  <a:gd name="T58" fmla="*/ 1 w 44"/>
                  <a:gd name="T59" fmla="*/ 50 h 68"/>
                  <a:gd name="T60" fmla="*/ 0 w 44"/>
                  <a:gd name="T61" fmla="*/ 34 h 68"/>
                  <a:gd name="T62" fmla="*/ 8 w 44"/>
                  <a:gd name="T63" fmla="*/ 34 h 68"/>
                  <a:gd name="T64" fmla="*/ 8 w 44"/>
                  <a:gd name="T65" fmla="*/ 42 h 68"/>
                  <a:gd name="T66" fmla="*/ 9 w 44"/>
                  <a:gd name="T67" fmla="*/ 49 h 68"/>
                  <a:gd name="T68" fmla="*/ 9 w 44"/>
                  <a:gd name="T69" fmla="*/ 54 h 68"/>
                  <a:gd name="T70" fmla="*/ 11 w 44"/>
                  <a:gd name="T71" fmla="*/ 57 h 68"/>
                  <a:gd name="T72" fmla="*/ 14 w 44"/>
                  <a:gd name="T73" fmla="*/ 60 h 68"/>
                  <a:gd name="T74" fmla="*/ 18 w 44"/>
                  <a:gd name="T75" fmla="*/ 62 h 68"/>
                  <a:gd name="T76" fmla="*/ 21 w 44"/>
                  <a:gd name="T77" fmla="*/ 62 h 68"/>
                  <a:gd name="T78" fmla="*/ 26 w 44"/>
                  <a:gd name="T79" fmla="*/ 62 h 68"/>
                  <a:gd name="T80" fmla="*/ 29 w 44"/>
                  <a:gd name="T81" fmla="*/ 60 h 68"/>
                  <a:gd name="T82" fmla="*/ 31 w 44"/>
                  <a:gd name="T83" fmla="*/ 57 h 68"/>
                  <a:gd name="T84" fmla="*/ 32 w 44"/>
                  <a:gd name="T85" fmla="*/ 54 h 68"/>
                  <a:gd name="T86" fmla="*/ 34 w 44"/>
                  <a:gd name="T87" fmla="*/ 49 h 68"/>
                  <a:gd name="T88" fmla="*/ 35 w 44"/>
                  <a:gd name="T89" fmla="*/ 42 h 68"/>
                  <a:gd name="T90" fmla="*/ 35 w 44"/>
                  <a:gd name="T91" fmla="*/ 34 h 68"/>
                  <a:gd name="T92" fmla="*/ 35 w 44"/>
                  <a:gd name="T93" fmla="*/ 26 h 68"/>
                  <a:gd name="T94" fmla="*/ 34 w 44"/>
                  <a:gd name="T95" fmla="*/ 20 h 68"/>
                  <a:gd name="T96" fmla="*/ 32 w 44"/>
                  <a:gd name="T97" fmla="*/ 15 h 68"/>
                  <a:gd name="T98" fmla="*/ 31 w 44"/>
                  <a:gd name="T99" fmla="*/ 11 h 68"/>
                  <a:gd name="T100" fmla="*/ 29 w 44"/>
                  <a:gd name="T101" fmla="*/ 8 h 68"/>
                  <a:gd name="T102" fmla="*/ 26 w 44"/>
                  <a:gd name="T103" fmla="*/ 7 h 68"/>
                  <a:gd name="T104" fmla="*/ 21 w 44"/>
                  <a:gd name="T105" fmla="*/ 7 h 68"/>
                  <a:gd name="T106" fmla="*/ 18 w 44"/>
                  <a:gd name="T107" fmla="*/ 7 h 68"/>
                  <a:gd name="T108" fmla="*/ 14 w 44"/>
                  <a:gd name="T109" fmla="*/ 8 h 68"/>
                  <a:gd name="T110" fmla="*/ 13 w 44"/>
                  <a:gd name="T111" fmla="*/ 11 h 68"/>
                  <a:gd name="T112" fmla="*/ 11 w 44"/>
                  <a:gd name="T113" fmla="*/ 15 h 68"/>
                  <a:gd name="T114" fmla="*/ 9 w 44"/>
                  <a:gd name="T115" fmla="*/ 20 h 68"/>
                  <a:gd name="T116" fmla="*/ 8 w 44"/>
                  <a:gd name="T117" fmla="*/ 26 h 68"/>
                  <a:gd name="T118" fmla="*/ 8 w 44"/>
                  <a:gd name="T11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" h="68">
                    <a:moveTo>
                      <a:pt x="0" y="34"/>
                    </a:moveTo>
                    <a:lnTo>
                      <a:pt x="0" y="26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5" y="10"/>
                    </a:lnTo>
                    <a:lnTo>
                      <a:pt x="6" y="7"/>
                    </a:lnTo>
                    <a:lnTo>
                      <a:pt x="9" y="3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5" y="5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42" y="18"/>
                    </a:lnTo>
                    <a:lnTo>
                      <a:pt x="44" y="24"/>
                    </a:lnTo>
                    <a:lnTo>
                      <a:pt x="44" y="34"/>
                    </a:lnTo>
                    <a:lnTo>
                      <a:pt x="44" y="42"/>
                    </a:lnTo>
                    <a:lnTo>
                      <a:pt x="42" y="47"/>
                    </a:lnTo>
                    <a:lnTo>
                      <a:pt x="40" y="54"/>
                    </a:lnTo>
                    <a:lnTo>
                      <a:pt x="39" y="60"/>
                    </a:lnTo>
                    <a:lnTo>
                      <a:pt x="34" y="65"/>
                    </a:lnTo>
                    <a:lnTo>
                      <a:pt x="31" y="67"/>
                    </a:lnTo>
                    <a:lnTo>
                      <a:pt x="26" y="68"/>
                    </a:lnTo>
                    <a:lnTo>
                      <a:pt x="21" y="68"/>
                    </a:lnTo>
                    <a:lnTo>
                      <a:pt x="16" y="68"/>
                    </a:lnTo>
                    <a:lnTo>
                      <a:pt x="11" y="65"/>
                    </a:lnTo>
                    <a:lnTo>
                      <a:pt x="6" y="62"/>
                    </a:lnTo>
                    <a:lnTo>
                      <a:pt x="1" y="50"/>
                    </a:lnTo>
                    <a:lnTo>
                      <a:pt x="0" y="34"/>
                    </a:lnTo>
                    <a:close/>
                    <a:moveTo>
                      <a:pt x="8" y="34"/>
                    </a:moveTo>
                    <a:lnTo>
                      <a:pt x="8" y="42"/>
                    </a:lnTo>
                    <a:lnTo>
                      <a:pt x="9" y="49"/>
                    </a:lnTo>
                    <a:lnTo>
                      <a:pt x="9" y="54"/>
                    </a:lnTo>
                    <a:lnTo>
                      <a:pt x="11" y="57"/>
                    </a:lnTo>
                    <a:lnTo>
                      <a:pt x="14" y="60"/>
                    </a:lnTo>
                    <a:lnTo>
                      <a:pt x="18" y="62"/>
                    </a:lnTo>
                    <a:lnTo>
                      <a:pt x="21" y="62"/>
                    </a:lnTo>
                    <a:lnTo>
                      <a:pt x="26" y="62"/>
                    </a:lnTo>
                    <a:lnTo>
                      <a:pt x="29" y="60"/>
                    </a:lnTo>
                    <a:lnTo>
                      <a:pt x="31" y="57"/>
                    </a:lnTo>
                    <a:lnTo>
                      <a:pt x="32" y="54"/>
                    </a:lnTo>
                    <a:lnTo>
                      <a:pt x="34" y="49"/>
                    </a:lnTo>
                    <a:lnTo>
                      <a:pt x="35" y="42"/>
                    </a:lnTo>
                    <a:lnTo>
                      <a:pt x="35" y="34"/>
                    </a:lnTo>
                    <a:lnTo>
                      <a:pt x="35" y="26"/>
                    </a:lnTo>
                    <a:lnTo>
                      <a:pt x="34" y="20"/>
                    </a:lnTo>
                    <a:lnTo>
                      <a:pt x="32" y="15"/>
                    </a:lnTo>
                    <a:lnTo>
                      <a:pt x="31" y="11"/>
                    </a:lnTo>
                    <a:lnTo>
                      <a:pt x="29" y="8"/>
                    </a:lnTo>
                    <a:lnTo>
                      <a:pt x="26" y="7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5"/>
                    </a:lnTo>
                    <a:lnTo>
                      <a:pt x="9" y="20"/>
                    </a:lnTo>
                    <a:lnTo>
                      <a:pt x="8" y="26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0" name="Rectangle 141"/>
              <p:cNvSpPr>
                <a:spLocks noChangeArrowheads="1"/>
              </p:cNvSpPr>
              <p:nvPr/>
            </p:nvSpPr>
            <p:spPr bwMode="auto">
              <a:xfrm>
                <a:off x="3785" y="3014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1" name="Freeform 142"/>
              <p:cNvSpPr>
                <a:spLocks noEditPoints="1"/>
              </p:cNvSpPr>
              <p:nvPr/>
            </p:nvSpPr>
            <p:spPr bwMode="auto">
              <a:xfrm>
                <a:off x="3806" y="2955"/>
                <a:ext cx="45" cy="68"/>
              </a:xfrm>
              <a:custGeom>
                <a:avLst/>
                <a:gdLst>
                  <a:gd name="T0" fmla="*/ 35 w 45"/>
                  <a:gd name="T1" fmla="*/ 16 h 68"/>
                  <a:gd name="T2" fmla="*/ 32 w 45"/>
                  <a:gd name="T3" fmla="*/ 10 h 68"/>
                  <a:gd name="T4" fmla="*/ 24 w 45"/>
                  <a:gd name="T5" fmla="*/ 7 h 68"/>
                  <a:gd name="T6" fmla="*/ 17 w 45"/>
                  <a:gd name="T7" fmla="*/ 8 h 68"/>
                  <a:gd name="T8" fmla="*/ 11 w 45"/>
                  <a:gd name="T9" fmla="*/ 16 h 68"/>
                  <a:gd name="T10" fmla="*/ 9 w 45"/>
                  <a:gd name="T11" fmla="*/ 26 h 68"/>
                  <a:gd name="T12" fmla="*/ 11 w 45"/>
                  <a:gd name="T13" fmla="*/ 29 h 68"/>
                  <a:gd name="T14" fmla="*/ 21 w 45"/>
                  <a:gd name="T15" fmla="*/ 24 h 68"/>
                  <a:gd name="T16" fmla="*/ 30 w 45"/>
                  <a:gd name="T17" fmla="*/ 24 h 68"/>
                  <a:gd name="T18" fmla="*/ 39 w 45"/>
                  <a:gd name="T19" fmla="*/ 29 h 68"/>
                  <a:gd name="T20" fmla="*/ 43 w 45"/>
                  <a:gd name="T21" fmla="*/ 39 h 68"/>
                  <a:gd name="T22" fmla="*/ 43 w 45"/>
                  <a:gd name="T23" fmla="*/ 52 h 68"/>
                  <a:gd name="T24" fmla="*/ 39 w 45"/>
                  <a:gd name="T25" fmla="*/ 62 h 68"/>
                  <a:gd name="T26" fmla="*/ 29 w 45"/>
                  <a:gd name="T27" fmla="*/ 68 h 68"/>
                  <a:gd name="T28" fmla="*/ 17 w 45"/>
                  <a:gd name="T29" fmla="*/ 68 h 68"/>
                  <a:gd name="T30" fmla="*/ 6 w 45"/>
                  <a:gd name="T31" fmla="*/ 62 h 68"/>
                  <a:gd name="T32" fmla="*/ 1 w 45"/>
                  <a:gd name="T33" fmla="*/ 50 h 68"/>
                  <a:gd name="T34" fmla="*/ 0 w 45"/>
                  <a:gd name="T35" fmla="*/ 36 h 68"/>
                  <a:gd name="T36" fmla="*/ 8 w 45"/>
                  <a:gd name="T37" fmla="*/ 7 h 68"/>
                  <a:gd name="T38" fmla="*/ 17 w 45"/>
                  <a:gd name="T39" fmla="*/ 0 h 68"/>
                  <a:gd name="T40" fmla="*/ 29 w 45"/>
                  <a:gd name="T41" fmla="*/ 0 h 68"/>
                  <a:gd name="T42" fmla="*/ 37 w 45"/>
                  <a:gd name="T43" fmla="*/ 3 h 68"/>
                  <a:gd name="T44" fmla="*/ 42 w 45"/>
                  <a:gd name="T45" fmla="*/ 11 h 68"/>
                  <a:gd name="T46" fmla="*/ 9 w 45"/>
                  <a:gd name="T47" fmla="*/ 46 h 68"/>
                  <a:gd name="T48" fmla="*/ 11 w 45"/>
                  <a:gd name="T49" fmla="*/ 54 h 68"/>
                  <a:gd name="T50" fmla="*/ 16 w 45"/>
                  <a:gd name="T51" fmla="*/ 60 h 68"/>
                  <a:gd name="T52" fmla="*/ 24 w 45"/>
                  <a:gd name="T53" fmla="*/ 62 h 68"/>
                  <a:gd name="T54" fmla="*/ 32 w 45"/>
                  <a:gd name="T55" fmla="*/ 57 h 68"/>
                  <a:gd name="T56" fmla="*/ 35 w 45"/>
                  <a:gd name="T57" fmla="*/ 50 h 68"/>
                  <a:gd name="T58" fmla="*/ 35 w 45"/>
                  <a:gd name="T59" fmla="*/ 42 h 68"/>
                  <a:gd name="T60" fmla="*/ 32 w 45"/>
                  <a:gd name="T61" fmla="*/ 34 h 68"/>
                  <a:gd name="T62" fmla="*/ 27 w 45"/>
                  <a:gd name="T63" fmla="*/ 31 h 68"/>
                  <a:gd name="T64" fmla="*/ 17 w 45"/>
                  <a:gd name="T65" fmla="*/ 33 h 68"/>
                  <a:gd name="T66" fmla="*/ 11 w 45"/>
                  <a:gd name="T67" fmla="*/ 37 h 68"/>
                  <a:gd name="T68" fmla="*/ 9 w 45"/>
                  <a:gd name="T69" fmla="*/ 4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" h="68">
                    <a:moveTo>
                      <a:pt x="43" y="16"/>
                    </a:moveTo>
                    <a:lnTo>
                      <a:pt x="35" y="16"/>
                    </a:lnTo>
                    <a:lnTo>
                      <a:pt x="34" y="13"/>
                    </a:lnTo>
                    <a:lnTo>
                      <a:pt x="32" y="10"/>
                    </a:lnTo>
                    <a:lnTo>
                      <a:pt x="29" y="7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17" y="8"/>
                    </a:lnTo>
                    <a:lnTo>
                      <a:pt x="13" y="11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9" y="26"/>
                    </a:lnTo>
                    <a:lnTo>
                      <a:pt x="8" y="33"/>
                    </a:lnTo>
                    <a:lnTo>
                      <a:pt x="11" y="29"/>
                    </a:lnTo>
                    <a:lnTo>
                      <a:pt x="16" y="26"/>
                    </a:lnTo>
                    <a:lnTo>
                      <a:pt x="21" y="24"/>
                    </a:lnTo>
                    <a:lnTo>
                      <a:pt x="24" y="23"/>
                    </a:lnTo>
                    <a:lnTo>
                      <a:pt x="30" y="24"/>
                    </a:lnTo>
                    <a:lnTo>
                      <a:pt x="35" y="26"/>
                    </a:lnTo>
                    <a:lnTo>
                      <a:pt x="39" y="29"/>
                    </a:lnTo>
                    <a:lnTo>
                      <a:pt x="42" y="34"/>
                    </a:lnTo>
                    <a:lnTo>
                      <a:pt x="43" y="39"/>
                    </a:lnTo>
                    <a:lnTo>
                      <a:pt x="45" y="46"/>
                    </a:lnTo>
                    <a:lnTo>
                      <a:pt x="43" y="52"/>
                    </a:lnTo>
                    <a:lnTo>
                      <a:pt x="42" y="57"/>
                    </a:lnTo>
                    <a:lnTo>
                      <a:pt x="39" y="62"/>
                    </a:lnTo>
                    <a:lnTo>
                      <a:pt x="34" y="65"/>
                    </a:lnTo>
                    <a:lnTo>
                      <a:pt x="29" y="68"/>
                    </a:lnTo>
                    <a:lnTo>
                      <a:pt x="24" y="68"/>
                    </a:lnTo>
                    <a:lnTo>
                      <a:pt x="17" y="68"/>
                    </a:lnTo>
                    <a:lnTo>
                      <a:pt x="11" y="65"/>
                    </a:lnTo>
                    <a:lnTo>
                      <a:pt x="6" y="62"/>
                    </a:lnTo>
                    <a:lnTo>
                      <a:pt x="5" y="57"/>
                    </a:lnTo>
                    <a:lnTo>
                      <a:pt x="1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" y="20"/>
                    </a:lnTo>
                    <a:lnTo>
                      <a:pt x="8" y="7"/>
                    </a:lnTo>
                    <a:lnTo>
                      <a:pt x="13" y="3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7" y="3"/>
                    </a:lnTo>
                    <a:lnTo>
                      <a:pt x="40" y="7"/>
                    </a:lnTo>
                    <a:lnTo>
                      <a:pt x="42" y="11"/>
                    </a:lnTo>
                    <a:lnTo>
                      <a:pt x="43" y="16"/>
                    </a:lnTo>
                    <a:close/>
                    <a:moveTo>
                      <a:pt x="9" y="46"/>
                    </a:moveTo>
                    <a:lnTo>
                      <a:pt x="9" y="50"/>
                    </a:lnTo>
                    <a:lnTo>
                      <a:pt x="11" y="54"/>
                    </a:lnTo>
                    <a:lnTo>
                      <a:pt x="14" y="57"/>
                    </a:lnTo>
                    <a:lnTo>
                      <a:pt x="16" y="60"/>
                    </a:lnTo>
                    <a:lnTo>
                      <a:pt x="19" y="62"/>
                    </a:lnTo>
                    <a:lnTo>
                      <a:pt x="24" y="62"/>
                    </a:lnTo>
                    <a:lnTo>
                      <a:pt x="29" y="60"/>
                    </a:lnTo>
                    <a:lnTo>
                      <a:pt x="32" y="57"/>
                    </a:lnTo>
                    <a:lnTo>
                      <a:pt x="35" y="54"/>
                    </a:lnTo>
                    <a:lnTo>
                      <a:pt x="35" y="50"/>
                    </a:lnTo>
                    <a:lnTo>
                      <a:pt x="37" y="46"/>
                    </a:lnTo>
                    <a:lnTo>
                      <a:pt x="35" y="42"/>
                    </a:lnTo>
                    <a:lnTo>
                      <a:pt x="35" y="37"/>
                    </a:lnTo>
                    <a:lnTo>
                      <a:pt x="32" y="34"/>
                    </a:lnTo>
                    <a:lnTo>
                      <a:pt x="30" y="33"/>
                    </a:lnTo>
                    <a:lnTo>
                      <a:pt x="27" y="31"/>
                    </a:lnTo>
                    <a:lnTo>
                      <a:pt x="22" y="31"/>
                    </a:lnTo>
                    <a:lnTo>
                      <a:pt x="17" y="33"/>
                    </a:lnTo>
                    <a:lnTo>
                      <a:pt x="14" y="34"/>
                    </a:lnTo>
                    <a:lnTo>
                      <a:pt x="11" y="37"/>
                    </a:lnTo>
                    <a:lnTo>
                      <a:pt x="9" y="41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2" name="Line 143"/>
              <p:cNvSpPr>
                <a:spLocks noChangeShapeType="1"/>
              </p:cNvSpPr>
              <p:nvPr/>
            </p:nvSpPr>
            <p:spPr bwMode="auto">
              <a:xfrm>
                <a:off x="3874" y="2742"/>
                <a:ext cx="1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3" name="Line 144"/>
              <p:cNvSpPr>
                <a:spLocks noChangeShapeType="1"/>
              </p:cNvSpPr>
              <p:nvPr/>
            </p:nvSpPr>
            <p:spPr bwMode="auto">
              <a:xfrm flipH="1">
                <a:off x="5217" y="2742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4" name="Freeform 145"/>
              <p:cNvSpPr>
                <a:spLocks noEditPoints="1"/>
              </p:cNvSpPr>
              <p:nvPr/>
            </p:nvSpPr>
            <p:spPr bwMode="auto">
              <a:xfrm>
                <a:off x="3728" y="2710"/>
                <a:ext cx="44" cy="70"/>
              </a:xfrm>
              <a:custGeom>
                <a:avLst/>
                <a:gdLst>
                  <a:gd name="T0" fmla="*/ 0 w 44"/>
                  <a:gd name="T1" fmla="*/ 34 h 70"/>
                  <a:gd name="T2" fmla="*/ 0 w 44"/>
                  <a:gd name="T3" fmla="*/ 28 h 70"/>
                  <a:gd name="T4" fmla="*/ 1 w 44"/>
                  <a:gd name="T5" fmla="*/ 21 h 70"/>
                  <a:gd name="T6" fmla="*/ 1 w 44"/>
                  <a:gd name="T7" fmla="*/ 15 h 70"/>
                  <a:gd name="T8" fmla="*/ 5 w 44"/>
                  <a:gd name="T9" fmla="*/ 11 h 70"/>
                  <a:gd name="T10" fmla="*/ 6 w 44"/>
                  <a:gd name="T11" fmla="*/ 6 h 70"/>
                  <a:gd name="T12" fmla="*/ 9 w 44"/>
                  <a:gd name="T13" fmla="*/ 3 h 70"/>
                  <a:gd name="T14" fmla="*/ 13 w 44"/>
                  <a:gd name="T15" fmla="*/ 2 h 70"/>
                  <a:gd name="T16" fmla="*/ 18 w 44"/>
                  <a:gd name="T17" fmla="*/ 0 h 70"/>
                  <a:gd name="T18" fmla="*/ 21 w 44"/>
                  <a:gd name="T19" fmla="*/ 0 h 70"/>
                  <a:gd name="T20" fmla="*/ 27 w 44"/>
                  <a:gd name="T21" fmla="*/ 0 h 70"/>
                  <a:gd name="T22" fmla="*/ 31 w 44"/>
                  <a:gd name="T23" fmla="*/ 2 h 70"/>
                  <a:gd name="T24" fmla="*/ 35 w 44"/>
                  <a:gd name="T25" fmla="*/ 5 h 70"/>
                  <a:gd name="T26" fmla="*/ 39 w 44"/>
                  <a:gd name="T27" fmla="*/ 8 h 70"/>
                  <a:gd name="T28" fmla="*/ 40 w 44"/>
                  <a:gd name="T29" fmla="*/ 13 h 70"/>
                  <a:gd name="T30" fmla="*/ 42 w 44"/>
                  <a:gd name="T31" fmla="*/ 18 h 70"/>
                  <a:gd name="T32" fmla="*/ 44 w 44"/>
                  <a:gd name="T33" fmla="*/ 26 h 70"/>
                  <a:gd name="T34" fmla="*/ 44 w 44"/>
                  <a:gd name="T35" fmla="*/ 34 h 70"/>
                  <a:gd name="T36" fmla="*/ 44 w 44"/>
                  <a:gd name="T37" fmla="*/ 42 h 70"/>
                  <a:gd name="T38" fmla="*/ 42 w 44"/>
                  <a:gd name="T39" fmla="*/ 49 h 70"/>
                  <a:gd name="T40" fmla="*/ 40 w 44"/>
                  <a:gd name="T41" fmla="*/ 54 h 70"/>
                  <a:gd name="T42" fmla="*/ 39 w 44"/>
                  <a:gd name="T43" fmla="*/ 60 h 70"/>
                  <a:gd name="T44" fmla="*/ 34 w 44"/>
                  <a:gd name="T45" fmla="*/ 65 h 70"/>
                  <a:gd name="T46" fmla="*/ 31 w 44"/>
                  <a:gd name="T47" fmla="*/ 67 h 70"/>
                  <a:gd name="T48" fmla="*/ 26 w 44"/>
                  <a:gd name="T49" fmla="*/ 68 h 70"/>
                  <a:gd name="T50" fmla="*/ 21 w 44"/>
                  <a:gd name="T51" fmla="*/ 70 h 70"/>
                  <a:gd name="T52" fmla="*/ 16 w 44"/>
                  <a:gd name="T53" fmla="*/ 68 h 70"/>
                  <a:gd name="T54" fmla="*/ 11 w 44"/>
                  <a:gd name="T55" fmla="*/ 67 h 70"/>
                  <a:gd name="T56" fmla="*/ 6 w 44"/>
                  <a:gd name="T57" fmla="*/ 62 h 70"/>
                  <a:gd name="T58" fmla="*/ 1 w 44"/>
                  <a:gd name="T59" fmla="*/ 50 h 70"/>
                  <a:gd name="T60" fmla="*/ 0 w 44"/>
                  <a:gd name="T61" fmla="*/ 34 h 70"/>
                  <a:gd name="T62" fmla="*/ 8 w 44"/>
                  <a:gd name="T63" fmla="*/ 34 h 70"/>
                  <a:gd name="T64" fmla="*/ 8 w 44"/>
                  <a:gd name="T65" fmla="*/ 42 h 70"/>
                  <a:gd name="T66" fmla="*/ 9 w 44"/>
                  <a:gd name="T67" fmla="*/ 49 h 70"/>
                  <a:gd name="T68" fmla="*/ 9 w 44"/>
                  <a:gd name="T69" fmla="*/ 54 h 70"/>
                  <a:gd name="T70" fmla="*/ 11 w 44"/>
                  <a:gd name="T71" fmla="*/ 57 h 70"/>
                  <a:gd name="T72" fmla="*/ 14 w 44"/>
                  <a:gd name="T73" fmla="*/ 60 h 70"/>
                  <a:gd name="T74" fmla="*/ 18 w 44"/>
                  <a:gd name="T75" fmla="*/ 62 h 70"/>
                  <a:gd name="T76" fmla="*/ 21 w 44"/>
                  <a:gd name="T77" fmla="*/ 62 h 70"/>
                  <a:gd name="T78" fmla="*/ 26 w 44"/>
                  <a:gd name="T79" fmla="*/ 62 h 70"/>
                  <a:gd name="T80" fmla="*/ 29 w 44"/>
                  <a:gd name="T81" fmla="*/ 60 h 70"/>
                  <a:gd name="T82" fmla="*/ 31 w 44"/>
                  <a:gd name="T83" fmla="*/ 57 h 70"/>
                  <a:gd name="T84" fmla="*/ 32 w 44"/>
                  <a:gd name="T85" fmla="*/ 54 h 70"/>
                  <a:gd name="T86" fmla="*/ 34 w 44"/>
                  <a:gd name="T87" fmla="*/ 49 h 70"/>
                  <a:gd name="T88" fmla="*/ 35 w 44"/>
                  <a:gd name="T89" fmla="*/ 42 h 70"/>
                  <a:gd name="T90" fmla="*/ 35 w 44"/>
                  <a:gd name="T91" fmla="*/ 34 h 70"/>
                  <a:gd name="T92" fmla="*/ 35 w 44"/>
                  <a:gd name="T93" fmla="*/ 28 h 70"/>
                  <a:gd name="T94" fmla="*/ 34 w 44"/>
                  <a:gd name="T95" fmla="*/ 21 h 70"/>
                  <a:gd name="T96" fmla="*/ 32 w 44"/>
                  <a:gd name="T97" fmla="*/ 16 h 70"/>
                  <a:gd name="T98" fmla="*/ 31 w 44"/>
                  <a:gd name="T99" fmla="*/ 13 h 70"/>
                  <a:gd name="T100" fmla="*/ 29 w 44"/>
                  <a:gd name="T101" fmla="*/ 10 h 70"/>
                  <a:gd name="T102" fmla="*/ 26 w 44"/>
                  <a:gd name="T103" fmla="*/ 8 h 70"/>
                  <a:gd name="T104" fmla="*/ 21 w 44"/>
                  <a:gd name="T105" fmla="*/ 6 h 70"/>
                  <a:gd name="T106" fmla="*/ 18 w 44"/>
                  <a:gd name="T107" fmla="*/ 8 h 70"/>
                  <a:gd name="T108" fmla="*/ 14 w 44"/>
                  <a:gd name="T109" fmla="*/ 8 h 70"/>
                  <a:gd name="T110" fmla="*/ 13 w 44"/>
                  <a:gd name="T111" fmla="*/ 11 h 70"/>
                  <a:gd name="T112" fmla="*/ 11 w 44"/>
                  <a:gd name="T113" fmla="*/ 15 h 70"/>
                  <a:gd name="T114" fmla="*/ 9 w 44"/>
                  <a:gd name="T115" fmla="*/ 21 h 70"/>
                  <a:gd name="T116" fmla="*/ 8 w 44"/>
                  <a:gd name="T117" fmla="*/ 28 h 70"/>
                  <a:gd name="T118" fmla="*/ 8 w 44"/>
                  <a:gd name="T119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" h="70">
                    <a:moveTo>
                      <a:pt x="0" y="34"/>
                    </a:moveTo>
                    <a:lnTo>
                      <a:pt x="0" y="28"/>
                    </a:lnTo>
                    <a:lnTo>
                      <a:pt x="1" y="21"/>
                    </a:lnTo>
                    <a:lnTo>
                      <a:pt x="1" y="15"/>
                    </a:lnTo>
                    <a:lnTo>
                      <a:pt x="5" y="11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5" y="5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42" y="18"/>
                    </a:lnTo>
                    <a:lnTo>
                      <a:pt x="44" y="26"/>
                    </a:lnTo>
                    <a:lnTo>
                      <a:pt x="44" y="34"/>
                    </a:lnTo>
                    <a:lnTo>
                      <a:pt x="44" y="42"/>
                    </a:lnTo>
                    <a:lnTo>
                      <a:pt x="42" y="49"/>
                    </a:lnTo>
                    <a:lnTo>
                      <a:pt x="40" y="54"/>
                    </a:lnTo>
                    <a:lnTo>
                      <a:pt x="39" y="60"/>
                    </a:lnTo>
                    <a:lnTo>
                      <a:pt x="34" y="65"/>
                    </a:lnTo>
                    <a:lnTo>
                      <a:pt x="31" y="67"/>
                    </a:lnTo>
                    <a:lnTo>
                      <a:pt x="26" y="68"/>
                    </a:lnTo>
                    <a:lnTo>
                      <a:pt x="21" y="70"/>
                    </a:lnTo>
                    <a:lnTo>
                      <a:pt x="16" y="68"/>
                    </a:lnTo>
                    <a:lnTo>
                      <a:pt x="11" y="67"/>
                    </a:lnTo>
                    <a:lnTo>
                      <a:pt x="6" y="62"/>
                    </a:lnTo>
                    <a:lnTo>
                      <a:pt x="1" y="50"/>
                    </a:lnTo>
                    <a:lnTo>
                      <a:pt x="0" y="34"/>
                    </a:lnTo>
                    <a:close/>
                    <a:moveTo>
                      <a:pt x="8" y="34"/>
                    </a:moveTo>
                    <a:lnTo>
                      <a:pt x="8" y="42"/>
                    </a:lnTo>
                    <a:lnTo>
                      <a:pt x="9" y="49"/>
                    </a:lnTo>
                    <a:lnTo>
                      <a:pt x="9" y="54"/>
                    </a:lnTo>
                    <a:lnTo>
                      <a:pt x="11" y="57"/>
                    </a:lnTo>
                    <a:lnTo>
                      <a:pt x="14" y="60"/>
                    </a:lnTo>
                    <a:lnTo>
                      <a:pt x="18" y="62"/>
                    </a:lnTo>
                    <a:lnTo>
                      <a:pt x="21" y="62"/>
                    </a:lnTo>
                    <a:lnTo>
                      <a:pt x="26" y="62"/>
                    </a:lnTo>
                    <a:lnTo>
                      <a:pt x="29" y="60"/>
                    </a:lnTo>
                    <a:lnTo>
                      <a:pt x="31" y="57"/>
                    </a:lnTo>
                    <a:lnTo>
                      <a:pt x="32" y="54"/>
                    </a:lnTo>
                    <a:lnTo>
                      <a:pt x="34" y="49"/>
                    </a:lnTo>
                    <a:lnTo>
                      <a:pt x="35" y="42"/>
                    </a:lnTo>
                    <a:lnTo>
                      <a:pt x="35" y="34"/>
                    </a:lnTo>
                    <a:lnTo>
                      <a:pt x="35" y="28"/>
                    </a:lnTo>
                    <a:lnTo>
                      <a:pt x="34" y="21"/>
                    </a:lnTo>
                    <a:lnTo>
                      <a:pt x="32" y="16"/>
                    </a:lnTo>
                    <a:lnTo>
                      <a:pt x="31" y="13"/>
                    </a:lnTo>
                    <a:lnTo>
                      <a:pt x="29" y="10"/>
                    </a:lnTo>
                    <a:lnTo>
                      <a:pt x="26" y="8"/>
                    </a:lnTo>
                    <a:lnTo>
                      <a:pt x="21" y="6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5"/>
                    </a:lnTo>
                    <a:lnTo>
                      <a:pt x="9" y="21"/>
                    </a:lnTo>
                    <a:lnTo>
                      <a:pt x="8" y="28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5" name="Rectangle 146"/>
              <p:cNvSpPr>
                <a:spLocks noChangeArrowheads="1"/>
              </p:cNvSpPr>
              <p:nvPr/>
            </p:nvSpPr>
            <p:spPr bwMode="auto">
              <a:xfrm>
                <a:off x="3785" y="2768"/>
                <a:ext cx="9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6" name="Freeform 147"/>
              <p:cNvSpPr>
                <a:spLocks noEditPoints="1"/>
              </p:cNvSpPr>
              <p:nvPr/>
            </p:nvSpPr>
            <p:spPr bwMode="auto">
              <a:xfrm>
                <a:off x="3806" y="2710"/>
                <a:ext cx="45" cy="70"/>
              </a:xfrm>
              <a:custGeom>
                <a:avLst/>
                <a:gdLst>
                  <a:gd name="T0" fmla="*/ 9 w 45"/>
                  <a:gd name="T1" fmla="*/ 29 h 70"/>
                  <a:gd name="T2" fmla="*/ 5 w 45"/>
                  <a:gd name="T3" fmla="*/ 21 h 70"/>
                  <a:gd name="T4" fmla="*/ 3 w 45"/>
                  <a:gd name="T5" fmla="*/ 13 h 70"/>
                  <a:gd name="T6" fmla="*/ 8 w 45"/>
                  <a:gd name="T7" fmla="*/ 5 h 70"/>
                  <a:gd name="T8" fmla="*/ 17 w 45"/>
                  <a:gd name="T9" fmla="*/ 0 h 70"/>
                  <a:gd name="T10" fmla="*/ 27 w 45"/>
                  <a:gd name="T11" fmla="*/ 0 h 70"/>
                  <a:gd name="T12" fmla="*/ 37 w 45"/>
                  <a:gd name="T13" fmla="*/ 5 h 70"/>
                  <a:gd name="T14" fmla="*/ 42 w 45"/>
                  <a:gd name="T15" fmla="*/ 13 h 70"/>
                  <a:gd name="T16" fmla="*/ 42 w 45"/>
                  <a:gd name="T17" fmla="*/ 23 h 70"/>
                  <a:gd name="T18" fmla="*/ 37 w 45"/>
                  <a:gd name="T19" fmla="*/ 29 h 70"/>
                  <a:gd name="T20" fmla="*/ 37 w 45"/>
                  <a:gd name="T21" fmla="*/ 34 h 70"/>
                  <a:gd name="T22" fmla="*/ 43 w 45"/>
                  <a:gd name="T23" fmla="*/ 42 h 70"/>
                  <a:gd name="T24" fmla="*/ 43 w 45"/>
                  <a:gd name="T25" fmla="*/ 54 h 70"/>
                  <a:gd name="T26" fmla="*/ 39 w 45"/>
                  <a:gd name="T27" fmla="*/ 63 h 70"/>
                  <a:gd name="T28" fmla="*/ 29 w 45"/>
                  <a:gd name="T29" fmla="*/ 68 h 70"/>
                  <a:gd name="T30" fmla="*/ 16 w 45"/>
                  <a:gd name="T31" fmla="*/ 68 h 70"/>
                  <a:gd name="T32" fmla="*/ 6 w 45"/>
                  <a:gd name="T33" fmla="*/ 63 h 70"/>
                  <a:gd name="T34" fmla="*/ 1 w 45"/>
                  <a:gd name="T35" fmla="*/ 54 h 70"/>
                  <a:gd name="T36" fmla="*/ 1 w 45"/>
                  <a:gd name="T37" fmla="*/ 42 h 70"/>
                  <a:gd name="T38" fmla="*/ 8 w 45"/>
                  <a:gd name="T39" fmla="*/ 34 h 70"/>
                  <a:gd name="T40" fmla="*/ 11 w 45"/>
                  <a:gd name="T41" fmla="*/ 16 h 70"/>
                  <a:gd name="T42" fmla="*/ 14 w 45"/>
                  <a:gd name="T43" fmla="*/ 24 h 70"/>
                  <a:gd name="T44" fmla="*/ 22 w 45"/>
                  <a:gd name="T45" fmla="*/ 28 h 70"/>
                  <a:gd name="T46" fmla="*/ 30 w 45"/>
                  <a:gd name="T47" fmla="*/ 24 h 70"/>
                  <a:gd name="T48" fmla="*/ 34 w 45"/>
                  <a:gd name="T49" fmla="*/ 18 h 70"/>
                  <a:gd name="T50" fmla="*/ 30 w 45"/>
                  <a:gd name="T51" fmla="*/ 10 h 70"/>
                  <a:gd name="T52" fmla="*/ 22 w 45"/>
                  <a:gd name="T53" fmla="*/ 6 h 70"/>
                  <a:gd name="T54" fmla="*/ 14 w 45"/>
                  <a:gd name="T55" fmla="*/ 10 h 70"/>
                  <a:gd name="T56" fmla="*/ 11 w 45"/>
                  <a:gd name="T57" fmla="*/ 16 h 70"/>
                  <a:gd name="T58" fmla="*/ 9 w 45"/>
                  <a:gd name="T59" fmla="*/ 52 h 70"/>
                  <a:gd name="T60" fmla="*/ 13 w 45"/>
                  <a:gd name="T61" fmla="*/ 58 h 70"/>
                  <a:gd name="T62" fmla="*/ 19 w 45"/>
                  <a:gd name="T63" fmla="*/ 62 h 70"/>
                  <a:gd name="T64" fmla="*/ 27 w 45"/>
                  <a:gd name="T65" fmla="*/ 62 h 70"/>
                  <a:gd name="T66" fmla="*/ 32 w 45"/>
                  <a:gd name="T67" fmla="*/ 58 h 70"/>
                  <a:gd name="T68" fmla="*/ 37 w 45"/>
                  <a:gd name="T69" fmla="*/ 49 h 70"/>
                  <a:gd name="T70" fmla="*/ 32 w 45"/>
                  <a:gd name="T71" fmla="*/ 39 h 70"/>
                  <a:gd name="T72" fmla="*/ 22 w 45"/>
                  <a:gd name="T73" fmla="*/ 34 h 70"/>
                  <a:gd name="T74" fmla="*/ 13 w 45"/>
                  <a:gd name="T75" fmla="*/ 39 h 70"/>
                  <a:gd name="T76" fmla="*/ 9 w 45"/>
                  <a:gd name="T77" fmla="*/ 4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5" h="70">
                    <a:moveTo>
                      <a:pt x="13" y="31"/>
                    </a:moveTo>
                    <a:lnTo>
                      <a:pt x="9" y="29"/>
                    </a:lnTo>
                    <a:lnTo>
                      <a:pt x="6" y="26"/>
                    </a:lnTo>
                    <a:lnTo>
                      <a:pt x="5" y="21"/>
                    </a:lnTo>
                    <a:lnTo>
                      <a:pt x="3" y="18"/>
                    </a:lnTo>
                    <a:lnTo>
                      <a:pt x="3" y="13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7" y="5"/>
                    </a:lnTo>
                    <a:lnTo>
                      <a:pt x="40" y="8"/>
                    </a:lnTo>
                    <a:lnTo>
                      <a:pt x="42" y="13"/>
                    </a:lnTo>
                    <a:lnTo>
                      <a:pt x="42" y="18"/>
                    </a:lnTo>
                    <a:lnTo>
                      <a:pt x="42" y="23"/>
                    </a:lnTo>
                    <a:lnTo>
                      <a:pt x="40" y="26"/>
                    </a:lnTo>
                    <a:lnTo>
                      <a:pt x="37" y="29"/>
                    </a:lnTo>
                    <a:lnTo>
                      <a:pt x="32" y="31"/>
                    </a:lnTo>
                    <a:lnTo>
                      <a:pt x="37" y="34"/>
                    </a:lnTo>
                    <a:lnTo>
                      <a:pt x="42" y="37"/>
                    </a:lnTo>
                    <a:lnTo>
                      <a:pt x="43" y="42"/>
                    </a:lnTo>
                    <a:lnTo>
                      <a:pt x="45" y="49"/>
                    </a:lnTo>
                    <a:lnTo>
                      <a:pt x="43" y="54"/>
                    </a:lnTo>
                    <a:lnTo>
                      <a:pt x="42" y="58"/>
                    </a:lnTo>
                    <a:lnTo>
                      <a:pt x="39" y="63"/>
                    </a:lnTo>
                    <a:lnTo>
                      <a:pt x="34" y="67"/>
                    </a:lnTo>
                    <a:lnTo>
                      <a:pt x="29" y="68"/>
                    </a:lnTo>
                    <a:lnTo>
                      <a:pt x="22" y="70"/>
                    </a:lnTo>
                    <a:lnTo>
                      <a:pt x="16" y="68"/>
                    </a:lnTo>
                    <a:lnTo>
                      <a:pt x="11" y="67"/>
                    </a:lnTo>
                    <a:lnTo>
                      <a:pt x="6" y="63"/>
                    </a:lnTo>
                    <a:lnTo>
                      <a:pt x="3" y="58"/>
                    </a:lnTo>
                    <a:lnTo>
                      <a:pt x="1" y="54"/>
                    </a:lnTo>
                    <a:lnTo>
                      <a:pt x="0" y="49"/>
                    </a:lnTo>
                    <a:lnTo>
                      <a:pt x="1" y="42"/>
                    </a:lnTo>
                    <a:lnTo>
                      <a:pt x="5" y="37"/>
                    </a:lnTo>
                    <a:lnTo>
                      <a:pt x="8" y="34"/>
                    </a:lnTo>
                    <a:lnTo>
                      <a:pt x="13" y="31"/>
                    </a:lnTo>
                    <a:close/>
                    <a:moveTo>
                      <a:pt x="11" y="16"/>
                    </a:moveTo>
                    <a:lnTo>
                      <a:pt x="13" y="21"/>
                    </a:lnTo>
                    <a:lnTo>
                      <a:pt x="14" y="24"/>
                    </a:lnTo>
                    <a:lnTo>
                      <a:pt x="17" y="28"/>
                    </a:lnTo>
                    <a:lnTo>
                      <a:pt x="22" y="28"/>
                    </a:lnTo>
                    <a:lnTo>
                      <a:pt x="27" y="28"/>
                    </a:lnTo>
                    <a:lnTo>
                      <a:pt x="30" y="24"/>
                    </a:lnTo>
                    <a:lnTo>
                      <a:pt x="32" y="21"/>
                    </a:lnTo>
                    <a:lnTo>
                      <a:pt x="34" y="18"/>
                    </a:lnTo>
                    <a:lnTo>
                      <a:pt x="32" y="13"/>
                    </a:lnTo>
                    <a:lnTo>
                      <a:pt x="30" y="10"/>
                    </a:lnTo>
                    <a:lnTo>
                      <a:pt x="27" y="8"/>
                    </a:lnTo>
                    <a:lnTo>
                      <a:pt x="22" y="6"/>
                    </a:lnTo>
                    <a:lnTo>
                      <a:pt x="17" y="8"/>
                    </a:lnTo>
                    <a:lnTo>
                      <a:pt x="14" y="10"/>
                    </a:lnTo>
                    <a:lnTo>
                      <a:pt x="13" y="13"/>
                    </a:lnTo>
                    <a:lnTo>
                      <a:pt x="11" y="16"/>
                    </a:lnTo>
                    <a:close/>
                    <a:moveTo>
                      <a:pt x="9" y="49"/>
                    </a:moveTo>
                    <a:lnTo>
                      <a:pt x="9" y="52"/>
                    </a:lnTo>
                    <a:lnTo>
                      <a:pt x="11" y="55"/>
                    </a:lnTo>
                    <a:lnTo>
                      <a:pt x="13" y="58"/>
                    </a:lnTo>
                    <a:lnTo>
                      <a:pt x="16" y="60"/>
                    </a:lnTo>
                    <a:lnTo>
                      <a:pt x="19" y="62"/>
                    </a:lnTo>
                    <a:lnTo>
                      <a:pt x="22" y="62"/>
                    </a:lnTo>
                    <a:lnTo>
                      <a:pt x="27" y="62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5" y="54"/>
                    </a:lnTo>
                    <a:lnTo>
                      <a:pt x="37" y="49"/>
                    </a:lnTo>
                    <a:lnTo>
                      <a:pt x="35" y="44"/>
                    </a:lnTo>
                    <a:lnTo>
                      <a:pt x="32" y="39"/>
                    </a:lnTo>
                    <a:lnTo>
                      <a:pt x="27" y="36"/>
                    </a:lnTo>
                    <a:lnTo>
                      <a:pt x="22" y="34"/>
                    </a:lnTo>
                    <a:lnTo>
                      <a:pt x="17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9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7" name="Line 148"/>
              <p:cNvSpPr>
                <a:spLocks noChangeShapeType="1"/>
              </p:cNvSpPr>
              <p:nvPr/>
            </p:nvSpPr>
            <p:spPr bwMode="auto">
              <a:xfrm>
                <a:off x="3874" y="2499"/>
                <a:ext cx="1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8" name="Line 149"/>
              <p:cNvSpPr>
                <a:spLocks noChangeShapeType="1"/>
              </p:cNvSpPr>
              <p:nvPr/>
            </p:nvSpPr>
            <p:spPr bwMode="auto">
              <a:xfrm flipH="1">
                <a:off x="5217" y="2499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9" name="Freeform 150"/>
              <p:cNvSpPr>
                <a:spLocks/>
              </p:cNvSpPr>
              <p:nvPr/>
            </p:nvSpPr>
            <p:spPr bwMode="auto">
              <a:xfrm>
                <a:off x="3812" y="2465"/>
                <a:ext cx="26" cy="68"/>
              </a:xfrm>
              <a:custGeom>
                <a:avLst/>
                <a:gdLst>
                  <a:gd name="T0" fmla="*/ 26 w 26"/>
                  <a:gd name="T1" fmla="*/ 68 h 68"/>
                  <a:gd name="T2" fmla="*/ 18 w 26"/>
                  <a:gd name="T3" fmla="*/ 68 h 68"/>
                  <a:gd name="T4" fmla="*/ 18 w 26"/>
                  <a:gd name="T5" fmla="*/ 14 h 68"/>
                  <a:gd name="T6" fmla="*/ 13 w 26"/>
                  <a:gd name="T7" fmla="*/ 18 h 68"/>
                  <a:gd name="T8" fmla="*/ 10 w 26"/>
                  <a:gd name="T9" fmla="*/ 21 h 68"/>
                  <a:gd name="T10" fmla="*/ 5 w 26"/>
                  <a:gd name="T11" fmla="*/ 24 h 68"/>
                  <a:gd name="T12" fmla="*/ 0 w 26"/>
                  <a:gd name="T13" fmla="*/ 26 h 68"/>
                  <a:gd name="T14" fmla="*/ 0 w 26"/>
                  <a:gd name="T15" fmla="*/ 18 h 68"/>
                  <a:gd name="T16" fmla="*/ 7 w 26"/>
                  <a:gd name="T17" fmla="*/ 13 h 68"/>
                  <a:gd name="T18" fmla="*/ 13 w 26"/>
                  <a:gd name="T19" fmla="*/ 10 h 68"/>
                  <a:gd name="T20" fmla="*/ 18 w 26"/>
                  <a:gd name="T21" fmla="*/ 5 h 68"/>
                  <a:gd name="T22" fmla="*/ 20 w 26"/>
                  <a:gd name="T23" fmla="*/ 0 h 68"/>
                  <a:gd name="T24" fmla="*/ 26 w 26"/>
                  <a:gd name="T25" fmla="*/ 0 h 68"/>
                  <a:gd name="T26" fmla="*/ 26 w 26"/>
                  <a:gd name="T2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68">
                    <a:moveTo>
                      <a:pt x="26" y="68"/>
                    </a:moveTo>
                    <a:lnTo>
                      <a:pt x="18" y="68"/>
                    </a:lnTo>
                    <a:lnTo>
                      <a:pt x="18" y="14"/>
                    </a:lnTo>
                    <a:lnTo>
                      <a:pt x="13" y="18"/>
                    </a:lnTo>
                    <a:lnTo>
                      <a:pt x="10" y="21"/>
                    </a:lnTo>
                    <a:lnTo>
                      <a:pt x="5" y="24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7" y="13"/>
                    </a:lnTo>
                    <a:lnTo>
                      <a:pt x="13" y="10"/>
                    </a:lnTo>
                    <a:lnTo>
                      <a:pt x="18" y="5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6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0" name="Line 151"/>
              <p:cNvSpPr>
                <a:spLocks noChangeShapeType="1"/>
              </p:cNvSpPr>
              <p:nvPr/>
            </p:nvSpPr>
            <p:spPr bwMode="auto">
              <a:xfrm flipV="1">
                <a:off x="3874" y="3708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1" name="Line 152"/>
              <p:cNvSpPr>
                <a:spLocks noChangeShapeType="1"/>
              </p:cNvSpPr>
              <p:nvPr/>
            </p:nvSpPr>
            <p:spPr bwMode="auto">
              <a:xfrm>
                <a:off x="3874" y="2499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2" name="Rectangle 153"/>
              <p:cNvSpPr>
                <a:spLocks noChangeArrowheads="1"/>
              </p:cNvSpPr>
              <p:nvPr/>
            </p:nvSpPr>
            <p:spPr bwMode="auto">
              <a:xfrm>
                <a:off x="3799" y="3791"/>
                <a:ext cx="44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3" name="Freeform 154"/>
              <p:cNvSpPr>
                <a:spLocks/>
              </p:cNvSpPr>
              <p:nvPr/>
            </p:nvSpPr>
            <p:spPr bwMode="auto">
              <a:xfrm>
                <a:off x="3859" y="3760"/>
                <a:ext cx="25" cy="69"/>
              </a:xfrm>
              <a:custGeom>
                <a:avLst/>
                <a:gdLst>
                  <a:gd name="T0" fmla="*/ 25 w 25"/>
                  <a:gd name="T1" fmla="*/ 69 h 69"/>
                  <a:gd name="T2" fmla="*/ 16 w 25"/>
                  <a:gd name="T3" fmla="*/ 69 h 69"/>
                  <a:gd name="T4" fmla="*/ 16 w 25"/>
                  <a:gd name="T5" fmla="*/ 17 h 69"/>
                  <a:gd name="T6" fmla="*/ 13 w 25"/>
                  <a:gd name="T7" fmla="*/ 20 h 69"/>
                  <a:gd name="T8" fmla="*/ 8 w 25"/>
                  <a:gd name="T9" fmla="*/ 21 h 69"/>
                  <a:gd name="T10" fmla="*/ 3 w 25"/>
                  <a:gd name="T11" fmla="*/ 25 h 69"/>
                  <a:gd name="T12" fmla="*/ 0 w 25"/>
                  <a:gd name="T13" fmla="*/ 26 h 69"/>
                  <a:gd name="T14" fmla="*/ 0 w 25"/>
                  <a:gd name="T15" fmla="*/ 18 h 69"/>
                  <a:gd name="T16" fmla="*/ 7 w 25"/>
                  <a:gd name="T17" fmla="*/ 15 h 69"/>
                  <a:gd name="T18" fmla="*/ 12 w 25"/>
                  <a:gd name="T19" fmla="*/ 10 h 69"/>
                  <a:gd name="T20" fmla="*/ 16 w 25"/>
                  <a:gd name="T21" fmla="*/ 5 h 69"/>
                  <a:gd name="T22" fmla="*/ 20 w 25"/>
                  <a:gd name="T23" fmla="*/ 0 h 69"/>
                  <a:gd name="T24" fmla="*/ 25 w 25"/>
                  <a:gd name="T25" fmla="*/ 0 h 69"/>
                  <a:gd name="T26" fmla="*/ 25 w 25"/>
                  <a:gd name="T2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69">
                    <a:moveTo>
                      <a:pt x="25" y="69"/>
                    </a:moveTo>
                    <a:lnTo>
                      <a:pt x="16" y="69"/>
                    </a:lnTo>
                    <a:lnTo>
                      <a:pt x="16" y="17"/>
                    </a:lnTo>
                    <a:lnTo>
                      <a:pt x="13" y="20"/>
                    </a:lnTo>
                    <a:lnTo>
                      <a:pt x="8" y="21"/>
                    </a:lnTo>
                    <a:lnTo>
                      <a:pt x="3" y="25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7" y="15"/>
                    </a:lnTo>
                    <a:lnTo>
                      <a:pt x="12" y="10"/>
                    </a:lnTo>
                    <a:lnTo>
                      <a:pt x="16" y="5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4" name="Line 155"/>
              <p:cNvSpPr>
                <a:spLocks noChangeShapeType="1"/>
              </p:cNvSpPr>
              <p:nvPr/>
            </p:nvSpPr>
            <p:spPr bwMode="auto">
              <a:xfrm flipV="1">
                <a:off x="4213" y="3708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5" name="Line 156"/>
              <p:cNvSpPr>
                <a:spLocks noChangeShapeType="1"/>
              </p:cNvSpPr>
              <p:nvPr/>
            </p:nvSpPr>
            <p:spPr bwMode="auto">
              <a:xfrm>
                <a:off x="4213" y="2499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6" name="Freeform 157"/>
              <p:cNvSpPr>
                <a:spLocks noEditPoints="1"/>
              </p:cNvSpPr>
              <p:nvPr/>
            </p:nvSpPr>
            <p:spPr bwMode="auto">
              <a:xfrm>
                <a:off x="4192" y="3760"/>
                <a:ext cx="44" cy="70"/>
              </a:xfrm>
              <a:custGeom>
                <a:avLst/>
                <a:gdLst>
                  <a:gd name="T0" fmla="*/ 0 w 44"/>
                  <a:gd name="T1" fmla="*/ 36 h 70"/>
                  <a:gd name="T2" fmla="*/ 0 w 44"/>
                  <a:gd name="T3" fmla="*/ 28 h 70"/>
                  <a:gd name="T4" fmla="*/ 0 w 44"/>
                  <a:gd name="T5" fmla="*/ 21 h 70"/>
                  <a:gd name="T6" fmla="*/ 1 w 44"/>
                  <a:gd name="T7" fmla="*/ 17 h 70"/>
                  <a:gd name="T8" fmla="*/ 3 w 44"/>
                  <a:gd name="T9" fmla="*/ 12 h 70"/>
                  <a:gd name="T10" fmla="*/ 6 w 44"/>
                  <a:gd name="T11" fmla="*/ 8 h 70"/>
                  <a:gd name="T12" fmla="*/ 10 w 44"/>
                  <a:gd name="T13" fmla="*/ 5 h 70"/>
                  <a:gd name="T14" fmla="*/ 13 w 44"/>
                  <a:gd name="T15" fmla="*/ 4 h 70"/>
                  <a:gd name="T16" fmla="*/ 16 w 44"/>
                  <a:gd name="T17" fmla="*/ 2 h 70"/>
                  <a:gd name="T18" fmla="*/ 21 w 44"/>
                  <a:gd name="T19" fmla="*/ 0 h 70"/>
                  <a:gd name="T20" fmla="*/ 26 w 44"/>
                  <a:gd name="T21" fmla="*/ 2 h 70"/>
                  <a:gd name="T22" fmla="*/ 31 w 44"/>
                  <a:gd name="T23" fmla="*/ 4 h 70"/>
                  <a:gd name="T24" fmla="*/ 34 w 44"/>
                  <a:gd name="T25" fmla="*/ 5 h 70"/>
                  <a:gd name="T26" fmla="*/ 37 w 44"/>
                  <a:gd name="T27" fmla="*/ 10 h 70"/>
                  <a:gd name="T28" fmla="*/ 40 w 44"/>
                  <a:gd name="T29" fmla="*/ 15 h 70"/>
                  <a:gd name="T30" fmla="*/ 42 w 44"/>
                  <a:gd name="T31" fmla="*/ 20 h 70"/>
                  <a:gd name="T32" fmla="*/ 44 w 44"/>
                  <a:gd name="T33" fmla="*/ 26 h 70"/>
                  <a:gd name="T34" fmla="*/ 44 w 44"/>
                  <a:gd name="T35" fmla="*/ 36 h 70"/>
                  <a:gd name="T36" fmla="*/ 44 w 44"/>
                  <a:gd name="T37" fmla="*/ 43 h 70"/>
                  <a:gd name="T38" fmla="*/ 42 w 44"/>
                  <a:gd name="T39" fmla="*/ 49 h 70"/>
                  <a:gd name="T40" fmla="*/ 40 w 44"/>
                  <a:gd name="T41" fmla="*/ 56 h 70"/>
                  <a:gd name="T42" fmla="*/ 37 w 44"/>
                  <a:gd name="T43" fmla="*/ 62 h 70"/>
                  <a:gd name="T44" fmla="*/ 34 w 44"/>
                  <a:gd name="T45" fmla="*/ 67 h 70"/>
                  <a:gd name="T46" fmla="*/ 31 w 44"/>
                  <a:gd name="T47" fmla="*/ 69 h 70"/>
                  <a:gd name="T48" fmla="*/ 26 w 44"/>
                  <a:gd name="T49" fmla="*/ 70 h 70"/>
                  <a:gd name="T50" fmla="*/ 21 w 44"/>
                  <a:gd name="T51" fmla="*/ 70 h 70"/>
                  <a:gd name="T52" fmla="*/ 14 w 44"/>
                  <a:gd name="T53" fmla="*/ 70 h 70"/>
                  <a:gd name="T54" fmla="*/ 10 w 44"/>
                  <a:gd name="T55" fmla="*/ 67 h 70"/>
                  <a:gd name="T56" fmla="*/ 6 w 44"/>
                  <a:gd name="T57" fmla="*/ 64 h 70"/>
                  <a:gd name="T58" fmla="*/ 1 w 44"/>
                  <a:gd name="T59" fmla="*/ 52 h 70"/>
                  <a:gd name="T60" fmla="*/ 0 w 44"/>
                  <a:gd name="T61" fmla="*/ 36 h 70"/>
                  <a:gd name="T62" fmla="*/ 8 w 44"/>
                  <a:gd name="T63" fmla="*/ 36 h 70"/>
                  <a:gd name="T64" fmla="*/ 8 w 44"/>
                  <a:gd name="T65" fmla="*/ 44 h 70"/>
                  <a:gd name="T66" fmla="*/ 8 w 44"/>
                  <a:gd name="T67" fmla="*/ 49 h 70"/>
                  <a:gd name="T68" fmla="*/ 10 w 44"/>
                  <a:gd name="T69" fmla="*/ 54 h 70"/>
                  <a:gd name="T70" fmla="*/ 11 w 44"/>
                  <a:gd name="T71" fmla="*/ 59 h 70"/>
                  <a:gd name="T72" fmla="*/ 14 w 44"/>
                  <a:gd name="T73" fmla="*/ 60 h 70"/>
                  <a:gd name="T74" fmla="*/ 18 w 44"/>
                  <a:gd name="T75" fmla="*/ 64 h 70"/>
                  <a:gd name="T76" fmla="*/ 21 w 44"/>
                  <a:gd name="T77" fmla="*/ 64 h 70"/>
                  <a:gd name="T78" fmla="*/ 24 w 44"/>
                  <a:gd name="T79" fmla="*/ 64 h 70"/>
                  <a:gd name="T80" fmla="*/ 27 w 44"/>
                  <a:gd name="T81" fmla="*/ 60 h 70"/>
                  <a:gd name="T82" fmla="*/ 31 w 44"/>
                  <a:gd name="T83" fmla="*/ 59 h 70"/>
                  <a:gd name="T84" fmla="*/ 32 w 44"/>
                  <a:gd name="T85" fmla="*/ 54 h 70"/>
                  <a:gd name="T86" fmla="*/ 34 w 44"/>
                  <a:gd name="T87" fmla="*/ 49 h 70"/>
                  <a:gd name="T88" fmla="*/ 34 w 44"/>
                  <a:gd name="T89" fmla="*/ 44 h 70"/>
                  <a:gd name="T90" fmla="*/ 36 w 44"/>
                  <a:gd name="T91" fmla="*/ 36 h 70"/>
                  <a:gd name="T92" fmla="*/ 34 w 44"/>
                  <a:gd name="T93" fmla="*/ 28 h 70"/>
                  <a:gd name="T94" fmla="*/ 34 w 44"/>
                  <a:gd name="T95" fmla="*/ 21 h 70"/>
                  <a:gd name="T96" fmla="*/ 32 w 44"/>
                  <a:gd name="T97" fmla="*/ 17 h 70"/>
                  <a:gd name="T98" fmla="*/ 31 w 44"/>
                  <a:gd name="T99" fmla="*/ 13 h 70"/>
                  <a:gd name="T100" fmla="*/ 27 w 44"/>
                  <a:gd name="T101" fmla="*/ 10 h 70"/>
                  <a:gd name="T102" fmla="*/ 24 w 44"/>
                  <a:gd name="T103" fmla="*/ 8 h 70"/>
                  <a:gd name="T104" fmla="*/ 21 w 44"/>
                  <a:gd name="T105" fmla="*/ 8 h 70"/>
                  <a:gd name="T106" fmla="*/ 18 w 44"/>
                  <a:gd name="T107" fmla="*/ 8 h 70"/>
                  <a:gd name="T108" fmla="*/ 14 w 44"/>
                  <a:gd name="T109" fmla="*/ 10 h 70"/>
                  <a:gd name="T110" fmla="*/ 11 w 44"/>
                  <a:gd name="T111" fmla="*/ 13 h 70"/>
                  <a:gd name="T112" fmla="*/ 10 w 44"/>
                  <a:gd name="T113" fmla="*/ 17 h 70"/>
                  <a:gd name="T114" fmla="*/ 10 w 44"/>
                  <a:gd name="T115" fmla="*/ 21 h 70"/>
                  <a:gd name="T116" fmla="*/ 8 w 44"/>
                  <a:gd name="T117" fmla="*/ 28 h 70"/>
                  <a:gd name="T118" fmla="*/ 8 w 44"/>
                  <a:gd name="T119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" h="70">
                    <a:moveTo>
                      <a:pt x="0" y="36"/>
                    </a:moveTo>
                    <a:lnTo>
                      <a:pt x="0" y="28"/>
                    </a:lnTo>
                    <a:lnTo>
                      <a:pt x="0" y="21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6" y="8"/>
                    </a:lnTo>
                    <a:lnTo>
                      <a:pt x="10" y="5"/>
                    </a:lnTo>
                    <a:lnTo>
                      <a:pt x="13" y="4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5"/>
                    </a:lnTo>
                    <a:lnTo>
                      <a:pt x="37" y="10"/>
                    </a:lnTo>
                    <a:lnTo>
                      <a:pt x="40" y="15"/>
                    </a:lnTo>
                    <a:lnTo>
                      <a:pt x="42" y="20"/>
                    </a:lnTo>
                    <a:lnTo>
                      <a:pt x="44" y="26"/>
                    </a:lnTo>
                    <a:lnTo>
                      <a:pt x="44" y="36"/>
                    </a:lnTo>
                    <a:lnTo>
                      <a:pt x="44" y="43"/>
                    </a:lnTo>
                    <a:lnTo>
                      <a:pt x="42" y="49"/>
                    </a:lnTo>
                    <a:lnTo>
                      <a:pt x="40" y="56"/>
                    </a:lnTo>
                    <a:lnTo>
                      <a:pt x="37" y="62"/>
                    </a:lnTo>
                    <a:lnTo>
                      <a:pt x="34" y="67"/>
                    </a:lnTo>
                    <a:lnTo>
                      <a:pt x="31" y="69"/>
                    </a:lnTo>
                    <a:lnTo>
                      <a:pt x="26" y="70"/>
                    </a:lnTo>
                    <a:lnTo>
                      <a:pt x="21" y="70"/>
                    </a:lnTo>
                    <a:lnTo>
                      <a:pt x="14" y="70"/>
                    </a:lnTo>
                    <a:lnTo>
                      <a:pt x="10" y="67"/>
                    </a:lnTo>
                    <a:lnTo>
                      <a:pt x="6" y="64"/>
                    </a:lnTo>
                    <a:lnTo>
                      <a:pt x="1" y="52"/>
                    </a:lnTo>
                    <a:lnTo>
                      <a:pt x="0" y="36"/>
                    </a:lnTo>
                    <a:close/>
                    <a:moveTo>
                      <a:pt x="8" y="36"/>
                    </a:moveTo>
                    <a:lnTo>
                      <a:pt x="8" y="44"/>
                    </a:lnTo>
                    <a:lnTo>
                      <a:pt x="8" y="49"/>
                    </a:lnTo>
                    <a:lnTo>
                      <a:pt x="10" y="54"/>
                    </a:lnTo>
                    <a:lnTo>
                      <a:pt x="11" y="59"/>
                    </a:lnTo>
                    <a:lnTo>
                      <a:pt x="14" y="60"/>
                    </a:lnTo>
                    <a:lnTo>
                      <a:pt x="18" y="64"/>
                    </a:lnTo>
                    <a:lnTo>
                      <a:pt x="21" y="64"/>
                    </a:lnTo>
                    <a:lnTo>
                      <a:pt x="24" y="64"/>
                    </a:lnTo>
                    <a:lnTo>
                      <a:pt x="27" y="60"/>
                    </a:lnTo>
                    <a:lnTo>
                      <a:pt x="31" y="59"/>
                    </a:lnTo>
                    <a:lnTo>
                      <a:pt x="32" y="54"/>
                    </a:lnTo>
                    <a:lnTo>
                      <a:pt x="34" y="49"/>
                    </a:lnTo>
                    <a:lnTo>
                      <a:pt x="34" y="44"/>
                    </a:lnTo>
                    <a:lnTo>
                      <a:pt x="36" y="36"/>
                    </a:lnTo>
                    <a:lnTo>
                      <a:pt x="34" y="28"/>
                    </a:lnTo>
                    <a:lnTo>
                      <a:pt x="34" y="21"/>
                    </a:lnTo>
                    <a:lnTo>
                      <a:pt x="32" y="17"/>
                    </a:lnTo>
                    <a:lnTo>
                      <a:pt x="31" y="13"/>
                    </a:lnTo>
                    <a:lnTo>
                      <a:pt x="27" y="10"/>
                    </a:lnTo>
                    <a:lnTo>
                      <a:pt x="24" y="8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1" y="13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8" y="28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7" name="Line 158"/>
              <p:cNvSpPr>
                <a:spLocks noChangeShapeType="1"/>
              </p:cNvSpPr>
              <p:nvPr/>
            </p:nvSpPr>
            <p:spPr bwMode="auto">
              <a:xfrm flipV="1">
                <a:off x="4552" y="3708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8" name="Line 159"/>
              <p:cNvSpPr>
                <a:spLocks noChangeShapeType="1"/>
              </p:cNvSpPr>
              <p:nvPr/>
            </p:nvSpPr>
            <p:spPr bwMode="auto">
              <a:xfrm>
                <a:off x="4552" y="2499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9" name="Freeform 160"/>
              <p:cNvSpPr>
                <a:spLocks/>
              </p:cNvSpPr>
              <p:nvPr/>
            </p:nvSpPr>
            <p:spPr bwMode="auto">
              <a:xfrm>
                <a:off x="4536" y="3760"/>
                <a:ext cx="26" cy="69"/>
              </a:xfrm>
              <a:custGeom>
                <a:avLst/>
                <a:gdLst>
                  <a:gd name="T0" fmla="*/ 26 w 26"/>
                  <a:gd name="T1" fmla="*/ 69 h 69"/>
                  <a:gd name="T2" fmla="*/ 18 w 26"/>
                  <a:gd name="T3" fmla="*/ 69 h 69"/>
                  <a:gd name="T4" fmla="*/ 18 w 26"/>
                  <a:gd name="T5" fmla="*/ 17 h 69"/>
                  <a:gd name="T6" fmla="*/ 14 w 26"/>
                  <a:gd name="T7" fmla="*/ 20 h 69"/>
                  <a:gd name="T8" fmla="*/ 10 w 26"/>
                  <a:gd name="T9" fmla="*/ 21 h 69"/>
                  <a:gd name="T10" fmla="*/ 5 w 26"/>
                  <a:gd name="T11" fmla="*/ 25 h 69"/>
                  <a:gd name="T12" fmla="*/ 0 w 26"/>
                  <a:gd name="T13" fmla="*/ 26 h 69"/>
                  <a:gd name="T14" fmla="*/ 0 w 26"/>
                  <a:gd name="T15" fmla="*/ 18 h 69"/>
                  <a:gd name="T16" fmla="*/ 6 w 26"/>
                  <a:gd name="T17" fmla="*/ 15 h 69"/>
                  <a:gd name="T18" fmla="*/ 13 w 26"/>
                  <a:gd name="T19" fmla="*/ 10 h 69"/>
                  <a:gd name="T20" fmla="*/ 18 w 26"/>
                  <a:gd name="T21" fmla="*/ 5 h 69"/>
                  <a:gd name="T22" fmla="*/ 21 w 26"/>
                  <a:gd name="T23" fmla="*/ 0 h 69"/>
                  <a:gd name="T24" fmla="*/ 26 w 26"/>
                  <a:gd name="T25" fmla="*/ 0 h 69"/>
                  <a:gd name="T26" fmla="*/ 26 w 26"/>
                  <a:gd name="T2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69">
                    <a:moveTo>
                      <a:pt x="26" y="69"/>
                    </a:moveTo>
                    <a:lnTo>
                      <a:pt x="18" y="69"/>
                    </a:lnTo>
                    <a:lnTo>
                      <a:pt x="18" y="17"/>
                    </a:lnTo>
                    <a:lnTo>
                      <a:pt x="14" y="20"/>
                    </a:lnTo>
                    <a:lnTo>
                      <a:pt x="10" y="21"/>
                    </a:lnTo>
                    <a:lnTo>
                      <a:pt x="5" y="25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6" y="15"/>
                    </a:lnTo>
                    <a:lnTo>
                      <a:pt x="13" y="10"/>
                    </a:lnTo>
                    <a:lnTo>
                      <a:pt x="18" y="5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6" y="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0" name="Line 161"/>
              <p:cNvSpPr>
                <a:spLocks noChangeShapeType="1"/>
              </p:cNvSpPr>
              <p:nvPr/>
            </p:nvSpPr>
            <p:spPr bwMode="auto">
              <a:xfrm flipV="1">
                <a:off x="4891" y="3708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1" name="Line 162"/>
              <p:cNvSpPr>
                <a:spLocks noChangeShapeType="1"/>
              </p:cNvSpPr>
              <p:nvPr/>
            </p:nvSpPr>
            <p:spPr bwMode="auto">
              <a:xfrm>
                <a:off x="4891" y="2499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2" name="Freeform 163"/>
              <p:cNvSpPr>
                <a:spLocks/>
              </p:cNvSpPr>
              <p:nvPr/>
            </p:nvSpPr>
            <p:spPr bwMode="auto">
              <a:xfrm>
                <a:off x="4868" y="3760"/>
                <a:ext cx="46" cy="69"/>
              </a:xfrm>
              <a:custGeom>
                <a:avLst/>
                <a:gdLst>
                  <a:gd name="T0" fmla="*/ 46 w 46"/>
                  <a:gd name="T1" fmla="*/ 62 h 69"/>
                  <a:gd name="T2" fmla="*/ 46 w 46"/>
                  <a:gd name="T3" fmla="*/ 69 h 69"/>
                  <a:gd name="T4" fmla="*/ 0 w 46"/>
                  <a:gd name="T5" fmla="*/ 69 h 69"/>
                  <a:gd name="T6" fmla="*/ 0 w 46"/>
                  <a:gd name="T7" fmla="*/ 64 h 69"/>
                  <a:gd name="T8" fmla="*/ 4 w 46"/>
                  <a:gd name="T9" fmla="*/ 59 h 69"/>
                  <a:gd name="T10" fmla="*/ 7 w 46"/>
                  <a:gd name="T11" fmla="*/ 54 h 69"/>
                  <a:gd name="T12" fmla="*/ 12 w 46"/>
                  <a:gd name="T13" fmla="*/ 49 h 69"/>
                  <a:gd name="T14" fmla="*/ 18 w 46"/>
                  <a:gd name="T15" fmla="*/ 44 h 69"/>
                  <a:gd name="T16" fmla="*/ 25 w 46"/>
                  <a:gd name="T17" fmla="*/ 39 h 69"/>
                  <a:gd name="T18" fmla="*/ 30 w 46"/>
                  <a:gd name="T19" fmla="*/ 34 h 69"/>
                  <a:gd name="T20" fmla="*/ 33 w 46"/>
                  <a:gd name="T21" fmla="*/ 30 h 69"/>
                  <a:gd name="T22" fmla="*/ 36 w 46"/>
                  <a:gd name="T23" fmla="*/ 25 h 69"/>
                  <a:gd name="T24" fmla="*/ 36 w 46"/>
                  <a:gd name="T25" fmla="*/ 20 h 69"/>
                  <a:gd name="T26" fmla="*/ 36 w 46"/>
                  <a:gd name="T27" fmla="*/ 15 h 69"/>
                  <a:gd name="T28" fmla="*/ 33 w 46"/>
                  <a:gd name="T29" fmla="*/ 12 h 69"/>
                  <a:gd name="T30" fmla="*/ 30 w 46"/>
                  <a:gd name="T31" fmla="*/ 8 h 69"/>
                  <a:gd name="T32" fmla="*/ 23 w 46"/>
                  <a:gd name="T33" fmla="*/ 8 h 69"/>
                  <a:gd name="T34" fmla="*/ 18 w 46"/>
                  <a:gd name="T35" fmla="*/ 8 h 69"/>
                  <a:gd name="T36" fmla="*/ 13 w 46"/>
                  <a:gd name="T37" fmla="*/ 12 h 69"/>
                  <a:gd name="T38" fmla="*/ 12 w 46"/>
                  <a:gd name="T39" fmla="*/ 15 h 69"/>
                  <a:gd name="T40" fmla="*/ 10 w 46"/>
                  <a:gd name="T41" fmla="*/ 18 h 69"/>
                  <a:gd name="T42" fmla="*/ 10 w 46"/>
                  <a:gd name="T43" fmla="*/ 21 h 69"/>
                  <a:gd name="T44" fmla="*/ 2 w 46"/>
                  <a:gd name="T45" fmla="*/ 21 h 69"/>
                  <a:gd name="T46" fmla="*/ 4 w 46"/>
                  <a:gd name="T47" fmla="*/ 15 h 69"/>
                  <a:gd name="T48" fmla="*/ 5 w 46"/>
                  <a:gd name="T49" fmla="*/ 10 h 69"/>
                  <a:gd name="T50" fmla="*/ 9 w 46"/>
                  <a:gd name="T51" fmla="*/ 7 h 69"/>
                  <a:gd name="T52" fmla="*/ 13 w 46"/>
                  <a:gd name="T53" fmla="*/ 4 h 69"/>
                  <a:gd name="T54" fmla="*/ 18 w 46"/>
                  <a:gd name="T55" fmla="*/ 2 h 69"/>
                  <a:gd name="T56" fmla="*/ 23 w 46"/>
                  <a:gd name="T57" fmla="*/ 0 h 69"/>
                  <a:gd name="T58" fmla="*/ 30 w 46"/>
                  <a:gd name="T59" fmla="*/ 2 h 69"/>
                  <a:gd name="T60" fmla="*/ 35 w 46"/>
                  <a:gd name="T61" fmla="*/ 4 h 69"/>
                  <a:gd name="T62" fmla="*/ 39 w 46"/>
                  <a:gd name="T63" fmla="*/ 7 h 69"/>
                  <a:gd name="T64" fmla="*/ 43 w 46"/>
                  <a:gd name="T65" fmla="*/ 10 h 69"/>
                  <a:gd name="T66" fmla="*/ 44 w 46"/>
                  <a:gd name="T67" fmla="*/ 15 h 69"/>
                  <a:gd name="T68" fmla="*/ 44 w 46"/>
                  <a:gd name="T69" fmla="*/ 20 h 69"/>
                  <a:gd name="T70" fmla="*/ 44 w 46"/>
                  <a:gd name="T71" fmla="*/ 25 h 69"/>
                  <a:gd name="T72" fmla="*/ 43 w 46"/>
                  <a:gd name="T73" fmla="*/ 28 h 69"/>
                  <a:gd name="T74" fmla="*/ 41 w 46"/>
                  <a:gd name="T75" fmla="*/ 31 h 69"/>
                  <a:gd name="T76" fmla="*/ 38 w 46"/>
                  <a:gd name="T77" fmla="*/ 36 h 69"/>
                  <a:gd name="T78" fmla="*/ 35 w 46"/>
                  <a:gd name="T79" fmla="*/ 39 h 69"/>
                  <a:gd name="T80" fmla="*/ 30 w 46"/>
                  <a:gd name="T81" fmla="*/ 44 h 69"/>
                  <a:gd name="T82" fmla="*/ 25 w 46"/>
                  <a:gd name="T83" fmla="*/ 47 h 69"/>
                  <a:gd name="T84" fmla="*/ 20 w 46"/>
                  <a:gd name="T85" fmla="*/ 52 h 69"/>
                  <a:gd name="T86" fmla="*/ 17 w 46"/>
                  <a:gd name="T87" fmla="*/ 56 h 69"/>
                  <a:gd name="T88" fmla="*/ 15 w 46"/>
                  <a:gd name="T89" fmla="*/ 57 h 69"/>
                  <a:gd name="T90" fmla="*/ 12 w 46"/>
                  <a:gd name="T91" fmla="*/ 62 h 69"/>
                  <a:gd name="T92" fmla="*/ 46 w 46"/>
                  <a:gd name="T93" fmla="*/ 6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69">
                    <a:moveTo>
                      <a:pt x="46" y="62"/>
                    </a:moveTo>
                    <a:lnTo>
                      <a:pt x="46" y="69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4" y="59"/>
                    </a:lnTo>
                    <a:lnTo>
                      <a:pt x="7" y="54"/>
                    </a:lnTo>
                    <a:lnTo>
                      <a:pt x="12" y="49"/>
                    </a:lnTo>
                    <a:lnTo>
                      <a:pt x="18" y="44"/>
                    </a:lnTo>
                    <a:lnTo>
                      <a:pt x="25" y="39"/>
                    </a:lnTo>
                    <a:lnTo>
                      <a:pt x="30" y="34"/>
                    </a:lnTo>
                    <a:lnTo>
                      <a:pt x="33" y="30"/>
                    </a:lnTo>
                    <a:lnTo>
                      <a:pt x="36" y="25"/>
                    </a:lnTo>
                    <a:lnTo>
                      <a:pt x="36" y="20"/>
                    </a:lnTo>
                    <a:lnTo>
                      <a:pt x="36" y="15"/>
                    </a:lnTo>
                    <a:lnTo>
                      <a:pt x="33" y="12"/>
                    </a:lnTo>
                    <a:lnTo>
                      <a:pt x="30" y="8"/>
                    </a:lnTo>
                    <a:lnTo>
                      <a:pt x="23" y="8"/>
                    </a:lnTo>
                    <a:lnTo>
                      <a:pt x="18" y="8"/>
                    </a:lnTo>
                    <a:lnTo>
                      <a:pt x="13" y="12"/>
                    </a:lnTo>
                    <a:lnTo>
                      <a:pt x="12" y="15"/>
                    </a:lnTo>
                    <a:lnTo>
                      <a:pt x="10" y="18"/>
                    </a:lnTo>
                    <a:lnTo>
                      <a:pt x="10" y="21"/>
                    </a:lnTo>
                    <a:lnTo>
                      <a:pt x="2" y="21"/>
                    </a:lnTo>
                    <a:lnTo>
                      <a:pt x="4" y="15"/>
                    </a:lnTo>
                    <a:lnTo>
                      <a:pt x="5" y="10"/>
                    </a:lnTo>
                    <a:lnTo>
                      <a:pt x="9" y="7"/>
                    </a:lnTo>
                    <a:lnTo>
                      <a:pt x="13" y="4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30" y="2"/>
                    </a:lnTo>
                    <a:lnTo>
                      <a:pt x="35" y="4"/>
                    </a:lnTo>
                    <a:lnTo>
                      <a:pt x="39" y="7"/>
                    </a:lnTo>
                    <a:lnTo>
                      <a:pt x="43" y="10"/>
                    </a:lnTo>
                    <a:lnTo>
                      <a:pt x="44" y="15"/>
                    </a:lnTo>
                    <a:lnTo>
                      <a:pt x="44" y="20"/>
                    </a:lnTo>
                    <a:lnTo>
                      <a:pt x="44" y="25"/>
                    </a:lnTo>
                    <a:lnTo>
                      <a:pt x="43" y="28"/>
                    </a:lnTo>
                    <a:lnTo>
                      <a:pt x="41" y="31"/>
                    </a:lnTo>
                    <a:lnTo>
                      <a:pt x="38" y="36"/>
                    </a:lnTo>
                    <a:lnTo>
                      <a:pt x="35" y="39"/>
                    </a:lnTo>
                    <a:lnTo>
                      <a:pt x="30" y="44"/>
                    </a:lnTo>
                    <a:lnTo>
                      <a:pt x="25" y="47"/>
                    </a:lnTo>
                    <a:lnTo>
                      <a:pt x="20" y="52"/>
                    </a:lnTo>
                    <a:lnTo>
                      <a:pt x="17" y="56"/>
                    </a:lnTo>
                    <a:lnTo>
                      <a:pt x="15" y="57"/>
                    </a:lnTo>
                    <a:lnTo>
                      <a:pt x="12" y="62"/>
                    </a:lnTo>
                    <a:lnTo>
                      <a:pt x="4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3" name="Line 164"/>
              <p:cNvSpPr>
                <a:spLocks noChangeShapeType="1"/>
              </p:cNvSpPr>
              <p:nvPr/>
            </p:nvSpPr>
            <p:spPr bwMode="auto">
              <a:xfrm flipV="1">
                <a:off x="5230" y="3708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4" name="Line 165"/>
              <p:cNvSpPr>
                <a:spLocks noChangeShapeType="1"/>
              </p:cNvSpPr>
              <p:nvPr/>
            </p:nvSpPr>
            <p:spPr bwMode="auto">
              <a:xfrm>
                <a:off x="5230" y="2499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5" name="Freeform 166"/>
              <p:cNvSpPr>
                <a:spLocks/>
              </p:cNvSpPr>
              <p:nvPr/>
            </p:nvSpPr>
            <p:spPr bwMode="auto">
              <a:xfrm>
                <a:off x="5209" y="3760"/>
                <a:ext cx="44" cy="70"/>
              </a:xfrm>
              <a:custGeom>
                <a:avLst/>
                <a:gdLst>
                  <a:gd name="T0" fmla="*/ 8 w 44"/>
                  <a:gd name="T1" fmla="*/ 51 h 70"/>
                  <a:gd name="T2" fmla="*/ 13 w 44"/>
                  <a:gd name="T3" fmla="*/ 60 h 70"/>
                  <a:gd name="T4" fmla="*/ 21 w 44"/>
                  <a:gd name="T5" fmla="*/ 64 h 70"/>
                  <a:gd name="T6" fmla="*/ 31 w 44"/>
                  <a:gd name="T7" fmla="*/ 59 h 70"/>
                  <a:gd name="T8" fmla="*/ 36 w 44"/>
                  <a:gd name="T9" fmla="*/ 49 h 70"/>
                  <a:gd name="T10" fmla="*/ 31 w 44"/>
                  <a:gd name="T11" fmla="*/ 39 h 70"/>
                  <a:gd name="T12" fmla="*/ 21 w 44"/>
                  <a:gd name="T13" fmla="*/ 36 h 70"/>
                  <a:gd name="T14" fmla="*/ 16 w 44"/>
                  <a:gd name="T15" fmla="*/ 38 h 70"/>
                  <a:gd name="T16" fmla="*/ 18 w 44"/>
                  <a:gd name="T17" fmla="*/ 30 h 70"/>
                  <a:gd name="T18" fmla="*/ 28 w 44"/>
                  <a:gd name="T19" fmla="*/ 26 h 70"/>
                  <a:gd name="T20" fmla="*/ 31 w 44"/>
                  <a:gd name="T21" fmla="*/ 21 h 70"/>
                  <a:gd name="T22" fmla="*/ 31 w 44"/>
                  <a:gd name="T23" fmla="*/ 15 h 70"/>
                  <a:gd name="T24" fmla="*/ 26 w 44"/>
                  <a:gd name="T25" fmla="*/ 8 h 70"/>
                  <a:gd name="T26" fmla="*/ 16 w 44"/>
                  <a:gd name="T27" fmla="*/ 8 h 70"/>
                  <a:gd name="T28" fmla="*/ 10 w 44"/>
                  <a:gd name="T29" fmla="*/ 15 h 70"/>
                  <a:gd name="T30" fmla="*/ 0 w 44"/>
                  <a:gd name="T31" fmla="*/ 18 h 70"/>
                  <a:gd name="T32" fmla="*/ 5 w 44"/>
                  <a:gd name="T33" fmla="*/ 8 h 70"/>
                  <a:gd name="T34" fmla="*/ 12 w 44"/>
                  <a:gd name="T35" fmla="*/ 4 h 70"/>
                  <a:gd name="T36" fmla="*/ 21 w 44"/>
                  <a:gd name="T37" fmla="*/ 0 h 70"/>
                  <a:gd name="T38" fmla="*/ 31 w 44"/>
                  <a:gd name="T39" fmla="*/ 4 h 70"/>
                  <a:gd name="T40" fmla="*/ 38 w 44"/>
                  <a:gd name="T41" fmla="*/ 10 h 70"/>
                  <a:gd name="T42" fmla="*/ 41 w 44"/>
                  <a:gd name="T43" fmla="*/ 18 h 70"/>
                  <a:gd name="T44" fmla="*/ 39 w 44"/>
                  <a:gd name="T45" fmla="*/ 26 h 70"/>
                  <a:gd name="T46" fmla="*/ 31 w 44"/>
                  <a:gd name="T47" fmla="*/ 33 h 70"/>
                  <a:gd name="T48" fmla="*/ 41 w 44"/>
                  <a:gd name="T49" fmla="*/ 38 h 70"/>
                  <a:gd name="T50" fmla="*/ 44 w 44"/>
                  <a:gd name="T51" fmla="*/ 49 h 70"/>
                  <a:gd name="T52" fmla="*/ 41 w 44"/>
                  <a:gd name="T53" fmla="*/ 60 h 70"/>
                  <a:gd name="T54" fmla="*/ 33 w 44"/>
                  <a:gd name="T55" fmla="*/ 67 h 70"/>
                  <a:gd name="T56" fmla="*/ 21 w 44"/>
                  <a:gd name="T57" fmla="*/ 70 h 70"/>
                  <a:gd name="T58" fmla="*/ 10 w 44"/>
                  <a:gd name="T59" fmla="*/ 69 h 70"/>
                  <a:gd name="T60" fmla="*/ 3 w 44"/>
                  <a:gd name="T61" fmla="*/ 60 h 70"/>
                  <a:gd name="T62" fmla="*/ 0 w 44"/>
                  <a:gd name="T63" fmla="*/ 5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70">
                    <a:moveTo>
                      <a:pt x="0" y="51"/>
                    </a:moveTo>
                    <a:lnTo>
                      <a:pt x="8" y="51"/>
                    </a:lnTo>
                    <a:lnTo>
                      <a:pt x="10" y="56"/>
                    </a:lnTo>
                    <a:lnTo>
                      <a:pt x="13" y="60"/>
                    </a:lnTo>
                    <a:lnTo>
                      <a:pt x="16" y="62"/>
                    </a:lnTo>
                    <a:lnTo>
                      <a:pt x="21" y="64"/>
                    </a:lnTo>
                    <a:lnTo>
                      <a:pt x="26" y="62"/>
                    </a:lnTo>
                    <a:lnTo>
                      <a:pt x="31" y="59"/>
                    </a:lnTo>
                    <a:lnTo>
                      <a:pt x="34" y="56"/>
                    </a:lnTo>
                    <a:lnTo>
                      <a:pt x="36" y="49"/>
                    </a:lnTo>
                    <a:lnTo>
                      <a:pt x="34" y="44"/>
                    </a:lnTo>
                    <a:lnTo>
                      <a:pt x="31" y="39"/>
                    </a:lnTo>
                    <a:lnTo>
                      <a:pt x="28" y="38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16" y="38"/>
                    </a:lnTo>
                    <a:lnTo>
                      <a:pt x="16" y="30"/>
                    </a:lnTo>
                    <a:lnTo>
                      <a:pt x="18" y="30"/>
                    </a:lnTo>
                    <a:lnTo>
                      <a:pt x="23" y="30"/>
                    </a:lnTo>
                    <a:lnTo>
                      <a:pt x="28" y="26"/>
                    </a:lnTo>
                    <a:lnTo>
                      <a:pt x="31" y="25"/>
                    </a:lnTo>
                    <a:lnTo>
                      <a:pt x="31" y="21"/>
                    </a:lnTo>
                    <a:lnTo>
                      <a:pt x="33" y="18"/>
                    </a:lnTo>
                    <a:lnTo>
                      <a:pt x="31" y="15"/>
                    </a:lnTo>
                    <a:lnTo>
                      <a:pt x="29" y="12"/>
                    </a:lnTo>
                    <a:lnTo>
                      <a:pt x="26" y="8"/>
                    </a:lnTo>
                    <a:lnTo>
                      <a:pt x="21" y="8"/>
                    </a:lnTo>
                    <a:lnTo>
                      <a:pt x="16" y="8"/>
                    </a:lnTo>
                    <a:lnTo>
                      <a:pt x="13" y="12"/>
                    </a:lnTo>
                    <a:lnTo>
                      <a:pt x="10" y="15"/>
                    </a:lnTo>
                    <a:lnTo>
                      <a:pt x="8" y="20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6" y="7"/>
                    </a:lnTo>
                    <a:lnTo>
                      <a:pt x="38" y="10"/>
                    </a:lnTo>
                    <a:lnTo>
                      <a:pt x="41" y="15"/>
                    </a:lnTo>
                    <a:lnTo>
                      <a:pt x="41" y="18"/>
                    </a:lnTo>
                    <a:lnTo>
                      <a:pt x="41" y="23"/>
                    </a:lnTo>
                    <a:lnTo>
                      <a:pt x="39" y="26"/>
                    </a:lnTo>
                    <a:lnTo>
                      <a:pt x="36" y="30"/>
                    </a:lnTo>
                    <a:lnTo>
                      <a:pt x="31" y="33"/>
                    </a:lnTo>
                    <a:lnTo>
                      <a:pt x="38" y="34"/>
                    </a:lnTo>
                    <a:lnTo>
                      <a:pt x="41" y="38"/>
                    </a:lnTo>
                    <a:lnTo>
                      <a:pt x="44" y="43"/>
                    </a:lnTo>
                    <a:lnTo>
                      <a:pt x="44" y="49"/>
                    </a:lnTo>
                    <a:lnTo>
                      <a:pt x="44" y="56"/>
                    </a:lnTo>
                    <a:lnTo>
                      <a:pt x="41" y="60"/>
                    </a:lnTo>
                    <a:lnTo>
                      <a:pt x="38" y="64"/>
                    </a:lnTo>
                    <a:lnTo>
                      <a:pt x="33" y="67"/>
                    </a:lnTo>
                    <a:lnTo>
                      <a:pt x="28" y="70"/>
                    </a:lnTo>
                    <a:lnTo>
                      <a:pt x="21" y="70"/>
                    </a:lnTo>
                    <a:lnTo>
                      <a:pt x="16" y="70"/>
                    </a:lnTo>
                    <a:lnTo>
                      <a:pt x="10" y="69"/>
                    </a:lnTo>
                    <a:lnTo>
                      <a:pt x="7" y="65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6" name="Line 167"/>
              <p:cNvSpPr>
                <a:spLocks noChangeShapeType="1"/>
              </p:cNvSpPr>
              <p:nvPr/>
            </p:nvSpPr>
            <p:spPr bwMode="auto">
              <a:xfrm flipV="1">
                <a:off x="5230" y="2499"/>
                <a:ext cx="0" cy="122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7" name="Line 168"/>
              <p:cNvSpPr>
                <a:spLocks noChangeShapeType="1"/>
              </p:cNvSpPr>
              <p:nvPr/>
            </p:nvSpPr>
            <p:spPr bwMode="auto">
              <a:xfrm flipV="1">
                <a:off x="3874" y="2499"/>
                <a:ext cx="0" cy="122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8" name="Line 169"/>
              <p:cNvSpPr>
                <a:spLocks noChangeShapeType="1"/>
              </p:cNvSpPr>
              <p:nvPr/>
            </p:nvSpPr>
            <p:spPr bwMode="auto">
              <a:xfrm>
                <a:off x="3874" y="2499"/>
                <a:ext cx="135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9" name="Line 170"/>
              <p:cNvSpPr>
                <a:spLocks noChangeShapeType="1"/>
              </p:cNvSpPr>
              <p:nvPr/>
            </p:nvSpPr>
            <p:spPr bwMode="auto">
              <a:xfrm>
                <a:off x="3874" y="3721"/>
                <a:ext cx="135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0" name="Freeform 171"/>
              <p:cNvSpPr>
                <a:spLocks/>
              </p:cNvSpPr>
              <p:nvPr/>
            </p:nvSpPr>
            <p:spPr bwMode="auto">
              <a:xfrm>
                <a:off x="4213" y="2489"/>
                <a:ext cx="936" cy="1242"/>
              </a:xfrm>
              <a:custGeom>
                <a:avLst/>
                <a:gdLst>
                  <a:gd name="T0" fmla="*/ 925 w 936"/>
                  <a:gd name="T1" fmla="*/ 13 h 1242"/>
                  <a:gd name="T2" fmla="*/ 912 w 936"/>
                  <a:gd name="T3" fmla="*/ 8 h 1242"/>
                  <a:gd name="T4" fmla="*/ 857 w 936"/>
                  <a:gd name="T5" fmla="*/ 31 h 1242"/>
                  <a:gd name="T6" fmla="*/ 777 w 936"/>
                  <a:gd name="T7" fmla="*/ 88 h 1242"/>
                  <a:gd name="T8" fmla="*/ 728 w 936"/>
                  <a:gd name="T9" fmla="*/ 145 h 1242"/>
                  <a:gd name="T10" fmla="*/ 696 w 936"/>
                  <a:gd name="T11" fmla="*/ 214 h 1242"/>
                  <a:gd name="T12" fmla="*/ 677 w 936"/>
                  <a:gd name="T13" fmla="*/ 325 h 1242"/>
                  <a:gd name="T14" fmla="*/ 678 w 936"/>
                  <a:gd name="T15" fmla="*/ 476 h 1242"/>
                  <a:gd name="T16" fmla="*/ 667 w 936"/>
                  <a:gd name="T17" fmla="*/ 572 h 1242"/>
                  <a:gd name="T18" fmla="*/ 665 w 936"/>
                  <a:gd name="T19" fmla="*/ 604 h 1242"/>
                  <a:gd name="T20" fmla="*/ 665 w 936"/>
                  <a:gd name="T21" fmla="*/ 671 h 1242"/>
                  <a:gd name="T22" fmla="*/ 673 w 936"/>
                  <a:gd name="T23" fmla="*/ 734 h 1242"/>
                  <a:gd name="T24" fmla="*/ 660 w 936"/>
                  <a:gd name="T25" fmla="*/ 797 h 1242"/>
                  <a:gd name="T26" fmla="*/ 655 w 936"/>
                  <a:gd name="T27" fmla="*/ 857 h 1242"/>
                  <a:gd name="T28" fmla="*/ 654 w 936"/>
                  <a:gd name="T29" fmla="*/ 917 h 1242"/>
                  <a:gd name="T30" fmla="*/ 646 w 936"/>
                  <a:gd name="T31" fmla="*/ 945 h 1242"/>
                  <a:gd name="T32" fmla="*/ 626 w 936"/>
                  <a:gd name="T33" fmla="*/ 969 h 1242"/>
                  <a:gd name="T34" fmla="*/ 628 w 936"/>
                  <a:gd name="T35" fmla="*/ 968 h 1242"/>
                  <a:gd name="T36" fmla="*/ 621 w 936"/>
                  <a:gd name="T37" fmla="*/ 999 h 1242"/>
                  <a:gd name="T38" fmla="*/ 605 w 936"/>
                  <a:gd name="T39" fmla="*/ 1025 h 1242"/>
                  <a:gd name="T40" fmla="*/ 579 w 936"/>
                  <a:gd name="T41" fmla="*/ 1041 h 1242"/>
                  <a:gd name="T42" fmla="*/ 556 w 936"/>
                  <a:gd name="T43" fmla="*/ 1062 h 1242"/>
                  <a:gd name="T44" fmla="*/ 532 w 936"/>
                  <a:gd name="T45" fmla="*/ 1093 h 1242"/>
                  <a:gd name="T46" fmla="*/ 498 w 936"/>
                  <a:gd name="T47" fmla="*/ 1112 h 1242"/>
                  <a:gd name="T48" fmla="*/ 456 w 936"/>
                  <a:gd name="T49" fmla="*/ 1124 h 1242"/>
                  <a:gd name="T50" fmla="*/ 412 w 936"/>
                  <a:gd name="T51" fmla="*/ 1140 h 1242"/>
                  <a:gd name="T52" fmla="*/ 368 w 936"/>
                  <a:gd name="T53" fmla="*/ 1164 h 1242"/>
                  <a:gd name="T54" fmla="*/ 260 w 936"/>
                  <a:gd name="T55" fmla="*/ 1180 h 1242"/>
                  <a:gd name="T56" fmla="*/ 151 w 936"/>
                  <a:gd name="T57" fmla="*/ 1202 h 1242"/>
                  <a:gd name="T58" fmla="*/ 60 w 936"/>
                  <a:gd name="T59" fmla="*/ 1216 h 1242"/>
                  <a:gd name="T60" fmla="*/ 6 w 936"/>
                  <a:gd name="T61" fmla="*/ 1223 h 1242"/>
                  <a:gd name="T62" fmla="*/ 8 w 936"/>
                  <a:gd name="T63" fmla="*/ 1223 h 1242"/>
                  <a:gd name="T64" fmla="*/ 27 w 936"/>
                  <a:gd name="T65" fmla="*/ 1229 h 1242"/>
                  <a:gd name="T66" fmla="*/ 105 w 936"/>
                  <a:gd name="T67" fmla="*/ 1229 h 1242"/>
                  <a:gd name="T68" fmla="*/ 320 w 936"/>
                  <a:gd name="T69" fmla="*/ 1187 h 1242"/>
                  <a:gd name="T70" fmla="*/ 503 w 936"/>
                  <a:gd name="T71" fmla="*/ 1122 h 1242"/>
                  <a:gd name="T72" fmla="*/ 592 w 936"/>
                  <a:gd name="T73" fmla="*/ 1055 h 1242"/>
                  <a:gd name="T74" fmla="*/ 642 w 936"/>
                  <a:gd name="T75" fmla="*/ 977 h 1242"/>
                  <a:gd name="T76" fmla="*/ 664 w 936"/>
                  <a:gd name="T77" fmla="*/ 921 h 1242"/>
                  <a:gd name="T78" fmla="*/ 683 w 936"/>
                  <a:gd name="T79" fmla="*/ 736 h 1242"/>
                  <a:gd name="T80" fmla="*/ 673 w 936"/>
                  <a:gd name="T81" fmla="*/ 702 h 1242"/>
                  <a:gd name="T82" fmla="*/ 685 w 936"/>
                  <a:gd name="T83" fmla="*/ 606 h 1242"/>
                  <a:gd name="T84" fmla="*/ 686 w 936"/>
                  <a:gd name="T85" fmla="*/ 508 h 1242"/>
                  <a:gd name="T86" fmla="*/ 686 w 936"/>
                  <a:gd name="T87" fmla="*/ 510 h 1242"/>
                  <a:gd name="T88" fmla="*/ 688 w 936"/>
                  <a:gd name="T89" fmla="*/ 445 h 1242"/>
                  <a:gd name="T90" fmla="*/ 685 w 936"/>
                  <a:gd name="T91" fmla="*/ 325 h 1242"/>
                  <a:gd name="T92" fmla="*/ 688 w 936"/>
                  <a:gd name="T93" fmla="*/ 296 h 1242"/>
                  <a:gd name="T94" fmla="*/ 698 w 936"/>
                  <a:gd name="T95" fmla="*/ 244 h 1242"/>
                  <a:gd name="T96" fmla="*/ 714 w 936"/>
                  <a:gd name="T97" fmla="*/ 221 h 1242"/>
                  <a:gd name="T98" fmla="*/ 712 w 936"/>
                  <a:gd name="T99" fmla="*/ 221 h 1242"/>
                  <a:gd name="T100" fmla="*/ 712 w 936"/>
                  <a:gd name="T101" fmla="*/ 195 h 1242"/>
                  <a:gd name="T102" fmla="*/ 732 w 936"/>
                  <a:gd name="T103" fmla="*/ 176 h 1242"/>
                  <a:gd name="T104" fmla="*/ 741 w 936"/>
                  <a:gd name="T105" fmla="*/ 158 h 1242"/>
                  <a:gd name="T106" fmla="*/ 771 w 936"/>
                  <a:gd name="T107" fmla="*/ 119 h 1242"/>
                  <a:gd name="T108" fmla="*/ 788 w 936"/>
                  <a:gd name="T109" fmla="*/ 102 h 1242"/>
                  <a:gd name="T110" fmla="*/ 808 w 936"/>
                  <a:gd name="T111" fmla="*/ 86 h 1242"/>
                  <a:gd name="T112" fmla="*/ 821 w 936"/>
                  <a:gd name="T113" fmla="*/ 64 h 1242"/>
                  <a:gd name="T114" fmla="*/ 866 w 936"/>
                  <a:gd name="T115" fmla="*/ 49 h 1242"/>
                  <a:gd name="T116" fmla="*/ 904 w 936"/>
                  <a:gd name="T117" fmla="*/ 33 h 1242"/>
                  <a:gd name="T118" fmla="*/ 913 w 936"/>
                  <a:gd name="T119" fmla="*/ 16 h 1242"/>
                  <a:gd name="T120" fmla="*/ 931 w 936"/>
                  <a:gd name="T121" fmla="*/ 10 h 1242"/>
                  <a:gd name="T122" fmla="*/ 935 w 936"/>
                  <a:gd name="T123" fmla="*/ 20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6" h="1242">
                    <a:moveTo>
                      <a:pt x="935" y="20"/>
                    </a:moveTo>
                    <a:lnTo>
                      <a:pt x="935" y="0"/>
                    </a:lnTo>
                    <a:lnTo>
                      <a:pt x="931" y="0"/>
                    </a:lnTo>
                    <a:lnTo>
                      <a:pt x="922" y="5"/>
                    </a:lnTo>
                    <a:lnTo>
                      <a:pt x="925" y="13"/>
                    </a:lnTo>
                    <a:lnTo>
                      <a:pt x="923" y="5"/>
                    </a:lnTo>
                    <a:lnTo>
                      <a:pt x="922" y="5"/>
                    </a:lnTo>
                    <a:lnTo>
                      <a:pt x="925" y="13"/>
                    </a:lnTo>
                    <a:lnTo>
                      <a:pt x="923" y="5"/>
                    </a:lnTo>
                    <a:lnTo>
                      <a:pt x="912" y="8"/>
                    </a:lnTo>
                    <a:lnTo>
                      <a:pt x="910" y="8"/>
                    </a:lnTo>
                    <a:lnTo>
                      <a:pt x="896" y="15"/>
                    </a:lnTo>
                    <a:lnTo>
                      <a:pt x="878" y="23"/>
                    </a:lnTo>
                    <a:lnTo>
                      <a:pt x="858" y="31"/>
                    </a:lnTo>
                    <a:lnTo>
                      <a:pt x="857" y="31"/>
                    </a:lnTo>
                    <a:lnTo>
                      <a:pt x="837" y="42"/>
                    </a:lnTo>
                    <a:lnTo>
                      <a:pt x="816" y="55"/>
                    </a:lnTo>
                    <a:lnTo>
                      <a:pt x="797" y="70"/>
                    </a:lnTo>
                    <a:lnTo>
                      <a:pt x="777" y="86"/>
                    </a:lnTo>
                    <a:lnTo>
                      <a:pt x="777" y="88"/>
                    </a:lnTo>
                    <a:lnTo>
                      <a:pt x="759" y="104"/>
                    </a:lnTo>
                    <a:lnTo>
                      <a:pt x="758" y="104"/>
                    </a:lnTo>
                    <a:lnTo>
                      <a:pt x="741" y="124"/>
                    </a:lnTo>
                    <a:lnTo>
                      <a:pt x="728" y="143"/>
                    </a:lnTo>
                    <a:lnTo>
                      <a:pt x="728" y="145"/>
                    </a:lnTo>
                    <a:lnTo>
                      <a:pt x="717" y="166"/>
                    </a:lnTo>
                    <a:lnTo>
                      <a:pt x="715" y="166"/>
                    </a:lnTo>
                    <a:lnTo>
                      <a:pt x="704" y="190"/>
                    </a:lnTo>
                    <a:lnTo>
                      <a:pt x="704" y="192"/>
                    </a:lnTo>
                    <a:lnTo>
                      <a:pt x="696" y="214"/>
                    </a:lnTo>
                    <a:lnTo>
                      <a:pt x="696" y="216"/>
                    </a:lnTo>
                    <a:lnTo>
                      <a:pt x="690" y="242"/>
                    </a:lnTo>
                    <a:lnTo>
                      <a:pt x="680" y="294"/>
                    </a:lnTo>
                    <a:lnTo>
                      <a:pt x="680" y="296"/>
                    </a:lnTo>
                    <a:lnTo>
                      <a:pt x="677" y="325"/>
                    </a:lnTo>
                    <a:lnTo>
                      <a:pt x="675" y="325"/>
                    </a:lnTo>
                    <a:lnTo>
                      <a:pt x="673" y="352"/>
                    </a:lnTo>
                    <a:lnTo>
                      <a:pt x="668" y="445"/>
                    </a:lnTo>
                    <a:lnTo>
                      <a:pt x="668" y="476"/>
                    </a:lnTo>
                    <a:lnTo>
                      <a:pt x="678" y="476"/>
                    </a:lnTo>
                    <a:lnTo>
                      <a:pt x="668" y="476"/>
                    </a:lnTo>
                    <a:lnTo>
                      <a:pt x="678" y="476"/>
                    </a:lnTo>
                    <a:lnTo>
                      <a:pt x="668" y="476"/>
                    </a:lnTo>
                    <a:lnTo>
                      <a:pt x="667" y="508"/>
                    </a:lnTo>
                    <a:lnTo>
                      <a:pt x="667" y="572"/>
                    </a:lnTo>
                    <a:lnTo>
                      <a:pt x="677" y="572"/>
                    </a:lnTo>
                    <a:lnTo>
                      <a:pt x="667" y="572"/>
                    </a:lnTo>
                    <a:lnTo>
                      <a:pt x="677" y="572"/>
                    </a:lnTo>
                    <a:lnTo>
                      <a:pt x="667" y="572"/>
                    </a:lnTo>
                    <a:lnTo>
                      <a:pt x="665" y="604"/>
                    </a:lnTo>
                    <a:lnTo>
                      <a:pt x="665" y="671"/>
                    </a:lnTo>
                    <a:lnTo>
                      <a:pt x="675" y="671"/>
                    </a:lnTo>
                    <a:lnTo>
                      <a:pt x="665" y="671"/>
                    </a:lnTo>
                    <a:lnTo>
                      <a:pt x="675" y="671"/>
                    </a:lnTo>
                    <a:lnTo>
                      <a:pt x="665" y="671"/>
                    </a:lnTo>
                    <a:lnTo>
                      <a:pt x="664" y="702"/>
                    </a:lnTo>
                    <a:lnTo>
                      <a:pt x="664" y="734"/>
                    </a:lnTo>
                    <a:lnTo>
                      <a:pt x="673" y="734"/>
                    </a:lnTo>
                    <a:lnTo>
                      <a:pt x="664" y="734"/>
                    </a:lnTo>
                    <a:lnTo>
                      <a:pt x="673" y="734"/>
                    </a:lnTo>
                    <a:lnTo>
                      <a:pt x="664" y="734"/>
                    </a:lnTo>
                    <a:lnTo>
                      <a:pt x="662" y="766"/>
                    </a:lnTo>
                    <a:lnTo>
                      <a:pt x="660" y="797"/>
                    </a:lnTo>
                    <a:lnTo>
                      <a:pt x="670" y="797"/>
                    </a:lnTo>
                    <a:lnTo>
                      <a:pt x="660" y="797"/>
                    </a:lnTo>
                    <a:lnTo>
                      <a:pt x="670" y="797"/>
                    </a:lnTo>
                    <a:lnTo>
                      <a:pt x="662" y="797"/>
                    </a:lnTo>
                    <a:lnTo>
                      <a:pt x="655" y="859"/>
                    </a:lnTo>
                    <a:lnTo>
                      <a:pt x="664" y="859"/>
                    </a:lnTo>
                    <a:lnTo>
                      <a:pt x="655" y="857"/>
                    </a:lnTo>
                    <a:lnTo>
                      <a:pt x="655" y="859"/>
                    </a:lnTo>
                    <a:lnTo>
                      <a:pt x="664" y="859"/>
                    </a:lnTo>
                    <a:lnTo>
                      <a:pt x="655" y="857"/>
                    </a:lnTo>
                    <a:lnTo>
                      <a:pt x="646" y="916"/>
                    </a:lnTo>
                    <a:lnTo>
                      <a:pt x="654" y="917"/>
                    </a:lnTo>
                    <a:lnTo>
                      <a:pt x="646" y="916"/>
                    </a:lnTo>
                    <a:lnTo>
                      <a:pt x="654" y="917"/>
                    </a:lnTo>
                    <a:lnTo>
                      <a:pt x="646" y="916"/>
                    </a:lnTo>
                    <a:lnTo>
                      <a:pt x="638" y="943"/>
                    </a:lnTo>
                    <a:lnTo>
                      <a:pt x="646" y="945"/>
                    </a:lnTo>
                    <a:lnTo>
                      <a:pt x="638" y="942"/>
                    </a:lnTo>
                    <a:lnTo>
                      <a:pt x="638" y="943"/>
                    </a:lnTo>
                    <a:lnTo>
                      <a:pt x="646" y="945"/>
                    </a:lnTo>
                    <a:lnTo>
                      <a:pt x="638" y="942"/>
                    </a:lnTo>
                    <a:lnTo>
                      <a:pt x="626" y="969"/>
                    </a:lnTo>
                    <a:lnTo>
                      <a:pt x="634" y="973"/>
                    </a:lnTo>
                    <a:lnTo>
                      <a:pt x="628" y="968"/>
                    </a:lnTo>
                    <a:lnTo>
                      <a:pt x="626" y="969"/>
                    </a:lnTo>
                    <a:lnTo>
                      <a:pt x="634" y="973"/>
                    </a:lnTo>
                    <a:lnTo>
                      <a:pt x="628" y="968"/>
                    </a:lnTo>
                    <a:lnTo>
                      <a:pt x="615" y="994"/>
                    </a:lnTo>
                    <a:lnTo>
                      <a:pt x="621" y="999"/>
                    </a:lnTo>
                    <a:lnTo>
                      <a:pt x="615" y="992"/>
                    </a:lnTo>
                    <a:lnTo>
                      <a:pt x="615" y="994"/>
                    </a:lnTo>
                    <a:lnTo>
                      <a:pt x="621" y="999"/>
                    </a:lnTo>
                    <a:lnTo>
                      <a:pt x="615" y="992"/>
                    </a:lnTo>
                    <a:lnTo>
                      <a:pt x="599" y="1018"/>
                    </a:lnTo>
                    <a:lnTo>
                      <a:pt x="605" y="1025"/>
                    </a:lnTo>
                    <a:lnTo>
                      <a:pt x="599" y="1018"/>
                    </a:lnTo>
                    <a:lnTo>
                      <a:pt x="605" y="1025"/>
                    </a:lnTo>
                    <a:lnTo>
                      <a:pt x="599" y="1018"/>
                    </a:lnTo>
                    <a:lnTo>
                      <a:pt x="579" y="1041"/>
                    </a:lnTo>
                    <a:lnTo>
                      <a:pt x="586" y="1047"/>
                    </a:lnTo>
                    <a:lnTo>
                      <a:pt x="581" y="1041"/>
                    </a:lnTo>
                    <a:lnTo>
                      <a:pt x="579" y="1041"/>
                    </a:lnTo>
                    <a:lnTo>
                      <a:pt x="586" y="1047"/>
                    </a:lnTo>
                    <a:lnTo>
                      <a:pt x="581" y="1041"/>
                    </a:lnTo>
                    <a:lnTo>
                      <a:pt x="556" y="1064"/>
                    </a:lnTo>
                    <a:lnTo>
                      <a:pt x="561" y="1070"/>
                    </a:lnTo>
                    <a:lnTo>
                      <a:pt x="556" y="1062"/>
                    </a:lnTo>
                    <a:lnTo>
                      <a:pt x="556" y="1064"/>
                    </a:lnTo>
                    <a:lnTo>
                      <a:pt x="561" y="1070"/>
                    </a:lnTo>
                    <a:lnTo>
                      <a:pt x="556" y="1062"/>
                    </a:lnTo>
                    <a:lnTo>
                      <a:pt x="527" y="1085"/>
                    </a:lnTo>
                    <a:lnTo>
                      <a:pt x="532" y="1093"/>
                    </a:lnTo>
                    <a:lnTo>
                      <a:pt x="527" y="1085"/>
                    </a:lnTo>
                    <a:lnTo>
                      <a:pt x="532" y="1093"/>
                    </a:lnTo>
                    <a:lnTo>
                      <a:pt x="527" y="1085"/>
                    </a:lnTo>
                    <a:lnTo>
                      <a:pt x="493" y="1104"/>
                    </a:lnTo>
                    <a:lnTo>
                      <a:pt x="498" y="1112"/>
                    </a:lnTo>
                    <a:lnTo>
                      <a:pt x="495" y="1104"/>
                    </a:lnTo>
                    <a:lnTo>
                      <a:pt x="493" y="1104"/>
                    </a:lnTo>
                    <a:lnTo>
                      <a:pt x="498" y="1112"/>
                    </a:lnTo>
                    <a:lnTo>
                      <a:pt x="495" y="1104"/>
                    </a:lnTo>
                    <a:lnTo>
                      <a:pt x="456" y="1124"/>
                    </a:lnTo>
                    <a:lnTo>
                      <a:pt x="459" y="1132"/>
                    </a:lnTo>
                    <a:lnTo>
                      <a:pt x="456" y="1124"/>
                    </a:lnTo>
                    <a:lnTo>
                      <a:pt x="459" y="1132"/>
                    </a:lnTo>
                    <a:lnTo>
                      <a:pt x="456" y="1124"/>
                    </a:lnTo>
                    <a:lnTo>
                      <a:pt x="412" y="1140"/>
                    </a:lnTo>
                    <a:lnTo>
                      <a:pt x="365" y="1156"/>
                    </a:lnTo>
                    <a:lnTo>
                      <a:pt x="368" y="1164"/>
                    </a:lnTo>
                    <a:lnTo>
                      <a:pt x="367" y="1156"/>
                    </a:lnTo>
                    <a:lnTo>
                      <a:pt x="365" y="1156"/>
                    </a:lnTo>
                    <a:lnTo>
                      <a:pt x="368" y="1164"/>
                    </a:lnTo>
                    <a:lnTo>
                      <a:pt x="367" y="1156"/>
                    </a:lnTo>
                    <a:lnTo>
                      <a:pt x="315" y="1169"/>
                    </a:lnTo>
                    <a:lnTo>
                      <a:pt x="260" y="1182"/>
                    </a:lnTo>
                    <a:lnTo>
                      <a:pt x="261" y="1190"/>
                    </a:lnTo>
                    <a:lnTo>
                      <a:pt x="260" y="1180"/>
                    </a:lnTo>
                    <a:lnTo>
                      <a:pt x="260" y="1182"/>
                    </a:lnTo>
                    <a:lnTo>
                      <a:pt x="261" y="1190"/>
                    </a:lnTo>
                    <a:lnTo>
                      <a:pt x="260" y="1180"/>
                    </a:lnTo>
                    <a:lnTo>
                      <a:pt x="204" y="1192"/>
                    </a:lnTo>
                    <a:lnTo>
                      <a:pt x="151" y="1202"/>
                    </a:lnTo>
                    <a:lnTo>
                      <a:pt x="102" y="1210"/>
                    </a:lnTo>
                    <a:lnTo>
                      <a:pt x="60" y="1216"/>
                    </a:lnTo>
                    <a:lnTo>
                      <a:pt x="62" y="1226"/>
                    </a:lnTo>
                    <a:lnTo>
                      <a:pt x="62" y="1216"/>
                    </a:lnTo>
                    <a:lnTo>
                      <a:pt x="60" y="1216"/>
                    </a:lnTo>
                    <a:lnTo>
                      <a:pt x="62" y="1226"/>
                    </a:lnTo>
                    <a:lnTo>
                      <a:pt x="62" y="1216"/>
                    </a:lnTo>
                    <a:lnTo>
                      <a:pt x="27" y="1219"/>
                    </a:lnTo>
                    <a:lnTo>
                      <a:pt x="26" y="1219"/>
                    </a:lnTo>
                    <a:lnTo>
                      <a:pt x="6" y="1223"/>
                    </a:lnTo>
                    <a:lnTo>
                      <a:pt x="8" y="1232"/>
                    </a:lnTo>
                    <a:lnTo>
                      <a:pt x="8" y="1223"/>
                    </a:lnTo>
                    <a:lnTo>
                      <a:pt x="6" y="1223"/>
                    </a:lnTo>
                    <a:lnTo>
                      <a:pt x="8" y="1232"/>
                    </a:lnTo>
                    <a:lnTo>
                      <a:pt x="8" y="1223"/>
                    </a:lnTo>
                    <a:lnTo>
                      <a:pt x="0" y="1223"/>
                    </a:lnTo>
                    <a:lnTo>
                      <a:pt x="0" y="1242"/>
                    </a:lnTo>
                    <a:lnTo>
                      <a:pt x="10" y="1242"/>
                    </a:lnTo>
                    <a:lnTo>
                      <a:pt x="29" y="1239"/>
                    </a:lnTo>
                    <a:lnTo>
                      <a:pt x="27" y="1229"/>
                    </a:lnTo>
                    <a:lnTo>
                      <a:pt x="29" y="1239"/>
                    </a:lnTo>
                    <a:lnTo>
                      <a:pt x="27" y="1229"/>
                    </a:lnTo>
                    <a:lnTo>
                      <a:pt x="29" y="1239"/>
                    </a:lnTo>
                    <a:lnTo>
                      <a:pt x="63" y="1236"/>
                    </a:lnTo>
                    <a:lnTo>
                      <a:pt x="105" y="1229"/>
                    </a:lnTo>
                    <a:lnTo>
                      <a:pt x="154" y="1221"/>
                    </a:lnTo>
                    <a:lnTo>
                      <a:pt x="208" y="1211"/>
                    </a:lnTo>
                    <a:lnTo>
                      <a:pt x="263" y="1200"/>
                    </a:lnTo>
                    <a:lnTo>
                      <a:pt x="264" y="1200"/>
                    </a:lnTo>
                    <a:lnTo>
                      <a:pt x="320" y="1187"/>
                    </a:lnTo>
                    <a:lnTo>
                      <a:pt x="371" y="1174"/>
                    </a:lnTo>
                    <a:lnTo>
                      <a:pt x="419" y="1158"/>
                    </a:lnTo>
                    <a:lnTo>
                      <a:pt x="462" y="1141"/>
                    </a:lnTo>
                    <a:lnTo>
                      <a:pt x="464" y="1141"/>
                    </a:lnTo>
                    <a:lnTo>
                      <a:pt x="503" y="1122"/>
                    </a:lnTo>
                    <a:lnTo>
                      <a:pt x="503" y="1120"/>
                    </a:lnTo>
                    <a:lnTo>
                      <a:pt x="537" y="1101"/>
                    </a:lnTo>
                    <a:lnTo>
                      <a:pt x="539" y="1101"/>
                    </a:lnTo>
                    <a:lnTo>
                      <a:pt x="568" y="1078"/>
                    </a:lnTo>
                    <a:lnTo>
                      <a:pt x="592" y="1055"/>
                    </a:lnTo>
                    <a:lnTo>
                      <a:pt x="612" y="1033"/>
                    </a:lnTo>
                    <a:lnTo>
                      <a:pt x="613" y="1031"/>
                    </a:lnTo>
                    <a:lnTo>
                      <a:pt x="629" y="1005"/>
                    </a:lnTo>
                    <a:lnTo>
                      <a:pt x="629" y="1003"/>
                    </a:lnTo>
                    <a:lnTo>
                      <a:pt x="642" y="977"/>
                    </a:lnTo>
                    <a:lnTo>
                      <a:pt x="642" y="976"/>
                    </a:lnTo>
                    <a:lnTo>
                      <a:pt x="654" y="948"/>
                    </a:lnTo>
                    <a:lnTo>
                      <a:pt x="655" y="945"/>
                    </a:lnTo>
                    <a:lnTo>
                      <a:pt x="655" y="948"/>
                    </a:lnTo>
                    <a:lnTo>
                      <a:pt x="664" y="921"/>
                    </a:lnTo>
                    <a:lnTo>
                      <a:pt x="664" y="919"/>
                    </a:lnTo>
                    <a:lnTo>
                      <a:pt x="673" y="861"/>
                    </a:lnTo>
                    <a:lnTo>
                      <a:pt x="680" y="799"/>
                    </a:lnTo>
                    <a:lnTo>
                      <a:pt x="681" y="768"/>
                    </a:lnTo>
                    <a:lnTo>
                      <a:pt x="683" y="736"/>
                    </a:lnTo>
                    <a:lnTo>
                      <a:pt x="683" y="702"/>
                    </a:lnTo>
                    <a:lnTo>
                      <a:pt x="673" y="702"/>
                    </a:lnTo>
                    <a:lnTo>
                      <a:pt x="683" y="703"/>
                    </a:lnTo>
                    <a:lnTo>
                      <a:pt x="683" y="702"/>
                    </a:lnTo>
                    <a:lnTo>
                      <a:pt x="673" y="702"/>
                    </a:lnTo>
                    <a:lnTo>
                      <a:pt x="683" y="703"/>
                    </a:lnTo>
                    <a:lnTo>
                      <a:pt x="685" y="672"/>
                    </a:lnTo>
                    <a:lnTo>
                      <a:pt x="685" y="604"/>
                    </a:lnTo>
                    <a:lnTo>
                      <a:pt x="675" y="604"/>
                    </a:lnTo>
                    <a:lnTo>
                      <a:pt x="685" y="606"/>
                    </a:lnTo>
                    <a:lnTo>
                      <a:pt x="685" y="604"/>
                    </a:lnTo>
                    <a:lnTo>
                      <a:pt x="675" y="604"/>
                    </a:lnTo>
                    <a:lnTo>
                      <a:pt x="685" y="606"/>
                    </a:lnTo>
                    <a:lnTo>
                      <a:pt x="686" y="573"/>
                    </a:lnTo>
                    <a:lnTo>
                      <a:pt x="686" y="508"/>
                    </a:lnTo>
                    <a:lnTo>
                      <a:pt x="677" y="508"/>
                    </a:lnTo>
                    <a:lnTo>
                      <a:pt x="686" y="510"/>
                    </a:lnTo>
                    <a:lnTo>
                      <a:pt x="686" y="508"/>
                    </a:lnTo>
                    <a:lnTo>
                      <a:pt x="677" y="508"/>
                    </a:lnTo>
                    <a:lnTo>
                      <a:pt x="686" y="510"/>
                    </a:lnTo>
                    <a:lnTo>
                      <a:pt x="688" y="477"/>
                    </a:lnTo>
                    <a:lnTo>
                      <a:pt x="688" y="445"/>
                    </a:lnTo>
                    <a:lnTo>
                      <a:pt x="678" y="445"/>
                    </a:lnTo>
                    <a:lnTo>
                      <a:pt x="688" y="447"/>
                    </a:lnTo>
                    <a:lnTo>
                      <a:pt x="688" y="445"/>
                    </a:lnTo>
                    <a:lnTo>
                      <a:pt x="678" y="445"/>
                    </a:lnTo>
                    <a:lnTo>
                      <a:pt x="688" y="447"/>
                    </a:lnTo>
                    <a:lnTo>
                      <a:pt x="693" y="354"/>
                    </a:lnTo>
                    <a:lnTo>
                      <a:pt x="694" y="327"/>
                    </a:lnTo>
                    <a:lnTo>
                      <a:pt x="685" y="325"/>
                    </a:lnTo>
                    <a:lnTo>
                      <a:pt x="694" y="327"/>
                    </a:lnTo>
                    <a:lnTo>
                      <a:pt x="685" y="325"/>
                    </a:lnTo>
                    <a:lnTo>
                      <a:pt x="694" y="327"/>
                    </a:lnTo>
                    <a:lnTo>
                      <a:pt x="698" y="297"/>
                    </a:lnTo>
                    <a:lnTo>
                      <a:pt x="688" y="296"/>
                    </a:lnTo>
                    <a:lnTo>
                      <a:pt x="698" y="297"/>
                    </a:lnTo>
                    <a:lnTo>
                      <a:pt x="688" y="296"/>
                    </a:lnTo>
                    <a:lnTo>
                      <a:pt x="698" y="297"/>
                    </a:lnTo>
                    <a:lnTo>
                      <a:pt x="707" y="245"/>
                    </a:lnTo>
                    <a:lnTo>
                      <a:pt x="698" y="244"/>
                    </a:lnTo>
                    <a:lnTo>
                      <a:pt x="707" y="247"/>
                    </a:lnTo>
                    <a:lnTo>
                      <a:pt x="707" y="245"/>
                    </a:lnTo>
                    <a:lnTo>
                      <a:pt x="698" y="244"/>
                    </a:lnTo>
                    <a:lnTo>
                      <a:pt x="707" y="247"/>
                    </a:lnTo>
                    <a:lnTo>
                      <a:pt x="714" y="221"/>
                    </a:lnTo>
                    <a:lnTo>
                      <a:pt x="704" y="218"/>
                    </a:lnTo>
                    <a:lnTo>
                      <a:pt x="712" y="221"/>
                    </a:lnTo>
                    <a:lnTo>
                      <a:pt x="714" y="221"/>
                    </a:lnTo>
                    <a:lnTo>
                      <a:pt x="704" y="218"/>
                    </a:lnTo>
                    <a:lnTo>
                      <a:pt x="712" y="221"/>
                    </a:lnTo>
                    <a:lnTo>
                      <a:pt x="720" y="198"/>
                    </a:lnTo>
                    <a:lnTo>
                      <a:pt x="712" y="195"/>
                    </a:lnTo>
                    <a:lnTo>
                      <a:pt x="720" y="200"/>
                    </a:lnTo>
                    <a:lnTo>
                      <a:pt x="720" y="198"/>
                    </a:lnTo>
                    <a:lnTo>
                      <a:pt x="712" y="195"/>
                    </a:lnTo>
                    <a:lnTo>
                      <a:pt x="720" y="200"/>
                    </a:lnTo>
                    <a:lnTo>
                      <a:pt x="732" y="176"/>
                    </a:lnTo>
                    <a:lnTo>
                      <a:pt x="724" y="171"/>
                    </a:lnTo>
                    <a:lnTo>
                      <a:pt x="732" y="177"/>
                    </a:lnTo>
                    <a:lnTo>
                      <a:pt x="732" y="176"/>
                    </a:lnTo>
                    <a:lnTo>
                      <a:pt x="724" y="171"/>
                    </a:lnTo>
                    <a:lnTo>
                      <a:pt x="732" y="177"/>
                    </a:lnTo>
                    <a:lnTo>
                      <a:pt x="743" y="156"/>
                    </a:lnTo>
                    <a:lnTo>
                      <a:pt x="735" y="150"/>
                    </a:lnTo>
                    <a:lnTo>
                      <a:pt x="741" y="158"/>
                    </a:lnTo>
                    <a:lnTo>
                      <a:pt x="743" y="156"/>
                    </a:lnTo>
                    <a:lnTo>
                      <a:pt x="735" y="150"/>
                    </a:lnTo>
                    <a:lnTo>
                      <a:pt x="741" y="158"/>
                    </a:lnTo>
                    <a:lnTo>
                      <a:pt x="754" y="138"/>
                    </a:lnTo>
                    <a:lnTo>
                      <a:pt x="771" y="119"/>
                    </a:lnTo>
                    <a:lnTo>
                      <a:pt x="764" y="111"/>
                    </a:lnTo>
                    <a:lnTo>
                      <a:pt x="771" y="119"/>
                    </a:lnTo>
                    <a:lnTo>
                      <a:pt x="764" y="111"/>
                    </a:lnTo>
                    <a:lnTo>
                      <a:pt x="771" y="119"/>
                    </a:lnTo>
                    <a:lnTo>
                      <a:pt x="788" y="102"/>
                    </a:lnTo>
                    <a:lnTo>
                      <a:pt x="782" y="94"/>
                    </a:lnTo>
                    <a:lnTo>
                      <a:pt x="788" y="102"/>
                    </a:lnTo>
                    <a:lnTo>
                      <a:pt x="782" y="94"/>
                    </a:lnTo>
                    <a:lnTo>
                      <a:pt x="788" y="102"/>
                    </a:lnTo>
                    <a:lnTo>
                      <a:pt x="808" y="86"/>
                    </a:lnTo>
                    <a:lnTo>
                      <a:pt x="827" y="72"/>
                    </a:lnTo>
                    <a:lnTo>
                      <a:pt x="821" y="64"/>
                    </a:lnTo>
                    <a:lnTo>
                      <a:pt x="826" y="72"/>
                    </a:lnTo>
                    <a:lnTo>
                      <a:pt x="827" y="72"/>
                    </a:lnTo>
                    <a:lnTo>
                      <a:pt x="821" y="64"/>
                    </a:lnTo>
                    <a:lnTo>
                      <a:pt x="826" y="72"/>
                    </a:lnTo>
                    <a:lnTo>
                      <a:pt x="847" y="59"/>
                    </a:lnTo>
                    <a:lnTo>
                      <a:pt x="866" y="47"/>
                    </a:lnTo>
                    <a:lnTo>
                      <a:pt x="862" y="39"/>
                    </a:lnTo>
                    <a:lnTo>
                      <a:pt x="866" y="49"/>
                    </a:lnTo>
                    <a:lnTo>
                      <a:pt x="866" y="47"/>
                    </a:lnTo>
                    <a:lnTo>
                      <a:pt x="862" y="39"/>
                    </a:lnTo>
                    <a:lnTo>
                      <a:pt x="866" y="49"/>
                    </a:lnTo>
                    <a:lnTo>
                      <a:pt x="886" y="41"/>
                    </a:lnTo>
                    <a:lnTo>
                      <a:pt x="904" y="33"/>
                    </a:lnTo>
                    <a:lnTo>
                      <a:pt x="918" y="26"/>
                    </a:lnTo>
                    <a:lnTo>
                      <a:pt x="913" y="16"/>
                    </a:lnTo>
                    <a:lnTo>
                      <a:pt x="917" y="26"/>
                    </a:lnTo>
                    <a:lnTo>
                      <a:pt x="918" y="26"/>
                    </a:lnTo>
                    <a:lnTo>
                      <a:pt x="913" y="16"/>
                    </a:lnTo>
                    <a:lnTo>
                      <a:pt x="917" y="26"/>
                    </a:lnTo>
                    <a:lnTo>
                      <a:pt x="928" y="23"/>
                    </a:lnTo>
                    <a:lnTo>
                      <a:pt x="930" y="23"/>
                    </a:lnTo>
                    <a:lnTo>
                      <a:pt x="936" y="20"/>
                    </a:lnTo>
                    <a:lnTo>
                      <a:pt x="931" y="10"/>
                    </a:lnTo>
                    <a:lnTo>
                      <a:pt x="931" y="20"/>
                    </a:lnTo>
                    <a:lnTo>
                      <a:pt x="936" y="20"/>
                    </a:lnTo>
                    <a:lnTo>
                      <a:pt x="931" y="10"/>
                    </a:lnTo>
                    <a:lnTo>
                      <a:pt x="931" y="20"/>
                    </a:lnTo>
                    <a:lnTo>
                      <a:pt x="935" y="2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1" name="Freeform 172"/>
              <p:cNvSpPr>
                <a:spLocks noEditPoints="1"/>
              </p:cNvSpPr>
              <p:nvPr/>
            </p:nvSpPr>
            <p:spPr bwMode="auto">
              <a:xfrm>
                <a:off x="4315" y="2367"/>
                <a:ext cx="44" cy="69"/>
              </a:xfrm>
              <a:custGeom>
                <a:avLst/>
                <a:gdLst>
                  <a:gd name="T0" fmla="*/ 34 w 44"/>
                  <a:gd name="T1" fmla="*/ 69 h 69"/>
                  <a:gd name="T2" fmla="*/ 34 w 44"/>
                  <a:gd name="T3" fmla="*/ 44 h 69"/>
                  <a:gd name="T4" fmla="*/ 33 w 44"/>
                  <a:gd name="T5" fmla="*/ 48 h 69"/>
                  <a:gd name="T6" fmla="*/ 29 w 44"/>
                  <a:gd name="T7" fmla="*/ 49 h 69"/>
                  <a:gd name="T8" fmla="*/ 26 w 44"/>
                  <a:gd name="T9" fmla="*/ 51 h 69"/>
                  <a:gd name="T10" fmla="*/ 21 w 44"/>
                  <a:gd name="T11" fmla="*/ 51 h 69"/>
                  <a:gd name="T12" fmla="*/ 16 w 44"/>
                  <a:gd name="T13" fmla="*/ 51 h 69"/>
                  <a:gd name="T14" fmla="*/ 11 w 44"/>
                  <a:gd name="T15" fmla="*/ 48 h 69"/>
                  <a:gd name="T16" fmla="*/ 7 w 44"/>
                  <a:gd name="T17" fmla="*/ 44 h 69"/>
                  <a:gd name="T18" fmla="*/ 3 w 44"/>
                  <a:gd name="T19" fmla="*/ 39 h 69"/>
                  <a:gd name="T20" fmla="*/ 2 w 44"/>
                  <a:gd name="T21" fmla="*/ 33 h 69"/>
                  <a:gd name="T22" fmla="*/ 0 w 44"/>
                  <a:gd name="T23" fmla="*/ 25 h 69"/>
                  <a:gd name="T24" fmla="*/ 2 w 44"/>
                  <a:gd name="T25" fmla="*/ 18 h 69"/>
                  <a:gd name="T26" fmla="*/ 3 w 44"/>
                  <a:gd name="T27" fmla="*/ 12 h 69"/>
                  <a:gd name="T28" fmla="*/ 7 w 44"/>
                  <a:gd name="T29" fmla="*/ 7 h 69"/>
                  <a:gd name="T30" fmla="*/ 10 w 44"/>
                  <a:gd name="T31" fmla="*/ 4 h 69"/>
                  <a:gd name="T32" fmla="*/ 16 w 44"/>
                  <a:gd name="T33" fmla="*/ 0 h 69"/>
                  <a:gd name="T34" fmla="*/ 21 w 44"/>
                  <a:gd name="T35" fmla="*/ 0 h 69"/>
                  <a:gd name="T36" fmla="*/ 28 w 44"/>
                  <a:gd name="T37" fmla="*/ 0 h 69"/>
                  <a:gd name="T38" fmla="*/ 31 w 44"/>
                  <a:gd name="T39" fmla="*/ 4 h 69"/>
                  <a:gd name="T40" fmla="*/ 36 w 44"/>
                  <a:gd name="T41" fmla="*/ 7 h 69"/>
                  <a:gd name="T42" fmla="*/ 36 w 44"/>
                  <a:gd name="T43" fmla="*/ 0 h 69"/>
                  <a:gd name="T44" fmla="*/ 44 w 44"/>
                  <a:gd name="T45" fmla="*/ 0 h 69"/>
                  <a:gd name="T46" fmla="*/ 44 w 44"/>
                  <a:gd name="T47" fmla="*/ 69 h 69"/>
                  <a:gd name="T48" fmla="*/ 34 w 44"/>
                  <a:gd name="T49" fmla="*/ 69 h 69"/>
                  <a:gd name="T50" fmla="*/ 10 w 44"/>
                  <a:gd name="T51" fmla="*/ 25 h 69"/>
                  <a:gd name="T52" fmla="*/ 10 w 44"/>
                  <a:gd name="T53" fmla="*/ 31 h 69"/>
                  <a:gd name="T54" fmla="*/ 11 w 44"/>
                  <a:gd name="T55" fmla="*/ 36 h 69"/>
                  <a:gd name="T56" fmla="*/ 13 w 44"/>
                  <a:gd name="T57" fmla="*/ 39 h 69"/>
                  <a:gd name="T58" fmla="*/ 16 w 44"/>
                  <a:gd name="T59" fmla="*/ 43 h 69"/>
                  <a:gd name="T60" fmla="*/ 20 w 44"/>
                  <a:gd name="T61" fmla="*/ 44 h 69"/>
                  <a:gd name="T62" fmla="*/ 23 w 44"/>
                  <a:gd name="T63" fmla="*/ 44 h 69"/>
                  <a:gd name="T64" fmla="*/ 28 w 44"/>
                  <a:gd name="T65" fmla="*/ 43 h 69"/>
                  <a:gd name="T66" fmla="*/ 33 w 44"/>
                  <a:gd name="T67" fmla="*/ 39 h 69"/>
                  <a:gd name="T68" fmla="*/ 34 w 44"/>
                  <a:gd name="T69" fmla="*/ 36 h 69"/>
                  <a:gd name="T70" fmla="*/ 36 w 44"/>
                  <a:gd name="T71" fmla="*/ 31 h 69"/>
                  <a:gd name="T72" fmla="*/ 36 w 44"/>
                  <a:gd name="T73" fmla="*/ 26 h 69"/>
                  <a:gd name="T74" fmla="*/ 36 w 44"/>
                  <a:gd name="T75" fmla="*/ 20 h 69"/>
                  <a:gd name="T76" fmla="*/ 34 w 44"/>
                  <a:gd name="T77" fmla="*/ 15 h 69"/>
                  <a:gd name="T78" fmla="*/ 31 w 44"/>
                  <a:gd name="T79" fmla="*/ 12 h 69"/>
                  <a:gd name="T80" fmla="*/ 29 w 44"/>
                  <a:gd name="T81" fmla="*/ 9 h 69"/>
                  <a:gd name="T82" fmla="*/ 26 w 44"/>
                  <a:gd name="T83" fmla="*/ 7 h 69"/>
                  <a:gd name="T84" fmla="*/ 23 w 44"/>
                  <a:gd name="T85" fmla="*/ 7 h 69"/>
                  <a:gd name="T86" fmla="*/ 16 w 44"/>
                  <a:gd name="T87" fmla="*/ 7 h 69"/>
                  <a:gd name="T88" fmla="*/ 13 w 44"/>
                  <a:gd name="T89" fmla="*/ 12 h 69"/>
                  <a:gd name="T90" fmla="*/ 11 w 44"/>
                  <a:gd name="T91" fmla="*/ 15 h 69"/>
                  <a:gd name="T92" fmla="*/ 10 w 44"/>
                  <a:gd name="T93" fmla="*/ 20 h 69"/>
                  <a:gd name="T94" fmla="*/ 10 w 44"/>
                  <a:gd name="T95" fmla="*/ 2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" h="69">
                    <a:moveTo>
                      <a:pt x="34" y="69"/>
                    </a:moveTo>
                    <a:lnTo>
                      <a:pt x="34" y="44"/>
                    </a:lnTo>
                    <a:lnTo>
                      <a:pt x="33" y="48"/>
                    </a:lnTo>
                    <a:lnTo>
                      <a:pt x="29" y="49"/>
                    </a:lnTo>
                    <a:lnTo>
                      <a:pt x="26" y="51"/>
                    </a:lnTo>
                    <a:lnTo>
                      <a:pt x="21" y="51"/>
                    </a:lnTo>
                    <a:lnTo>
                      <a:pt x="16" y="51"/>
                    </a:lnTo>
                    <a:lnTo>
                      <a:pt x="11" y="48"/>
                    </a:lnTo>
                    <a:lnTo>
                      <a:pt x="7" y="44"/>
                    </a:lnTo>
                    <a:lnTo>
                      <a:pt x="3" y="39"/>
                    </a:lnTo>
                    <a:lnTo>
                      <a:pt x="2" y="33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3" y="12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1" y="4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69"/>
                    </a:lnTo>
                    <a:lnTo>
                      <a:pt x="34" y="69"/>
                    </a:lnTo>
                    <a:close/>
                    <a:moveTo>
                      <a:pt x="10" y="25"/>
                    </a:moveTo>
                    <a:lnTo>
                      <a:pt x="10" y="31"/>
                    </a:lnTo>
                    <a:lnTo>
                      <a:pt x="11" y="36"/>
                    </a:lnTo>
                    <a:lnTo>
                      <a:pt x="13" y="39"/>
                    </a:lnTo>
                    <a:lnTo>
                      <a:pt x="16" y="43"/>
                    </a:lnTo>
                    <a:lnTo>
                      <a:pt x="20" y="44"/>
                    </a:lnTo>
                    <a:lnTo>
                      <a:pt x="23" y="44"/>
                    </a:lnTo>
                    <a:lnTo>
                      <a:pt x="28" y="43"/>
                    </a:lnTo>
                    <a:lnTo>
                      <a:pt x="33" y="39"/>
                    </a:lnTo>
                    <a:lnTo>
                      <a:pt x="34" y="36"/>
                    </a:lnTo>
                    <a:lnTo>
                      <a:pt x="36" y="31"/>
                    </a:lnTo>
                    <a:lnTo>
                      <a:pt x="36" y="26"/>
                    </a:lnTo>
                    <a:lnTo>
                      <a:pt x="36" y="20"/>
                    </a:lnTo>
                    <a:lnTo>
                      <a:pt x="34" y="15"/>
                    </a:lnTo>
                    <a:lnTo>
                      <a:pt x="31" y="12"/>
                    </a:lnTo>
                    <a:lnTo>
                      <a:pt x="29" y="9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16" y="7"/>
                    </a:lnTo>
                    <a:lnTo>
                      <a:pt x="13" y="12"/>
                    </a:lnTo>
                    <a:lnTo>
                      <a:pt x="11" y="15"/>
                    </a:lnTo>
                    <a:lnTo>
                      <a:pt x="10" y="20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2" name="Freeform 173"/>
              <p:cNvSpPr>
                <a:spLocks noEditPoints="1"/>
              </p:cNvSpPr>
              <p:nvPr/>
            </p:nvSpPr>
            <p:spPr bwMode="auto">
              <a:xfrm>
                <a:off x="4396" y="2369"/>
                <a:ext cx="46" cy="29"/>
              </a:xfrm>
              <a:custGeom>
                <a:avLst/>
                <a:gdLst>
                  <a:gd name="T0" fmla="*/ 46 w 46"/>
                  <a:gd name="T1" fmla="*/ 8 h 29"/>
                  <a:gd name="T2" fmla="*/ 0 w 46"/>
                  <a:gd name="T3" fmla="*/ 8 h 29"/>
                  <a:gd name="T4" fmla="*/ 0 w 46"/>
                  <a:gd name="T5" fmla="*/ 0 h 29"/>
                  <a:gd name="T6" fmla="*/ 46 w 46"/>
                  <a:gd name="T7" fmla="*/ 0 h 29"/>
                  <a:gd name="T8" fmla="*/ 46 w 46"/>
                  <a:gd name="T9" fmla="*/ 8 h 29"/>
                  <a:gd name="T10" fmla="*/ 46 w 46"/>
                  <a:gd name="T11" fmla="*/ 29 h 29"/>
                  <a:gd name="T12" fmla="*/ 0 w 46"/>
                  <a:gd name="T13" fmla="*/ 29 h 29"/>
                  <a:gd name="T14" fmla="*/ 0 w 46"/>
                  <a:gd name="T15" fmla="*/ 21 h 29"/>
                  <a:gd name="T16" fmla="*/ 46 w 46"/>
                  <a:gd name="T17" fmla="*/ 21 h 29"/>
                  <a:gd name="T18" fmla="*/ 46 w 46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9">
                    <a:moveTo>
                      <a:pt x="46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8"/>
                    </a:lnTo>
                    <a:close/>
                    <a:moveTo>
                      <a:pt x="46" y="29"/>
                    </a:moveTo>
                    <a:lnTo>
                      <a:pt x="0" y="29"/>
                    </a:lnTo>
                    <a:lnTo>
                      <a:pt x="0" y="21"/>
                    </a:lnTo>
                    <a:lnTo>
                      <a:pt x="46" y="21"/>
                    </a:lnTo>
                    <a:lnTo>
                      <a:pt x="4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3" name="Freeform 174"/>
              <p:cNvSpPr>
                <a:spLocks/>
              </p:cNvSpPr>
              <p:nvPr/>
            </p:nvSpPr>
            <p:spPr bwMode="auto">
              <a:xfrm>
                <a:off x="4477" y="2350"/>
                <a:ext cx="44" cy="68"/>
              </a:xfrm>
              <a:custGeom>
                <a:avLst/>
                <a:gdLst>
                  <a:gd name="T0" fmla="*/ 9 w 44"/>
                  <a:gd name="T1" fmla="*/ 48 h 68"/>
                  <a:gd name="T2" fmla="*/ 13 w 44"/>
                  <a:gd name="T3" fmla="*/ 58 h 68"/>
                  <a:gd name="T4" fmla="*/ 21 w 44"/>
                  <a:gd name="T5" fmla="*/ 61 h 68"/>
                  <a:gd name="T6" fmla="*/ 31 w 44"/>
                  <a:gd name="T7" fmla="*/ 58 h 68"/>
                  <a:gd name="T8" fmla="*/ 36 w 44"/>
                  <a:gd name="T9" fmla="*/ 47 h 68"/>
                  <a:gd name="T10" fmla="*/ 31 w 44"/>
                  <a:gd name="T11" fmla="*/ 37 h 68"/>
                  <a:gd name="T12" fmla="*/ 21 w 44"/>
                  <a:gd name="T13" fmla="*/ 34 h 68"/>
                  <a:gd name="T14" fmla="*/ 17 w 44"/>
                  <a:gd name="T15" fmla="*/ 35 h 68"/>
                  <a:gd name="T16" fmla="*/ 18 w 44"/>
                  <a:gd name="T17" fmla="*/ 27 h 68"/>
                  <a:gd name="T18" fmla="*/ 28 w 44"/>
                  <a:gd name="T19" fmla="*/ 26 h 68"/>
                  <a:gd name="T20" fmla="*/ 31 w 44"/>
                  <a:gd name="T21" fmla="*/ 21 h 68"/>
                  <a:gd name="T22" fmla="*/ 31 w 44"/>
                  <a:gd name="T23" fmla="*/ 13 h 68"/>
                  <a:gd name="T24" fmla="*/ 26 w 44"/>
                  <a:gd name="T25" fmla="*/ 6 h 68"/>
                  <a:gd name="T26" fmla="*/ 17 w 44"/>
                  <a:gd name="T27" fmla="*/ 6 h 68"/>
                  <a:gd name="T28" fmla="*/ 10 w 44"/>
                  <a:gd name="T29" fmla="*/ 13 h 68"/>
                  <a:gd name="T30" fmla="*/ 0 w 44"/>
                  <a:gd name="T31" fmla="*/ 17 h 68"/>
                  <a:gd name="T32" fmla="*/ 4 w 44"/>
                  <a:gd name="T33" fmla="*/ 8 h 68"/>
                  <a:gd name="T34" fmla="*/ 12 w 44"/>
                  <a:gd name="T35" fmla="*/ 1 h 68"/>
                  <a:gd name="T36" fmla="*/ 21 w 44"/>
                  <a:gd name="T37" fmla="*/ 0 h 68"/>
                  <a:gd name="T38" fmla="*/ 31 w 44"/>
                  <a:gd name="T39" fmla="*/ 1 h 68"/>
                  <a:gd name="T40" fmla="*/ 38 w 44"/>
                  <a:gd name="T41" fmla="*/ 8 h 68"/>
                  <a:gd name="T42" fmla="*/ 41 w 44"/>
                  <a:gd name="T43" fmla="*/ 17 h 68"/>
                  <a:gd name="T44" fmla="*/ 38 w 44"/>
                  <a:gd name="T45" fmla="*/ 24 h 68"/>
                  <a:gd name="T46" fmla="*/ 31 w 44"/>
                  <a:gd name="T47" fmla="*/ 30 h 68"/>
                  <a:gd name="T48" fmla="*/ 41 w 44"/>
                  <a:gd name="T49" fmla="*/ 37 h 68"/>
                  <a:gd name="T50" fmla="*/ 44 w 44"/>
                  <a:gd name="T51" fmla="*/ 47 h 68"/>
                  <a:gd name="T52" fmla="*/ 41 w 44"/>
                  <a:gd name="T53" fmla="*/ 58 h 68"/>
                  <a:gd name="T54" fmla="*/ 33 w 44"/>
                  <a:gd name="T55" fmla="*/ 66 h 68"/>
                  <a:gd name="T56" fmla="*/ 21 w 44"/>
                  <a:gd name="T57" fmla="*/ 68 h 68"/>
                  <a:gd name="T58" fmla="*/ 10 w 44"/>
                  <a:gd name="T59" fmla="*/ 66 h 68"/>
                  <a:gd name="T60" fmla="*/ 4 w 44"/>
                  <a:gd name="T61" fmla="*/ 60 h 68"/>
                  <a:gd name="T62" fmla="*/ 0 w 44"/>
                  <a:gd name="T63" fmla="*/ 5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68">
                    <a:moveTo>
                      <a:pt x="0" y="50"/>
                    </a:moveTo>
                    <a:lnTo>
                      <a:pt x="9" y="48"/>
                    </a:lnTo>
                    <a:lnTo>
                      <a:pt x="10" y="55"/>
                    </a:lnTo>
                    <a:lnTo>
                      <a:pt x="13" y="58"/>
                    </a:lnTo>
                    <a:lnTo>
                      <a:pt x="17" y="61"/>
                    </a:lnTo>
                    <a:lnTo>
                      <a:pt x="21" y="61"/>
                    </a:lnTo>
                    <a:lnTo>
                      <a:pt x="26" y="60"/>
                    </a:lnTo>
                    <a:lnTo>
                      <a:pt x="31" y="58"/>
                    </a:lnTo>
                    <a:lnTo>
                      <a:pt x="34" y="53"/>
                    </a:lnTo>
                    <a:lnTo>
                      <a:pt x="36" y="47"/>
                    </a:lnTo>
                    <a:lnTo>
                      <a:pt x="34" y="42"/>
                    </a:lnTo>
                    <a:lnTo>
                      <a:pt x="31" y="37"/>
                    </a:lnTo>
                    <a:lnTo>
                      <a:pt x="28" y="35"/>
                    </a:lnTo>
                    <a:lnTo>
                      <a:pt x="21" y="34"/>
                    </a:lnTo>
                    <a:lnTo>
                      <a:pt x="20" y="34"/>
                    </a:lnTo>
                    <a:lnTo>
                      <a:pt x="17" y="35"/>
                    </a:lnTo>
                    <a:lnTo>
                      <a:pt x="17" y="27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28" y="26"/>
                    </a:lnTo>
                    <a:lnTo>
                      <a:pt x="31" y="22"/>
                    </a:lnTo>
                    <a:lnTo>
                      <a:pt x="31" y="21"/>
                    </a:lnTo>
                    <a:lnTo>
                      <a:pt x="33" y="16"/>
                    </a:lnTo>
                    <a:lnTo>
                      <a:pt x="31" y="13"/>
                    </a:lnTo>
                    <a:lnTo>
                      <a:pt x="30" y="9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7" y="6"/>
                    </a:lnTo>
                    <a:lnTo>
                      <a:pt x="13" y="9"/>
                    </a:lnTo>
                    <a:lnTo>
                      <a:pt x="10" y="13"/>
                    </a:lnTo>
                    <a:lnTo>
                      <a:pt x="9" y="17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4"/>
                    </a:lnTo>
                    <a:lnTo>
                      <a:pt x="12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4"/>
                    </a:lnTo>
                    <a:lnTo>
                      <a:pt x="38" y="8"/>
                    </a:lnTo>
                    <a:lnTo>
                      <a:pt x="41" y="13"/>
                    </a:lnTo>
                    <a:lnTo>
                      <a:pt x="41" y="17"/>
                    </a:lnTo>
                    <a:lnTo>
                      <a:pt x="41" y="21"/>
                    </a:lnTo>
                    <a:lnTo>
                      <a:pt x="38" y="24"/>
                    </a:lnTo>
                    <a:lnTo>
                      <a:pt x="36" y="27"/>
                    </a:lnTo>
                    <a:lnTo>
                      <a:pt x="31" y="30"/>
                    </a:lnTo>
                    <a:lnTo>
                      <a:pt x="36" y="32"/>
                    </a:lnTo>
                    <a:lnTo>
                      <a:pt x="41" y="37"/>
                    </a:lnTo>
                    <a:lnTo>
                      <a:pt x="43" y="42"/>
                    </a:lnTo>
                    <a:lnTo>
                      <a:pt x="44" y="47"/>
                    </a:lnTo>
                    <a:lnTo>
                      <a:pt x="44" y="53"/>
                    </a:lnTo>
                    <a:lnTo>
                      <a:pt x="41" y="58"/>
                    </a:lnTo>
                    <a:lnTo>
                      <a:pt x="38" y="63"/>
                    </a:lnTo>
                    <a:lnTo>
                      <a:pt x="33" y="66"/>
                    </a:lnTo>
                    <a:lnTo>
                      <a:pt x="28" y="68"/>
                    </a:lnTo>
                    <a:lnTo>
                      <a:pt x="21" y="68"/>
                    </a:lnTo>
                    <a:lnTo>
                      <a:pt x="15" y="68"/>
                    </a:lnTo>
                    <a:lnTo>
                      <a:pt x="10" y="66"/>
                    </a:lnTo>
                    <a:lnTo>
                      <a:pt x="7" y="63"/>
                    </a:lnTo>
                    <a:lnTo>
                      <a:pt x="4" y="60"/>
                    </a:lnTo>
                    <a:lnTo>
                      <a:pt x="0" y="5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4" name="Freeform 175"/>
              <p:cNvSpPr>
                <a:spLocks/>
              </p:cNvSpPr>
              <p:nvPr/>
            </p:nvSpPr>
            <p:spPr bwMode="auto">
              <a:xfrm>
                <a:off x="4533" y="2408"/>
                <a:ext cx="11" cy="23"/>
              </a:xfrm>
              <a:custGeom>
                <a:avLst/>
                <a:gdLst>
                  <a:gd name="T0" fmla="*/ 1 w 11"/>
                  <a:gd name="T1" fmla="*/ 10 h 23"/>
                  <a:gd name="T2" fmla="*/ 1 w 11"/>
                  <a:gd name="T3" fmla="*/ 0 h 23"/>
                  <a:gd name="T4" fmla="*/ 11 w 11"/>
                  <a:gd name="T5" fmla="*/ 0 h 23"/>
                  <a:gd name="T6" fmla="*/ 11 w 11"/>
                  <a:gd name="T7" fmla="*/ 10 h 23"/>
                  <a:gd name="T8" fmla="*/ 9 w 11"/>
                  <a:gd name="T9" fmla="*/ 15 h 23"/>
                  <a:gd name="T10" fmla="*/ 8 w 11"/>
                  <a:gd name="T11" fmla="*/ 18 h 23"/>
                  <a:gd name="T12" fmla="*/ 6 w 11"/>
                  <a:gd name="T13" fmla="*/ 21 h 23"/>
                  <a:gd name="T14" fmla="*/ 3 w 11"/>
                  <a:gd name="T15" fmla="*/ 23 h 23"/>
                  <a:gd name="T16" fmla="*/ 0 w 11"/>
                  <a:gd name="T17" fmla="*/ 19 h 23"/>
                  <a:gd name="T18" fmla="*/ 3 w 11"/>
                  <a:gd name="T19" fmla="*/ 18 h 23"/>
                  <a:gd name="T20" fmla="*/ 4 w 11"/>
                  <a:gd name="T21" fmla="*/ 16 h 23"/>
                  <a:gd name="T22" fmla="*/ 4 w 11"/>
                  <a:gd name="T23" fmla="*/ 13 h 23"/>
                  <a:gd name="T24" fmla="*/ 6 w 11"/>
                  <a:gd name="T25" fmla="*/ 10 h 23"/>
                  <a:gd name="T26" fmla="*/ 1 w 11"/>
                  <a:gd name="T27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23">
                    <a:moveTo>
                      <a:pt x="1" y="10"/>
                    </a:moveTo>
                    <a:lnTo>
                      <a:pt x="1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9" y="15"/>
                    </a:lnTo>
                    <a:lnTo>
                      <a:pt x="8" y="18"/>
                    </a:lnTo>
                    <a:lnTo>
                      <a:pt x="6" y="21"/>
                    </a:lnTo>
                    <a:lnTo>
                      <a:pt x="3" y="23"/>
                    </a:lnTo>
                    <a:lnTo>
                      <a:pt x="0" y="19"/>
                    </a:lnTo>
                    <a:lnTo>
                      <a:pt x="3" y="18"/>
                    </a:lnTo>
                    <a:lnTo>
                      <a:pt x="4" y="16"/>
                    </a:lnTo>
                    <a:lnTo>
                      <a:pt x="4" y="13"/>
                    </a:lnTo>
                    <a:lnTo>
                      <a:pt x="6" y="1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5" name="Freeform 176"/>
              <p:cNvSpPr>
                <a:spLocks noEditPoints="1"/>
              </p:cNvSpPr>
              <p:nvPr/>
            </p:nvSpPr>
            <p:spPr bwMode="auto">
              <a:xfrm>
                <a:off x="4667" y="2369"/>
                <a:ext cx="46" cy="29"/>
              </a:xfrm>
              <a:custGeom>
                <a:avLst/>
                <a:gdLst>
                  <a:gd name="T0" fmla="*/ 46 w 46"/>
                  <a:gd name="T1" fmla="*/ 8 h 29"/>
                  <a:gd name="T2" fmla="*/ 0 w 46"/>
                  <a:gd name="T3" fmla="*/ 8 h 29"/>
                  <a:gd name="T4" fmla="*/ 0 w 46"/>
                  <a:gd name="T5" fmla="*/ 0 h 29"/>
                  <a:gd name="T6" fmla="*/ 46 w 46"/>
                  <a:gd name="T7" fmla="*/ 0 h 29"/>
                  <a:gd name="T8" fmla="*/ 46 w 46"/>
                  <a:gd name="T9" fmla="*/ 8 h 29"/>
                  <a:gd name="T10" fmla="*/ 46 w 46"/>
                  <a:gd name="T11" fmla="*/ 29 h 29"/>
                  <a:gd name="T12" fmla="*/ 0 w 46"/>
                  <a:gd name="T13" fmla="*/ 29 h 29"/>
                  <a:gd name="T14" fmla="*/ 0 w 46"/>
                  <a:gd name="T15" fmla="*/ 21 h 29"/>
                  <a:gd name="T16" fmla="*/ 46 w 46"/>
                  <a:gd name="T17" fmla="*/ 21 h 29"/>
                  <a:gd name="T18" fmla="*/ 46 w 46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9">
                    <a:moveTo>
                      <a:pt x="46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8"/>
                    </a:lnTo>
                    <a:close/>
                    <a:moveTo>
                      <a:pt x="46" y="29"/>
                    </a:moveTo>
                    <a:lnTo>
                      <a:pt x="0" y="29"/>
                    </a:lnTo>
                    <a:lnTo>
                      <a:pt x="0" y="21"/>
                    </a:lnTo>
                    <a:lnTo>
                      <a:pt x="46" y="21"/>
                    </a:lnTo>
                    <a:lnTo>
                      <a:pt x="4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6" name="Freeform 177"/>
              <p:cNvSpPr>
                <a:spLocks/>
              </p:cNvSpPr>
              <p:nvPr/>
            </p:nvSpPr>
            <p:spPr bwMode="auto">
              <a:xfrm>
                <a:off x="4755" y="2350"/>
                <a:ext cx="24" cy="68"/>
              </a:xfrm>
              <a:custGeom>
                <a:avLst/>
                <a:gdLst>
                  <a:gd name="T0" fmla="*/ 24 w 24"/>
                  <a:gd name="T1" fmla="*/ 68 h 68"/>
                  <a:gd name="T2" fmla="*/ 16 w 24"/>
                  <a:gd name="T3" fmla="*/ 68 h 68"/>
                  <a:gd name="T4" fmla="*/ 16 w 24"/>
                  <a:gd name="T5" fmla="*/ 14 h 68"/>
                  <a:gd name="T6" fmla="*/ 13 w 24"/>
                  <a:gd name="T7" fmla="*/ 17 h 68"/>
                  <a:gd name="T8" fmla="*/ 8 w 24"/>
                  <a:gd name="T9" fmla="*/ 19 h 68"/>
                  <a:gd name="T10" fmla="*/ 3 w 24"/>
                  <a:gd name="T11" fmla="*/ 22 h 68"/>
                  <a:gd name="T12" fmla="*/ 0 w 24"/>
                  <a:gd name="T13" fmla="*/ 24 h 68"/>
                  <a:gd name="T14" fmla="*/ 0 w 24"/>
                  <a:gd name="T15" fmla="*/ 16 h 68"/>
                  <a:gd name="T16" fmla="*/ 6 w 24"/>
                  <a:gd name="T17" fmla="*/ 13 h 68"/>
                  <a:gd name="T18" fmla="*/ 11 w 24"/>
                  <a:gd name="T19" fmla="*/ 8 h 68"/>
                  <a:gd name="T20" fmla="*/ 16 w 24"/>
                  <a:gd name="T21" fmla="*/ 3 h 68"/>
                  <a:gd name="T22" fmla="*/ 19 w 24"/>
                  <a:gd name="T23" fmla="*/ 0 h 68"/>
                  <a:gd name="T24" fmla="*/ 24 w 24"/>
                  <a:gd name="T25" fmla="*/ 0 h 68"/>
                  <a:gd name="T26" fmla="*/ 24 w 24"/>
                  <a:gd name="T2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68">
                    <a:moveTo>
                      <a:pt x="24" y="68"/>
                    </a:moveTo>
                    <a:lnTo>
                      <a:pt x="16" y="68"/>
                    </a:lnTo>
                    <a:lnTo>
                      <a:pt x="16" y="14"/>
                    </a:lnTo>
                    <a:lnTo>
                      <a:pt x="13" y="17"/>
                    </a:lnTo>
                    <a:lnTo>
                      <a:pt x="8" y="19"/>
                    </a:lnTo>
                    <a:lnTo>
                      <a:pt x="3" y="2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6" y="13"/>
                    </a:lnTo>
                    <a:lnTo>
                      <a:pt x="11" y="8"/>
                    </a:lnTo>
                    <a:lnTo>
                      <a:pt x="16" y="3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4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7" name="Freeform 178"/>
              <p:cNvSpPr>
                <a:spLocks noEditPoints="1"/>
              </p:cNvSpPr>
              <p:nvPr/>
            </p:nvSpPr>
            <p:spPr bwMode="auto">
              <a:xfrm>
                <a:off x="4581" y="2367"/>
                <a:ext cx="54" cy="51"/>
              </a:xfrm>
              <a:custGeom>
                <a:avLst/>
                <a:gdLst>
                  <a:gd name="T0" fmla="*/ 54 w 54"/>
                  <a:gd name="T1" fmla="*/ 0 h 51"/>
                  <a:gd name="T2" fmla="*/ 54 w 54"/>
                  <a:gd name="T3" fmla="*/ 9 h 51"/>
                  <a:gd name="T4" fmla="*/ 39 w 54"/>
                  <a:gd name="T5" fmla="*/ 9 h 51"/>
                  <a:gd name="T6" fmla="*/ 44 w 54"/>
                  <a:gd name="T7" fmla="*/ 12 h 51"/>
                  <a:gd name="T8" fmla="*/ 46 w 54"/>
                  <a:gd name="T9" fmla="*/ 18 h 51"/>
                  <a:gd name="T10" fmla="*/ 46 w 54"/>
                  <a:gd name="T11" fmla="*/ 25 h 51"/>
                  <a:gd name="T12" fmla="*/ 46 w 54"/>
                  <a:gd name="T13" fmla="*/ 33 h 51"/>
                  <a:gd name="T14" fmla="*/ 42 w 54"/>
                  <a:gd name="T15" fmla="*/ 39 h 51"/>
                  <a:gd name="T16" fmla="*/ 39 w 54"/>
                  <a:gd name="T17" fmla="*/ 44 h 51"/>
                  <a:gd name="T18" fmla="*/ 34 w 54"/>
                  <a:gd name="T19" fmla="*/ 49 h 51"/>
                  <a:gd name="T20" fmla="*/ 29 w 54"/>
                  <a:gd name="T21" fmla="*/ 51 h 51"/>
                  <a:gd name="T22" fmla="*/ 23 w 54"/>
                  <a:gd name="T23" fmla="*/ 51 h 51"/>
                  <a:gd name="T24" fmla="*/ 16 w 54"/>
                  <a:gd name="T25" fmla="*/ 51 h 51"/>
                  <a:gd name="T26" fmla="*/ 12 w 54"/>
                  <a:gd name="T27" fmla="*/ 49 h 51"/>
                  <a:gd name="T28" fmla="*/ 7 w 54"/>
                  <a:gd name="T29" fmla="*/ 44 h 51"/>
                  <a:gd name="T30" fmla="*/ 3 w 54"/>
                  <a:gd name="T31" fmla="*/ 39 h 51"/>
                  <a:gd name="T32" fmla="*/ 0 w 54"/>
                  <a:gd name="T33" fmla="*/ 33 h 51"/>
                  <a:gd name="T34" fmla="*/ 0 w 54"/>
                  <a:gd name="T35" fmla="*/ 25 h 51"/>
                  <a:gd name="T36" fmla="*/ 0 w 54"/>
                  <a:gd name="T37" fmla="*/ 18 h 51"/>
                  <a:gd name="T38" fmla="*/ 3 w 54"/>
                  <a:gd name="T39" fmla="*/ 12 h 51"/>
                  <a:gd name="T40" fmla="*/ 7 w 54"/>
                  <a:gd name="T41" fmla="*/ 7 h 51"/>
                  <a:gd name="T42" fmla="*/ 12 w 54"/>
                  <a:gd name="T43" fmla="*/ 2 h 51"/>
                  <a:gd name="T44" fmla="*/ 16 w 54"/>
                  <a:gd name="T45" fmla="*/ 0 h 51"/>
                  <a:gd name="T46" fmla="*/ 23 w 54"/>
                  <a:gd name="T47" fmla="*/ 0 h 51"/>
                  <a:gd name="T48" fmla="*/ 26 w 54"/>
                  <a:gd name="T49" fmla="*/ 0 h 51"/>
                  <a:gd name="T50" fmla="*/ 31 w 54"/>
                  <a:gd name="T51" fmla="*/ 0 h 51"/>
                  <a:gd name="T52" fmla="*/ 54 w 54"/>
                  <a:gd name="T53" fmla="*/ 0 h 51"/>
                  <a:gd name="T54" fmla="*/ 23 w 54"/>
                  <a:gd name="T55" fmla="*/ 7 h 51"/>
                  <a:gd name="T56" fmla="*/ 20 w 54"/>
                  <a:gd name="T57" fmla="*/ 7 h 51"/>
                  <a:gd name="T58" fmla="*/ 16 w 54"/>
                  <a:gd name="T59" fmla="*/ 9 h 51"/>
                  <a:gd name="T60" fmla="*/ 13 w 54"/>
                  <a:gd name="T61" fmla="*/ 12 h 51"/>
                  <a:gd name="T62" fmla="*/ 10 w 54"/>
                  <a:gd name="T63" fmla="*/ 15 h 51"/>
                  <a:gd name="T64" fmla="*/ 8 w 54"/>
                  <a:gd name="T65" fmla="*/ 20 h 51"/>
                  <a:gd name="T66" fmla="*/ 8 w 54"/>
                  <a:gd name="T67" fmla="*/ 26 h 51"/>
                  <a:gd name="T68" fmla="*/ 8 w 54"/>
                  <a:gd name="T69" fmla="*/ 31 h 51"/>
                  <a:gd name="T70" fmla="*/ 10 w 54"/>
                  <a:gd name="T71" fmla="*/ 36 h 51"/>
                  <a:gd name="T72" fmla="*/ 13 w 54"/>
                  <a:gd name="T73" fmla="*/ 39 h 51"/>
                  <a:gd name="T74" fmla="*/ 15 w 54"/>
                  <a:gd name="T75" fmla="*/ 43 h 51"/>
                  <a:gd name="T76" fmla="*/ 20 w 54"/>
                  <a:gd name="T77" fmla="*/ 44 h 51"/>
                  <a:gd name="T78" fmla="*/ 23 w 54"/>
                  <a:gd name="T79" fmla="*/ 44 h 51"/>
                  <a:gd name="T80" fmla="*/ 28 w 54"/>
                  <a:gd name="T81" fmla="*/ 44 h 51"/>
                  <a:gd name="T82" fmla="*/ 31 w 54"/>
                  <a:gd name="T83" fmla="*/ 43 h 51"/>
                  <a:gd name="T84" fmla="*/ 34 w 54"/>
                  <a:gd name="T85" fmla="*/ 39 h 51"/>
                  <a:gd name="T86" fmla="*/ 36 w 54"/>
                  <a:gd name="T87" fmla="*/ 36 h 51"/>
                  <a:gd name="T88" fmla="*/ 38 w 54"/>
                  <a:gd name="T89" fmla="*/ 31 h 51"/>
                  <a:gd name="T90" fmla="*/ 38 w 54"/>
                  <a:gd name="T91" fmla="*/ 26 h 51"/>
                  <a:gd name="T92" fmla="*/ 38 w 54"/>
                  <a:gd name="T93" fmla="*/ 20 h 51"/>
                  <a:gd name="T94" fmla="*/ 36 w 54"/>
                  <a:gd name="T95" fmla="*/ 17 h 51"/>
                  <a:gd name="T96" fmla="*/ 34 w 54"/>
                  <a:gd name="T97" fmla="*/ 12 h 51"/>
                  <a:gd name="T98" fmla="*/ 31 w 54"/>
                  <a:gd name="T99" fmla="*/ 9 h 51"/>
                  <a:gd name="T100" fmla="*/ 28 w 54"/>
                  <a:gd name="T101" fmla="*/ 7 h 51"/>
                  <a:gd name="T102" fmla="*/ 23 w 54"/>
                  <a:gd name="T10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" h="51">
                    <a:moveTo>
                      <a:pt x="54" y="0"/>
                    </a:moveTo>
                    <a:lnTo>
                      <a:pt x="54" y="9"/>
                    </a:lnTo>
                    <a:lnTo>
                      <a:pt x="39" y="9"/>
                    </a:lnTo>
                    <a:lnTo>
                      <a:pt x="44" y="12"/>
                    </a:lnTo>
                    <a:lnTo>
                      <a:pt x="46" y="18"/>
                    </a:lnTo>
                    <a:lnTo>
                      <a:pt x="46" y="25"/>
                    </a:lnTo>
                    <a:lnTo>
                      <a:pt x="46" y="33"/>
                    </a:lnTo>
                    <a:lnTo>
                      <a:pt x="42" y="39"/>
                    </a:lnTo>
                    <a:lnTo>
                      <a:pt x="39" y="44"/>
                    </a:lnTo>
                    <a:lnTo>
                      <a:pt x="34" y="49"/>
                    </a:lnTo>
                    <a:lnTo>
                      <a:pt x="29" y="51"/>
                    </a:lnTo>
                    <a:lnTo>
                      <a:pt x="23" y="51"/>
                    </a:lnTo>
                    <a:lnTo>
                      <a:pt x="16" y="51"/>
                    </a:lnTo>
                    <a:lnTo>
                      <a:pt x="12" y="49"/>
                    </a:lnTo>
                    <a:lnTo>
                      <a:pt x="7" y="44"/>
                    </a:lnTo>
                    <a:lnTo>
                      <a:pt x="3" y="39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3" y="12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54" y="0"/>
                    </a:lnTo>
                    <a:close/>
                    <a:moveTo>
                      <a:pt x="23" y="7"/>
                    </a:moveTo>
                    <a:lnTo>
                      <a:pt x="20" y="7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0" y="15"/>
                    </a:lnTo>
                    <a:lnTo>
                      <a:pt x="8" y="20"/>
                    </a:lnTo>
                    <a:lnTo>
                      <a:pt x="8" y="26"/>
                    </a:lnTo>
                    <a:lnTo>
                      <a:pt x="8" y="31"/>
                    </a:lnTo>
                    <a:lnTo>
                      <a:pt x="10" y="36"/>
                    </a:lnTo>
                    <a:lnTo>
                      <a:pt x="13" y="39"/>
                    </a:lnTo>
                    <a:lnTo>
                      <a:pt x="15" y="43"/>
                    </a:lnTo>
                    <a:lnTo>
                      <a:pt x="20" y="44"/>
                    </a:lnTo>
                    <a:lnTo>
                      <a:pt x="23" y="44"/>
                    </a:lnTo>
                    <a:lnTo>
                      <a:pt x="28" y="44"/>
                    </a:lnTo>
                    <a:lnTo>
                      <a:pt x="31" y="43"/>
                    </a:lnTo>
                    <a:lnTo>
                      <a:pt x="34" y="39"/>
                    </a:lnTo>
                    <a:lnTo>
                      <a:pt x="36" y="36"/>
                    </a:lnTo>
                    <a:lnTo>
                      <a:pt x="38" y="31"/>
                    </a:lnTo>
                    <a:lnTo>
                      <a:pt x="38" y="26"/>
                    </a:lnTo>
                    <a:lnTo>
                      <a:pt x="38" y="20"/>
                    </a:lnTo>
                    <a:lnTo>
                      <a:pt x="36" y="17"/>
                    </a:lnTo>
                    <a:lnTo>
                      <a:pt x="34" y="12"/>
                    </a:lnTo>
                    <a:lnTo>
                      <a:pt x="31" y="9"/>
                    </a:lnTo>
                    <a:lnTo>
                      <a:pt x="28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8" name="Freeform 179"/>
              <p:cNvSpPr>
                <a:spLocks/>
              </p:cNvSpPr>
              <p:nvPr/>
            </p:nvSpPr>
            <p:spPr bwMode="auto">
              <a:xfrm>
                <a:off x="3622" y="3088"/>
                <a:ext cx="70" cy="44"/>
              </a:xfrm>
              <a:custGeom>
                <a:avLst/>
                <a:gdLst>
                  <a:gd name="T0" fmla="*/ 68 w 70"/>
                  <a:gd name="T1" fmla="*/ 41 h 44"/>
                  <a:gd name="T2" fmla="*/ 60 w 70"/>
                  <a:gd name="T3" fmla="*/ 41 h 44"/>
                  <a:gd name="T4" fmla="*/ 62 w 70"/>
                  <a:gd name="T5" fmla="*/ 39 h 44"/>
                  <a:gd name="T6" fmla="*/ 62 w 70"/>
                  <a:gd name="T7" fmla="*/ 36 h 44"/>
                  <a:gd name="T8" fmla="*/ 62 w 70"/>
                  <a:gd name="T9" fmla="*/ 34 h 44"/>
                  <a:gd name="T10" fmla="*/ 60 w 70"/>
                  <a:gd name="T11" fmla="*/ 33 h 44"/>
                  <a:gd name="T12" fmla="*/ 60 w 70"/>
                  <a:gd name="T13" fmla="*/ 31 h 44"/>
                  <a:gd name="T14" fmla="*/ 59 w 70"/>
                  <a:gd name="T15" fmla="*/ 29 h 44"/>
                  <a:gd name="T16" fmla="*/ 55 w 70"/>
                  <a:gd name="T17" fmla="*/ 28 h 44"/>
                  <a:gd name="T18" fmla="*/ 52 w 70"/>
                  <a:gd name="T19" fmla="*/ 26 h 44"/>
                  <a:gd name="T20" fmla="*/ 51 w 70"/>
                  <a:gd name="T21" fmla="*/ 26 h 44"/>
                  <a:gd name="T22" fmla="*/ 0 w 70"/>
                  <a:gd name="T23" fmla="*/ 44 h 44"/>
                  <a:gd name="T24" fmla="*/ 0 w 70"/>
                  <a:gd name="T25" fmla="*/ 36 h 44"/>
                  <a:gd name="T26" fmla="*/ 29 w 70"/>
                  <a:gd name="T27" fmla="*/ 26 h 44"/>
                  <a:gd name="T28" fmla="*/ 34 w 70"/>
                  <a:gd name="T29" fmla="*/ 23 h 44"/>
                  <a:gd name="T30" fmla="*/ 41 w 70"/>
                  <a:gd name="T31" fmla="*/ 21 h 44"/>
                  <a:gd name="T32" fmla="*/ 29 w 70"/>
                  <a:gd name="T33" fmla="*/ 18 h 44"/>
                  <a:gd name="T34" fmla="*/ 0 w 70"/>
                  <a:gd name="T35" fmla="*/ 8 h 44"/>
                  <a:gd name="T36" fmla="*/ 0 w 70"/>
                  <a:gd name="T37" fmla="*/ 0 h 44"/>
                  <a:gd name="T38" fmla="*/ 51 w 70"/>
                  <a:gd name="T39" fmla="*/ 18 h 44"/>
                  <a:gd name="T40" fmla="*/ 55 w 70"/>
                  <a:gd name="T41" fmla="*/ 20 h 44"/>
                  <a:gd name="T42" fmla="*/ 59 w 70"/>
                  <a:gd name="T43" fmla="*/ 21 h 44"/>
                  <a:gd name="T44" fmla="*/ 62 w 70"/>
                  <a:gd name="T45" fmla="*/ 23 h 44"/>
                  <a:gd name="T46" fmla="*/ 65 w 70"/>
                  <a:gd name="T47" fmla="*/ 25 h 44"/>
                  <a:gd name="T48" fmla="*/ 68 w 70"/>
                  <a:gd name="T49" fmla="*/ 28 h 44"/>
                  <a:gd name="T50" fmla="*/ 68 w 70"/>
                  <a:gd name="T51" fmla="*/ 31 h 44"/>
                  <a:gd name="T52" fmla="*/ 70 w 70"/>
                  <a:gd name="T53" fmla="*/ 34 h 44"/>
                  <a:gd name="T54" fmla="*/ 70 w 70"/>
                  <a:gd name="T55" fmla="*/ 38 h 44"/>
                  <a:gd name="T56" fmla="*/ 68 w 70"/>
                  <a:gd name="T57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0" h="44">
                    <a:moveTo>
                      <a:pt x="68" y="41"/>
                    </a:moveTo>
                    <a:lnTo>
                      <a:pt x="60" y="41"/>
                    </a:lnTo>
                    <a:lnTo>
                      <a:pt x="62" y="39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60" y="33"/>
                    </a:lnTo>
                    <a:lnTo>
                      <a:pt x="60" y="31"/>
                    </a:lnTo>
                    <a:lnTo>
                      <a:pt x="59" y="29"/>
                    </a:lnTo>
                    <a:lnTo>
                      <a:pt x="55" y="28"/>
                    </a:lnTo>
                    <a:lnTo>
                      <a:pt x="52" y="26"/>
                    </a:lnTo>
                    <a:lnTo>
                      <a:pt x="51" y="26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29" y="26"/>
                    </a:lnTo>
                    <a:lnTo>
                      <a:pt x="34" y="23"/>
                    </a:lnTo>
                    <a:lnTo>
                      <a:pt x="41" y="21"/>
                    </a:lnTo>
                    <a:lnTo>
                      <a:pt x="29" y="1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51" y="18"/>
                    </a:lnTo>
                    <a:lnTo>
                      <a:pt x="55" y="20"/>
                    </a:lnTo>
                    <a:lnTo>
                      <a:pt x="59" y="21"/>
                    </a:lnTo>
                    <a:lnTo>
                      <a:pt x="62" y="23"/>
                    </a:lnTo>
                    <a:lnTo>
                      <a:pt x="65" y="25"/>
                    </a:lnTo>
                    <a:lnTo>
                      <a:pt x="68" y="28"/>
                    </a:lnTo>
                    <a:lnTo>
                      <a:pt x="68" y="31"/>
                    </a:lnTo>
                    <a:lnTo>
                      <a:pt x="70" y="34"/>
                    </a:lnTo>
                    <a:lnTo>
                      <a:pt x="70" y="38"/>
                    </a:lnTo>
                    <a:lnTo>
                      <a:pt x="68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9" name="Freeform 180"/>
              <p:cNvSpPr>
                <a:spLocks/>
              </p:cNvSpPr>
              <p:nvPr/>
            </p:nvSpPr>
            <p:spPr bwMode="auto">
              <a:xfrm>
                <a:off x="4524" y="3861"/>
                <a:ext cx="54" cy="70"/>
              </a:xfrm>
              <a:custGeom>
                <a:avLst/>
                <a:gdLst>
                  <a:gd name="T0" fmla="*/ 44 w 54"/>
                  <a:gd name="T1" fmla="*/ 0 h 70"/>
                  <a:gd name="T2" fmla="*/ 54 w 54"/>
                  <a:gd name="T3" fmla="*/ 0 h 70"/>
                  <a:gd name="T4" fmla="*/ 54 w 54"/>
                  <a:gd name="T5" fmla="*/ 41 h 70"/>
                  <a:gd name="T6" fmla="*/ 54 w 54"/>
                  <a:gd name="T7" fmla="*/ 45 h 70"/>
                  <a:gd name="T8" fmla="*/ 52 w 54"/>
                  <a:gd name="T9" fmla="*/ 52 h 70"/>
                  <a:gd name="T10" fmla="*/ 52 w 54"/>
                  <a:gd name="T11" fmla="*/ 57 h 70"/>
                  <a:gd name="T12" fmla="*/ 49 w 54"/>
                  <a:gd name="T13" fmla="*/ 62 h 70"/>
                  <a:gd name="T14" fmla="*/ 43 w 54"/>
                  <a:gd name="T15" fmla="*/ 67 h 70"/>
                  <a:gd name="T16" fmla="*/ 39 w 54"/>
                  <a:gd name="T17" fmla="*/ 68 h 70"/>
                  <a:gd name="T18" fmla="*/ 33 w 54"/>
                  <a:gd name="T19" fmla="*/ 70 h 70"/>
                  <a:gd name="T20" fmla="*/ 28 w 54"/>
                  <a:gd name="T21" fmla="*/ 70 h 70"/>
                  <a:gd name="T22" fmla="*/ 22 w 54"/>
                  <a:gd name="T23" fmla="*/ 70 h 70"/>
                  <a:gd name="T24" fmla="*/ 17 w 54"/>
                  <a:gd name="T25" fmla="*/ 68 h 70"/>
                  <a:gd name="T26" fmla="*/ 12 w 54"/>
                  <a:gd name="T27" fmla="*/ 67 h 70"/>
                  <a:gd name="T28" fmla="*/ 9 w 54"/>
                  <a:gd name="T29" fmla="*/ 63 h 70"/>
                  <a:gd name="T30" fmla="*/ 5 w 54"/>
                  <a:gd name="T31" fmla="*/ 60 h 70"/>
                  <a:gd name="T32" fmla="*/ 4 w 54"/>
                  <a:gd name="T33" fmla="*/ 57 h 70"/>
                  <a:gd name="T34" fmla="*/ 2 w 54"/>
                  <a:gd name="T35" fmla="*/ 52 h 70"/>
                  <a:gd name="T36" fmla="*/ 0 w 54"/>
                  <a:gd name="T37" fmla="*/ 47 h 70"/>
                  <a:gd name="T38" fmla="*/ 0 w 54"/>
                  <a:gd name="T39" fmla="*/ 41 h 70"/>
                  <a:gd name="T40" fmla="*/ 0 w 54"/>
                  <a:gd name="T41" fmla="*/ 0 h 70"/>
                  <a:gd name="T42" fmla="*/ 10 w 54"/>
                  <a:gd name="T43" fmla="*/ 0 h 70"/>
                  <a:gd name="T44" fmla="*/ 10 w 54"/>
                  <a:gd name="T45" fmla="*/ 41 h 70"/>
                  <a:gd name="T46" fmla="*/ 10 w 54"/>
                  <a:gd name="T47" fmla="*/ 47 h 70"/>
                  <a:gd name="T48" fmla="*/ 12 w 54"/>
                  <a:gd name="T49" fmla="*/ 54 h 70"/>
                  <a:gd name="T50" fmla="*/ 13 w 54"/>
                  <a:gd name="T51" fmla="*/ 57 h 70"/>
                  <a:gd name="T52" fmla="*/ 17 w 54"/>
                  <a:gd name="T53" fmla="*/ 60 h 70"/>
                  <a:gd name="T54" fmla="*/ 22 w 54"/>
                  <a:gd name="T55" fmla="*/ 62 h 70"/>
                  <a:gd name="T56" fmla="*/ 26 w 54"/>
                  <a:gd name="T57" fmla="*/ 62 h 70"/>
                  <a:gd name="T58" fmla="*/ 33 w 54"/>
                  <a:gd name="T59" fmla="*/ 62 h 70"/>
                  <a:gd name="T60" fmla="*/ 38 w 54"/>
                  <a:gd name="T61" fmla="*/ 60 h 70"/>
                  <a:gd name="T62" fmla="*/ 41 w 54"/>
                  <a:gd name="T63" fmla="*/ 57 h 70"/>
                  <a:gd name="T64" fmla="*/ 43 w 54"/>
                  <a:gd name="T65" fmla="*/ 54 h 70"/>
                  <a:gd name="T66" fmla="*/ 44 w 54"/>
                  <a:gd name="T67" fmla="*/ 47 h 70"/>
                  <a:gd name="T68" fmla="*/ 44 w 54"/>
                  <a:gd name="T69" fmla="*/ 41 h 70"/>
                  <a:gd name="T70" fmla="*/ 44 w 54"/>
                  <a:gd name="T7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" h="70">
                    <a:moveTo>
                      <a:pt x="44" y="0"/>
                    </a:moveTo>
                    <a:lnTo>
                      <a:pt x="54" y="0"/>
                    </a:lnTo>
                    <a:lnTo>
                      <a:pt x="54" y="41"/>
                    </a:lnTo>
                    <a:lnTo>
                      <a:pt x="54" y="45"/>
                    </a:lnTo>
                    <a:lnTo>
                      <a:pt x="52" y="52"/>
                    </a:lnTo>
                    <a:lnTo>
                      <a:pt x="52" y="57"/>
                    </a:lnTo>
                    <a:lnTo>
                      <a:pt x="49" y="62"/>
                    </a:lnTo>
                    <a:lnTo>
                      <a:pt x="43" y="67"/>
                    </a:lnTo>
                    <a:lnTo>
                      <a:pt x="39" y="68"/>
                    </a:lnTo>
                    <a:lnTo>
                      <a:pt x="33" y="70"/>
                    </a:lnTo>
                    <a:lnTo>
                      <a:pt x="28" y="70"/>
                    </a:lnTo>
                    <a:lnTo>
                      <a:pt x="22" y="70"/>
                    </a:lnTo>
                    <a:lnTo>
                      <a:pt x="17" y="68"/>
                    </a:lnTo>
                    <a:lnTo>
                      <a:pt x="12" y="67"/>
                    </a:lnTo>
                    <a:lnTo>
                      <a:pt x="9" y="63"/>
                    </a:lnTo>
                    <a:lnTo>
                      <a:pt x="5" y="60"/>
                    </a:lnTo>
                    <a:lnTo>
                      <a:pt x="4" y="57"/>
                    </a:lnTo>
                    <a:lnTo>
                      <a:pt x="2" y="52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41"/>
                    </a:lnTo>
                    <a:lnTo>
                      <a:pt x="10" y="47"/>
                    </a:lnTo>
                    <a:lnTo>
                      <a:pt x="12" y="54"/>
                    </a:lnTo>
                    <a:lnTo>
                      <a:pt x="13" y="57"/>
                    </a:lnTo>
                    <a:lnTo>
                      <a:pt x="17" y="60"/>
                    </a:lnTo>
                    <a:lnTo>
                      <a:pt x="22" y="62"/>
                    </a:lnTo>
                    <a:lnTo>
                      <a:pt x="26" y="62"/>
                    </a:lnTo>
                    <a:lnTo>
                      <a:pt x="33" y="62"/>
                    </a:lnTo>
                    <a:lnTo>
                      <a:pt x="38" y="60"/>
                    </a:lnTo>
                    <a:lnTo>
                      <a:pt x="41" y="57"/>
                    </a:lnTo>
                    <a:lnTo>
                      <a:pt x="43" y="54"/>
                    </a:lnTo>
                    <a:lnTo>
                      <a:pt x="44" y="47"/>
                    </a:lnTo>
                    <a:lnTo>
                      <a:pt x="44" y="4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0" name="Rectangle 181"/>
              <p:cNvSpPr>
                <a:spLocks noChangeArrowheads="1"/>
              </p:cNvSpPr>
              <p:nvPr/>
            </p:nvSpPr>
            <p:spPr bwMode="auto">
              <a:xfrm>
                <a:off x="2180" y="2463"/>
                <a:ext cx="1342" cy="1239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1" name="Rectangle 182"/>
              <p:cNvSpPr>
                <a:spLocks noChangeArrowheads="1"/>
              </p:cNvSpPr>
              <p:nvPr/>
            </p:nvSpPr>
            <p:spPr bwMode="auto">
              <a:xfrm>
                <a:off x="2180" y="2463"/>
                <a:ext cx="1342" cy="1239"/>
              </a:xfrm>
              <a:prstGeom prst="rect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2" name="Line 183"/>
              <p:cNvSpPr>
                <a:spLocks noChangeShapeType="1"/>
              </p:cNvSpPr>
              <p:nvPr/>
            </p:nvSpPr>
            <p:spPr bwMode="auto">
              <a:xfrm flipV="1">
                <a:off x="2180" y="2463"/>
                <a:ext cx="0" cy="123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3" name="Line 184"/>
              <p:cNvSpPr>
                <a:spLocks noChangeShapeType="1"/>
              </p:cNvSpPr>
              <p:nvPr/>
            </p:nvSpPr>
            <p:spPr bwMode="auto">
              <a:xfrm flipV="1">
                <a:off x="3522" y="2463"/>
                <a:ext cx="0" cy="123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4" name="Line 185"/>
              <p:cNvSpPr>
                <a:spLocks noChangeShapeType="1"/>
              </p:cNvSpPr>
              <p:nvPr/>
            </p:nvSpPr>
            <p:spPr bwMode="auto">
              <a:xfrm>
                <a:off x="2180" y="3702"/>
                <a:ext cx="134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5" name="Line 186"/>
              <p:cNvSpPr>
                <a:spLocks noChangeShapeType="1"/>
              </p:cNvSpPr>
              <p:nvPr/>
            </p:nvSpPr>
            <p:spPr bwMode="auto">
              <a:xfrm>
                <a:off x="2180" y="2463"/>
                <a:ext cx="134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6" name="Line 187"/>
              <p:cNvSpPr>
                <a:spLocks noChangeShapeType="1"/>
              </p:cNvSpPr>
              <p:nvPr/>
            </p:nvSpPr>
            <p:spPr bwMode="auto">
              <a:xfrm flipV="1">
                <a:off x="2180" y="2463"/>
                <a:ext cx="0" cy="123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7" name="Line 188"/>
              <p:cNvSpPr>
                <a:spLocks noChangeShapeType="1"/>
              </p:cNvSpPr>
              <p:nvPr/>
            </p:nvSpPr>
            <p:spPr bwMode="auto">
              <a:xfrm>
                <a:off x="2180" y="3702"/>
                <a:ext cx="134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8" name="Line 189"/>
              <p:cNvSpPr>
                <a:spLocks noChangeShapeType="1"/>
              </p:cNvSpPr>
              <p:nvPr/>
            </p:nvSpPr>
            <p:spPr bwMode="auto">
              <a:xfrm>
                <a:off x="2180" y="3702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9" name="Line 190"/>
              <p:cNvSpPr>
                <a:spLocks noChangeShapeType="1"/>
              </p:cNvSpPr>
              <p:nvPr/>
            </p:nvSpPr>
            <p:spPr bwMode="auto">
              <a:xfrm flipH="1">
                <a:off x="3509" y="3702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0" name="Freeform 191"/>
              <p:cNvSpPr>
                <a:spLocks noEditPoints="1"/>
              </p:cNvSpPr>
              <p:nvPr/>
            </p:nvSpPr>
            <p:spPr bwMode="auto">
              <a:xfrm>
                <a:off x="2112" y="3669"/>
                <a:ext cx="43" cy="69"/>
              </a:xfrm>
              <a:custGeom>
                <a:avLst/>
                <a:gdLst>
                  <a:gd name="T0" fmla="*/ 0 w 43"/>
                  <a:gd name="T1" fmla="*/ 35 h 69"/>
                  <a:gd name="T2" fmla="*/ 0 w 43"/>
                  <a:gd name="T3" fmla="*/ 26 h 69"/>
                  <a:gd name="T4" fmla="*/ 0 w 43"/>
                  <a:gd name="T5" fmla="*/ 20 h 69"/>
                  <a:gd name="T6" fmla="*/ 1 w 43"/>
                  <a:gd name="T7" fmla="*/ 15 h 69"/>
                  <a:gd name="T8" fmla="*/ 3 w 43"/>
                  <a:gd name="T9" fmla="*/ 10 h 69"/>
                  <a:gd name="T10" fmla="*/ 6 w 43"/>
                  <a:gd name="T11" fmla="*/ 7 h 69"/>
                  <a:gd name="T12" fmla="*/ 9 w 43"/>
                  <a:gd name="T13" fmla="*/ 4 h 69"/>
                  <a:gd name="T14" fmla="*/ 13 w 43"/>
                  <a:gd name="T15" fmla="*/ 2 h 69"/>
                  <a:gd name="T16" fmla="*/ 16 w 43"/>
                  <a:gd name="T17" fmla="*/ 0 h 69"/>
                  <a:gd name="T18" fmla="*/ 21 w 43"/>
                  <a:gd name="T19" fmla="*/ 0 h 69"/>
                  <a:gd name="T20" fmla="*/ 26 w 43"/>
                  <a:gd name="T21" fmla="*/ 0 h 69"/>
                  <a:gd name="T22" fmla="*/ 30 w 43"/>
                  <a:gd name="T23" fmla="*/ 2 h 69"/>
                  <a:gd name="T24" fmla="*/ 34 w 43"/>
                  <a:gd name="T25" fmla="*/ 5 h 69"/>
                  <a:gd name="T26" fmla="*/ 37 w 43"/>
                  <a:gd name="T27" fmla="*/ 9 h 69"/>
                  <a:gd name="T28" fmla="*/ 40 w 43"/>
                  <a:gd name="T29" fmla="*/ 13 h 69"/>
                  <a:gd name="T30" fmla="*/ 42 w 43"/>
                  <a:gd name="T31" fmla="*/ 18 h 69"/>
                  <a:gd name="T32" fmla="*/ 43 w 43"/>
                  <a:gd name="T33" fmla="*/ 25 h 69"/>
                  <a:gd name="T34" fmla="*/ 43 w 43"/>
                  <a:gd name="T35" fmla="*/ 35 h 69"/>
                  <a:gd name="T36" fmla="*/ 43 w 43"/>
                  <a:gd name="T37" fmla="*/ 41 h 69"/>
                  <a:gd name="T38" fmla="*/ 42 w 43"/>
                  <a:gd name="T39" fmla="*/ 48 h 69"/>
                  <a:gd name="T40" fmla="*/ 40 w 43"/>
                  <a:gd name="T41" fmla="*/ 54 h 69"/>
                  <a:gd name="T42" fmla="*/ 37 w 43"/>
                  <a:gd name="T43" fmla="*/ 60 h 69"/>
                  <a:gd name="T44" fmla="*/ 34 w 43"/>
                  <a:gd name="T45" fmla="*/ 65 h 69"/>
                  <a:gd name="T46" fmla="*/ 30 w 43"/>
                  <a:gd name="T47" fmla="*/ 67 h 69"/>
                  <a:gd name="T48" fmla="*/ 26 w 43"/>
                  <a:gd name="T49" fmla="*/ 69 h 69"/>
                  <a:gd name="T50" fmla="*/ 21 w 43"/>
                  <a:gd name="T51" fmla="*/ 69 h 69"/>
                  <a:gd name="T52" fmla="*/ 16 w 43"/>
                  <a:gd name="T53" fmla="*/ 69 h 69"/>
                  <a:gd name="T54" fmla="*/ 9 w 43"/>
                  <a:gd name="T55" fmla="*/ 65 h 69"/>
                  <a:gd name="T56" fmla="*/ 6 w 43"/>
                  <a:gd name="T57" fmla="*/ 62 h 69"/>
                  <a:gd name="T58" fmla="*/ 1 w 43"/>
                  <a:gd name="T59" fmla="*/ 51 h 69"/>
                  <a:gd name="T60" fmla="*/ 0 w 43"/>
                  <a:gd name="T61" fmla="*/ 35 h 69"/>
                  <a:gd name="T62" fmla="*/ 8 w 43"/>
                  <a:gd name="T63" fmla="*/ 35 h 69"/>
                  <a:gd name="T64" fmla="*/ 8 w 43"/>
                  <a:gd name="T65" fmla="*/ 43 h 69"/>
                  <a:gd name="T66" fmla="*/ 9 w 43"/>
                  <a:gd name="T67" fmla="*/ 48 h 69"/>
                  <a:gd name="T68" fmla="*/ 9 w 43"/>
                  <a:gd name="T69" fmla="*/ 52 h 69"/>
                  <a:gd name="T70" fmla="*/ 11 w 43"/>
                  <a:gd name="T71" fmla="*/ 57 h 69"/>
                  <a:gd name="T72" fmla="*/ 14 w 43"/>
                  <a:gd name="T73" fmla="*/ 59 h 69"/>
                  <a:gd name="T74" fmla="*/ 17 w 43"/>
                  <a:gd name="T75" fmla="*/ 62 h 69"/>
                  <a:gd name="T76" fmla="*/ 21 w 43"/>
                  <a:gd name="T77" fmla="*/ 62 h 69"/>
                  <a:gd name="T78" fmla="*/ 24 w 43"/>
                  <a:gd name="T79" fmla="*/ 62 h 69"/>
                  <a:gd name="T80" fmla="*/ 27 w 43"/>
                  <a:gd name="T81" fmla="*/ 59 h 69"/>
                  <a:gd name="T82" fmla="*/ 30 w 43"/>
                  <a:gd name="T83" fmla="*/ 57 h 69"/>
                  <a:gd name="T84" fmla="*/ 32 w 43"/>
                  <a:gd name="T85" fmla="*/ 52 h 69"/>
                  <a:gd name="T86" fmla="*/ 34 w 43"/>
                  <a:gd name="T87" fmla="*/ 48 h 69"/>
                  <a:gd name="T88" fmla="*/ 34 w 43"/>
                  <a:gd name="T89" fmla="*/ 43 h 69"/>
                  <a:gd name="T90" fmla="*/ 35 w 43"/>
                  <a:gd name="T91" fmla="*/ 35 h 69"/>
                  <a:gd name="T92" fmla="*/ 34 w 43"/>
                  <a:gd name="T93" fmla="*/ 26 h 69"/>
                  <a:gd name="T94" fmla="*/ 34 w 43"/>
                  <a:gd name="T95" fmla="*/ 20 h 69"/>
                  <a:gd name="T96" fmla="*/ 32 w 43"/>
                  <a:gd name="T97" fmla="*/ 15 h 69"/>
                  <a:gd name="T98" fmla="*/ 30 w 43"/>
                  <a:gd name="T99" fmla="*/ 12 h 69"/>
                  <a:gd name="T100" fmla="*/ 27 w 43"/>
                  <a:gd name="T101" fmla="*/ 9 h 69"/>
                  <a:gd name="T102" fmla="*/ 24 w 43"/>
                  <a:gd name="T103" fmla="*/ 7 h 69"/>
                  <a:gd name="T104" fmla="*/ 21 w 43"/>
                  <a:gd name="T105" fmla="*/ 7 h 69"/>
                  <a:gd name="T106" fmla="*/ 17 w 43"/>
                  <a:gd name="T107" fmla="*/ 7 h 69"/>
                  <a:gd name="T108" fmla="*/ 14 w 43"/>
                  <a:gd name="T109" fmla="*/ 9 h 69"/>
                  <a:gd name="T110" fmla="*/ 13 w 43"/>
                  <a:gd name="T111" fmla="*/ 12 h 69"/>
                  <a:gd name="T112" fmla="*/ 9 w 43"/>
                  <a:gd name="T113" fmla="*/ 15 h 69"/>
                  <a:gd name="T114" fmla="*/ 9 w 43"/>
                  <a:gd name="T115" fmla="*/ 20 h 69"/>
                  <a:gd name="T116" fmla="*/ 8 w 43"/>
                  <a:gd name="T117" fmla="*/ 26 h 69"/>
                  <a:gd name="T118" fmla="*/ 8 w 43"/>
                  <a:gd name="T119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" h="69">
                    <a:moveTo>
                      <a:pt x="0" y="35"/>
                    </a:moveTo>
                    <a:lnTo>
                      <a:pt x="0" y="26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3" y="10"/>
                    </a:lnTo>
                    <a:lnTo>
                      <a:pt x="6" y="7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5"/>
                    </a:lnTo>
                    <a:lnTo>
                      <a:pt x="37" y="9"/>
                    </a:lnTo>
                    <a:lnTo>
                      <a:pt x="40" y="13"/>
                    </a:lnTo>
                    <a:lnTo>
                      <a:pt x="42" y="18"/>
                    </a:lnTo>
                    <a:lnTo>
                      <a:pt x="43" y="25"/>
                    </a:lnTo>
                    <a:lnTo>
                      <a:pt x="43" y="35"/>
                    </a:lnTo>
                    <a:lnTo>
                      <a:pt x="43" y="41"/>
                    </a:lnTo>
                    <a:lnTo>
                      <a:pt x="42" y="48"/>
                    </a:lnTo>
                    <a:lnTo>
                      <a:pt x="40" y="54"/>
                    </a:lnTo>
                    <a:lnTo>
                      <a:pt x="37" y="60"/>
                    </a:lnTo>
                    <a:lnTo>
                      <a:pt x="34" y="65"/>
                    </a:lnTo>
                    <a:lnTo>
                      <a:pt x="30" y="67"/>
                    </a:lnTo>
                    <a:lnTo>
                      <a:pt x="26" y="69"/>
                    </a:lnTo>
                    <a:lnTo>
                      <a:pt x="21" y="69"/>
                    </a:lnTo>
                    <a:lnTo>
                      <a:pt x="16" y="69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1" y="51"/>
                    </a:lnTo>
                    <a:lnTo>
                      <a:pt x="0" y="35"/>
                    </a:lnTo>
                    <a:close/>
                    <a:moveTo>
                      <a:pt x="8" y="35"/>
                    </a:moveTo>
                    <a:lnTo>
                      <a:pt x="8" y="43"/>
                    </a:lnTo>
                    <a:lnTo>
                      <a:pt x="9" y="48"/>
                    </a:lnTo>
                    <a:lnTo>
                      <a:pt x="9" y="52"/>
                    </a:lnTo>
                    <a:lnTo>
                      <a:pt x="11" y="57"/>
                    </a:lnTo>
                    <a:lnTo>
                      <a:pt x="14" y="59"/>
                    </a:lnTo>
                    <a:lnTo>
                      <a:pt x="17" y="62"/>
                    </a:lnTo>
                    <a:lnTo>
                      <a:pt x="21" y="62"/>
                    </a:lnTo>
                    <a:lnTo>
                      <a:pt x="24" y="62"/>
                    </a:lnTo>
                    <a:lnTo>
                      <a:pt x="27" y="59"/>
                    </a:lnTo>
                    <a:lnTo>
                      <a:pt x="30" y="57"/>
                    </a:lnTo>
                    <a:lnTo>
                      <a:pt x="32" y="52"/>
                    </a:lnTo>
                    <a:lnTo>
                      <a:pt x="34" y="48"/>
                    </a:lnTo>
                    <a:lnTo>
                      <a:pt x="34" y="43"/>
                    </a:lnTo>
                    <a:lnTo>
                      <a:pt x="35" y="35"/>
                    </a:lnTo>
                    <a:lnTo>
                      <a:pt x="34" y="26"/>
                    </a:lnTo>
                    <a:lnTo>
                      <a:pt x="34" y="20"/>
                    </a:lnTo>
                    <a:lnTo>
                      <a:pt x="32" y="15"/>
                    </a:lnTo>
                    <a:lnTo>
                      <a:pt x="30" y="12"/>
                    </a:lnTo>
                    <a:lnTo>
                      <a:pt x="27" y="9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9" y="20"/>
                    </a:lnTo>
                    <a:lnTo>
                      <a:pt x="8" y="26"/>
                    </a:lnTo>
                    <a:lnTo>
                      <a:pt x="8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1" name="Line 192"/>
              <p:cNvSpPr>
                <a:spLocks noChangeShapeType="1"/>
              </p:cNvSpPr>
              <p:nvPr/>
            </p:nvSpPr>
            <p:spPr bwMode="auto">
              <a:xfrm>
                <a:off x="2180" y="3454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2" name="Line 193"/>
              <p:cNvSpPr>
                <a:spLocks noChangeShapeType="1"/>
              </p:cNvSpPr>
              <p:nvPr/>
            </p:nvSpPr>
            <p:spPr bwMode="auto">
              <a:xfrm flipH="1">
                <a:off x="3509" y="3454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3" name="Freeform 194"/>
              <p:cNvSpPr>
                <a:spLocks noEditPoints="1"/>
              </p:cNvSpPr>
              <p:nvPr/>
            </p:nvSpPr>
            <p:spPr bwMode="auto">
              <a:xfrm>
                <a:off x="2032" y="3421"/>
                <a:ext cx="44" cy="68"/>
              </a:xfrm>
              <a:custGeom>
                <a:avLst/>
                <a:gdLst>
                  <a:gd name="T0" fmla="*/ 0 w 44"/>
                  <a:gd name="T1" fmla="*/ 34 h 68"/>
                  <a:gd name="T2" fmla="*/ 0 w 44"/>
                  <a:gd name="T3" fmla="*/ 26 h 68"/>
                  <a:gd name="T4" fmla="*/ 2 w 44"/>
                  <a:gd name="T5" fmla="*/ 21 h 68"/>
                  <a:gd name="T6" fmla="*/ 3 w 44"/>
                  <a:gd name="T7" fmla="*/ 15 h 68"/>
                  <a:gd name="T8" fmla="*/ 5 w 44"/>
                  <a:gd name="T9" fmla="*/ 10 h 68"/>
                  <a:gd name="T10" fmla="*/ 7 w 44"/>
                  <a:gd name="T11" fmla="*/ 7 h 68"/>
                  <a:gd name="T12" fmla="*/ 10 w 44"/>
                  <a:gd name="T13" fmla="*/ 3 h 68"/>
                  <a:gd name="T14" fmla="*/ 13 w 44"/>
                  <a:gd name="T15" fmla="*/ 2 h 68"/>
                  <a:gd name="T16" fmla="*/ 18 w 44"/>
                  <a:gd name="T17" fmla="*/ 0 h 68"/>
                  <a:gd name="T18" fmla="*/ 23 w 44"/>
                  <a:gd name="T19" fmla="*/ 0 h 68"/>
                  <a:gd name="T20" fmla="*/ 28 w 44"/>
                  <a:gd name="T21" fmla="*/ 0 h 68"/>
                  <a:gd name="T22" fmla="*/ 33 w 44"/>
                  <a:gd name="T23" fmla="*/ 2 h 68"/>
                  <a:gd name="T24" fmla="*/ 36 w 44"/>
                  <a:gd name="T25" fmla="*/ 5 h 68"/>
                  <a:gd name="T26" fmla="*/ 39 w 44"/>
                  <a:gd name="T27" fmla="*/ 8 h 68"/>
                  <a:gd name="T28" fmla="*/ 41 w 44"/>
                  <a:gd name="T29" fmla="*/ 13 h 68"/>
                  <a:gd name="T30" fmla="*/ 42 w 44"/>
                  <a:gd name="T31" fmla="*/ 18 h 68"/>
                  <a:gd name="T32" fmla="*/ 44 w 44"/>
                  <a:gd name="T33" fmla="*/ 26 h 68"/>
                  <a:gd name="T34" fmla="*/ 44 w 44"/>
                  <a:gd name="T35" fmla="*/ 34 h 68"/>
                  <a:gd name="T36" fmla="*/ 44 w 44"/>
                  <a:gd name="T37" fmla="*/ 42 h 68"/>
                  <a:gd name="T38" fmla="*/ 44 w 44"/>
                  <a:gd name="T39" fmla="*/ 49 h 68"/>
                  <a:gd name="T40" fmla="*/ 42 w 44"/>
                  <a:gd name="T41" fmla="*/ 54 h 68"/>
                  <a:gd name="T42" fmla="*/ 39 w 44"/>
                  <a:gd name="T43" fmla="*/ 60 h 68"/>
                  <a:gd name="T44" fmla="*/ 34 w 44"/>
                  <a:gd name="T45" fmla="*/ 65 h 68"/>
                  <a:gd name="T46" fmla="*/ 31 w 44"/>
                  <a:gd name="T47" fmla="*/ 67 h 68"/>
                  <a:gd name="T48" fmla="*/ 28 w 44"/>
                  <a:gd name="T49" fmla="*/ 68 h 68"/>
                  <a:gd name="T50" fmla="*/ 23 w 44"/>
                  <a:gd name="T51" fmla="*/ 68 h 68"/>
                  <a:gd name="T52" fmla="*/ 16 w 44"/>
                  <a:gd name="T53" fmla="*/ 68 h 68"/>
                  <a:gd name="T54" fmla="*/ 11 w 44"/>
                  <a:gd name="T55" fmla="*/ 65 h 68"/>
                  <a:gd name="T56" fmla="*/ 7 w 44"/>
                  <a:gd name="T57" fmla="*/ 62 h 68"/>
                  <a:gd name="T58" fmla="*/ 2 w 44"/>
                  <a:gd name="T59" fmla="*/ 50 h 68"/>
                  <a:gd name="T60" fmla="*/ 0 w 44"/>
                  <a:gd name="T61" fmla="*/ 34 h 68"/>
                  <a:gd name="T62" fmla="*/ 8 w 44"/>
                  <a:gd name="T63" fmla="*/ 34 h 68"/>
                  <a:gd name="T64" fmla="*/ 8 w 44"/>
                  <a:gd name="T65" fmla="*/ 42 h 68"/>
                  <a:gd name="T66" fmla="*/ 10 w 44"/>
                  <a:gd name="T67" fmla="*/ 49 h 68"/>
                  <a:gd name="T68" fmla="*/ 11 w 44"/>
                  <a:gd name="T69" fmla="*/ 54 h 68"/>
                  <a:gd name="T70" fmla="*/ 13 w 44"/>
                  <a:gd name="T71" fmla="*/ 57 h 68"/>
                  <a:gd name="T72" fmla="*/ 15 w 44"/>
                  <a:gd name="T73" fmla="*/ 60 h 68"/>
                  <a:gd name="T74" fmla="*/ 18 w 44"/>
                  <a:gd name="T75" fmla="*/ 62 h 68"/>
                  <a:gd name="T76" fmla="*/ 23 w 44"/>
                  <a:gd name="T77" fmla="*/ 62 h 68"/>
                  <a:gd name="T78" fmla="*/ 26 w 44"/>
                  <a:gd name="T79" fmla="*/ 62 h 68"/>
                  <a:gd name="T80" fmla="*/ 29 w 44"/>
                  <a:gd name="T81" fmla="*/ 60 h 68"/>
                  <a:gd name="T82" fmla="*/ 33 w 44"/>
                  <a:gd name="T83" fmla="*/ 57 h 68"/>
                  <a:gd name="T84" fmla="*/ 34 w 44"/>
                  <a:gd name="T85" fmla="*/ 54 h 68"/>
                  <a:gd name="T86" fmla="*/ 34 w 44"/>
                  <a:gd name="T87" fmla="*/ 49 h 68"/>
                  <a:gd name="T88" fmla="*/ 36 w 44"/>
                  <a:gd name="T89" fmla="*/ 42 h 68"/>
                  <a:gd name="T90" fmla="*/ 36 w 44"/>
                  <a:gd name="T91" fmla="*/ 34 h 68"/>
                  <a:gd name="T92" fmla="*/ 36 w 44"/>
                  <a:gd name="T93" fmla="*/ 26 h 68"/>
                  <a:gd name="T94" fmla="*/ 34 w 44"/>
                  <a:gd name="T95" fmla="*/ 21 h 68"/>
                  <a:gd name="T96" fmla="*/ 34 w 44"/>
                  <a:gd name="T97" fmla="*/ 16 h 68"/>
                  <a:gd name="T98" fmla="*/ 33 w 44"/>
                  <a:gd name="T99" fmla="*/ 11 h 68"/>
                  <a:gd name="T100" fmla="*/ 29 w 44"/>
                  <a:gd name="T101" fmla="*/ 10 h 68"/>
                  <a:gd name="T102" fmla="*/ 26 w 44"/>
                  <a:gd name="T103" fmla="*/ 7 h 68"/>
                  <a:gd name="T104" fmla="*/ 23 w 44"/>
                  <a:gd name="T105" fmla="*/ 7 h 68"/>
                  <a:gd name="T106" fmla="*/ 18 w 44"/>
                  <a:gd name="T107" fmla="*/ 7 h 68"/>
                  <a:gd name="T108" fmla="*/ 15 w 44"/>
                  <a:gd name="T109" fmla="*/ 8 h 68"/>
                  <a:gd name="T110" fmla="*/ 13 w 44"/>
                  <a:gd name="T111" fmla="*/ 11 h 68"/>
                  <a:gd name="T112" fmla="*/ 11 w 44"/>
                  <a:gd name="T113" fmla="*/ 15 h 68"/>
                  <a:gd name="T114" fmla="*/ 10 w 44"/>
                  <a:gd name="T115" fmla="*/ 20 h 68"/>
                  <a:gd name="T116" fmla="*/ 8 w 44"/>
                  <a:gd name="T117" fmla="*/ 26 h 68"/>
                  <a:gd name="T118" fmla="*/ 8 w 44"/>
                  <a:gd name="T11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" h="68">
                    <a:moveTo>
                      <a:pt x="0" y="34"/>
                    </a:moveTo>
                    <a:lnTo>
                      <a:pt x="0" y="26"/>
                    </a:lnTo>
                    <a:lnTo>
                      <a:pt x="2" y="21"/>
                    </a:lnTo>
                    <a:lnTo>
                      <a:pt x="3" y="15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2"/>
                    </a:lnTo>
                    <a:lnTo>
                      <a:pt x="36" y="5"/>
                    </a:lnTo>
                    <a:lnTo>
                      <a:pt x="39" y="8"/>
                    </a:lnTo>
                    <a:lnTo>
                      <a:pt x="41" y="13"/>
                    </a:lnTo>
                    <a:lnTo>
                      <a:pt x="42" y="18"/>
                    </a:lnTo>
                    <a:lnTo>
                      <a:pt x="44" y="26"/>
                    </a:lnTo>
                    <a:lnTo>
                      <a:pt x="44" y="34"/>
                    </a:lnTo>
                    <a:lnTo>
                      <a:pt x="44" y="42"/>
                    </a:lnTo>
                    <a:lnTo>
                      <a:pt x="44" y="49"/>
                    </a:lnTo>
                    <a:lnTo>
                      <a:pt x="42" y="54"/>
                    </a:lnTo>
                    <a:lnTo>
                      <a:pt x="39" y="60"/>
                    </a:lnTo>
                    <a:lnTo>
                      <a:pt x="34" y="65"/>
                    </a:lnTo>
                    <a:lnTo>
                      <a:pt x="31" y="67"/>
                    </a:lnTo>
                    <a:lnTo>
                      <a:pt x="28" y="68"/>
                    </a:lnTo>
                    <a:lnTo>
                      <a:pt x="23" y="68"/>
                    </a:lnTo>
                    <a:lnTo>
                      <a:pt x="16" y="68"/>
                    </a:lnTo>
                    <a:lnTo>
                      <a:pt x="11" y="65"/>
                    </a:lnTo>
                    <a:lnTo>
                      <a:pt x="7" y="62"/>
                    </a:lnTo>
                    <a:lnTo>
                      <a:pt x="2" y="50"/>
                    </a:lnTo>
                    <a:lnTo>
                      <a:pt x="0" y="34"/>
                    </a:lnTo>
                    <a:close/>
                    <a:moveTo>
                      <a:pt x="8" y="34"/>
                    </a:moveTo>
                    <a:lnTo>
                      <a:pt x="8" y="42"/>
                    </a:lnTo>
                    <a:lnTo>
                      <a:pt x="10" y="49"/>
                    </a:lnTo>
                    <a:lnTo>
                      <a:pt x="11" y="54"/>
                    </a:lnTo>
                    <a:lnTo>
                      <a:pt x="13" y="57"/>
                    </a:lnTo>
                    <a:lnTo>
                      <a:pt x="15" y="60"/>
                    </a:lnTo>
                    <a:lnTo>
                      <a:pt x="18" y="62"/>
                    </a:lnTo>
                    <a:lnTo>
                      <a:pt x="23" y="62"/>
                    </a:lnTo>
                    <a:lnTo>
                      <a:pt x="26" y="62"/>
                    </a:lnTo>
                    <a:lnTo>
                      <a:pt x="29" y="60"/>
                    </a:lnTo>
                    <a:lnTo>
                      <a:pt x="33" y="57"/>
                    </a:lnTo>
                    <a:lnTo>
                      <a:pt x="34" y="54"/>
                    </a:lnTo>
                    <a:lnTo>
                      <a:pt x="34" y="49"/>
                    </a:lnTo>
                    <a:lnTo>
                      <a:pt x="36" y="42"/>
                    </a:lnTo>
                    <a:lnTo>
                      <a:pt x="36" y="34"/>
                    </a:lnTo>
                    <a:lnTo>
                      <a:pt x="36" y="26"/>
                    </a:lnTo>
                    <a:lnTo>
                      <a:pt x="34" y="21"/>
                    </a:lnTo>
                    <a:lnTo>
                      <a:pt x="34" y="16"/>
                    </a:lnTo>
                    <a:lnTo>
                      <a:pt x="33" y="11"/>
                    </a:lnTo>
                    <a:lnTo>
                      <a:pt x="29" y="10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18" y="7"/>
                    </a:lnTo>
                    <a:lnTo>
                      <a:pt x="15" y="8"/>
                    </a:lnTo>
                    <a:lnTo>
                      <a:pt x="13" y="11"/>
                    </a:lnTo>
                    <a:lnTo>
                      <a:pt x="11" y="15"/>
                    </a:lnTo>
                    <a:lnTo>
                      <a:pt x="10" y="20"/>
                    </a:lnTo>
                    <a:lnTo>
                      <a:pt x="8" y="26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4" name="Rectangle 195"/>
              <p:cNvSpPr>
                <a:spLocks noChangeArrowheads="1"/>
              </p:cNvSpPr>
              <p:nvPr/>
            </p:nvSpPr>
            <p:spPr bwMode="auto">
              <a:xfrm>
                <a:off x="2089" y="3479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5" name="Freeform 196"/>
              <p:cNvSpPr>
                <a:spLocks/>
              </p:cNvSpPr>
              <p:nvPr/>
            </p:nvSpPr>
            <p:spPr bwMode="auto">
              <a:xfrm>
                <a:off x="2110" y="3421"/>
                <a:ext cx="45" cy="68"/>
              </a:xfrm>
              <a:custGeom>
                <a:avLst/>
                <a:gdLst>
                  <a:gd name="T0" fmla="*/ 45 w 45"/>
                  <a:gd name="T1" fmla="*/ 60 h 68"/>
                  <a:gd name="T2" fmla="*/ 45 w 45"/>
                  <a:gd name="T3" fmla="*/ 68 h 68"/>
                  <a:gd name="T4" fmla="*/ 0 w 45"/>
                  <a:gd name="T5" fmla="*/ 68 h 68"/>
                  <a:gd name="T6" fmla="*/ 2 w 45"/>
                  <a:gd name="T7" fmla="*/ 62 h 68"/>
                  <a:gd name="T8" fmla="*/ 3 w 45"/>
                  <a:gd name="T9" fmla="*/ 57 h 68"/>
                  <a:gd name="T10" fmla="*/ 6 w 45"/>
                  <a:gd name="T11" fmla="*/ 54 h 68"/>
                  <a:gd name="T12" fmla="*/ 11 w 45"/>
                  <a:gd name="T13" fmla="*/ 49 h 68"/>
                  <a:gd name="T14" fmla="*/ 18 w 45"/>
                  <a:gd name="T15" fmla="*/ 42 h 68"/>
                  <a:gd name="T16" fmla="*/ 24 w 45"/>
                  <a:gd name="T17" fmla="*/ 37 h 68"/>
                  <a:gd name="T18" fmla="*/ 29 w 45"/>
                  <a:gd name="T19" fmla="*/ 33 h 68"/>
                  <a:gd name="T20" fmla="*/ 32 w 45"/>
                  <a:gd name="T21" fmla="*/ 28 h 68"/>
                  <a:gd name="T22" fmla="*/ 36 w 45"/>
                  <a:gd name="T23" fmla="*/ 23 h 68"/>
                  <a:gd name="T24" fmla="*/ 36 w 45"/>
                  <a:gd name="T25" fmla="*/ 18 h 68"/>
                  <a:gd name="T26" fmla="*/ 36 w 45"/>
                  <a:gd name="T27" fmla="*/ 13 h 68"/>
                  <a:gd name="T28" fmla="*/ 32 w 45"/>
                  <a:gd name="T29" fmla="*/ 10 h 68"/>
                  <a:gd name="T30" fmla="*/ 29 w 45"/>
                  <a:gd name="T31" fmla="*/ 8 h 68"/>
                  <a:gd name="T32" fmla="*/ 23 w 45"/>
                  <a:gd name="T33" fmla="*/ 7 h 68"/>
                  <a:gd name="T34" fmla="*/ 18 w 45"/>
                  <a:gd name="T35" fmla="*/ 8 h 68"/>
                  <a:gd name="T36" fmla="*/ 13 w 45"/>
                  <a:gd name="T37" fmla="*/ 10 h 68"/>
                  <a:gd name="T38" fmla="*/ 11 w 45"/>
                  <a:gd name="T39" fmla="*/ 13 h 68"/>
                  <a:gd name="T40" fmla="*/ 10 w 45"/>
                  <a:gd name="T41" fmla="*/ 16 h 68"/>
                  <a:gd name="T42" fmla="*/ 10 w 45"/>
                  <a:gd name="T43" fmla="*/ 20 h 68"/>
                  <a:gd name="T44" fmla="*/ 2 w 45"/>
                  <a:gd name="T45" fmla="*/ 20 h 68"/>
                  <a:gd name="T46" fmla="*/ 3 w 45"/>
                  <a:gd name="T47" fmla="*/ 13 h 68"/>
                  <a:gd name="T48" fmla="*/ 5 w 45"/>
                  <a:gd name="T49" fmla="*/ 8 h 68"/>
                  <a:gd name="T50" fmla="*/ 8 w 45"/>
                  <a:gd name="T51" fmla="*/ 5 h 68"/>
                  <a:gd name="T52" fmla="*/ 13 w 45"/>
                  <a:gd name="T53" fmla="*/ 2 h 68"/>
                  <a:gd name="T54" fmla="*/ 18 w 45"/>
                  <a:gd name="T55" fmla="*/ 0 h 68"/>
                  <a:gd name="T56" fmla="*/ 24 w 45"/>
                  <a:gd name="T57" fmla="*/ 0 h 68"/>
                  <a:gd name="T58" fmla="*/ 29 w 45"/>
                  <a:gd name="T59" fmla="*/ 0 h 68"/>
                  <a:gd name="T60" fmla="*/ 34 w 45"/>
                  <a:gd name="T61" fmla="*/ 2 h 68"/>
                  <a:gd name="T62" fmla="*/ 39 w 45"/>
                  <a:gd name="T63" fmla="*/ 5 h 68"/>
                  <a:gd name="T64" fmla="*/ 42 w 45"/>
                  <a:gd name="T65" fmla="*/ 8 h 68"/>
                  <a:gd name="T66" fmla="*/ 44 w 45"/>
                  <a:gd name="T67" fmla="*/ 13 h 68"/>
                  <a:gd name="T68" fmla="*/ 45 w 45"/>
                  <a:gd name="T69" fmla="*/ 18 h 68"/>
                  <a:gd name="T70" fmla="*/ 44 w 45"/>
                  <a:gd name="T71" fmla="*/ 23 h 68"/>
                  <a:gd name="T72" fmla="*/ 42 w 45"/>
                  <a:gd name="T73" fmla="*/ 26 h 68"/>
                  <a:gd name="T74" fmla="*/ 41 w 45"/>
                  <a:gd name="T75" fmla="*/ 31 h 68"/>
                  <a:gd name="T76" fmla="*/ 37 w 45"/>
                  <a:gd name="T77" fmla="*/ 34 h 68"/>
                  <a:gd name="T78" fmla="*/ 34 w 45"/>
                  <a:gd name="T79" fmla="*/ 37 h 68"/>
                  <a:gd name="T80" fmla="*/ 31 w 45"/>
                  <a:gd name="T81" fmla="*/ 42 h 68"/>
                  <a:gd name="T82" fmla="*/ 24 w 45"/>
                  <a:gd name="T83" fmla="*/ 47 h 68"/>
                  <a:gd name="T84" fmla="*/ 19 w 45"/>
                  <a:gd name="T85" fmla="*/ 50 h 68"/>
                  <a:gd name="T86" fmla="*/ 18 w 45"/>
                  <a:gd name="T87" fmla="*/ 54 h 68"/>
                  <a:gd name="T88" fmla="*/ 15 w 45"/>
                  <a:gd name="T89" fmla="*/ 55 h 68"/>
                  <a:gd name="T90" fmla="*/ 11 w 45"/>
                  <a:gd name="T91" fmla="*/ 60 h 68"/>
                  <a:gd name="T92" fmla="*/ 45 w 45"/>
                  <a:gd name="T93" fmla="*/ 6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" h="68">
                    <a:moveTo>
                      <a:pt x="45" y="60"/>
                    </a:moveTo>
                    <a:lnTo>
                      <a:pt x="45" y="68"/>
                    </a:lnTo>
                    <a:lnTo>
                      <a:pt x="0" y="68"/>
                    </a:lnTo>
                    <a:lnTo>
                      <a:pt x="2" y="62"/>
                    </a:lnTo>
                    <a:lnTo>
                      <a:pt x="3" y="57"/>
                    </a:lnTo>
                    <a:lnTo>
                      <a:pt x="6" y="54"/>
                    </a:lnTo>
                    <a:lnTo>
                      <a:pt x="11" y="49"/>
                    </a:lnTo>
                    <a:lnTo>
                      <a:pt x="18" y="42"/>
                    </a:lnTo>
                    <a:lnTo>
                      <a:pt x="24" y="37"/>
                    </a:lnTo>
                    <a:lnTo>
                      <a:pt x="29" y="33"/>
                    </a:lnTo>
                    <a:lnTo>
                      <a:pt x="32" y="28"/>
                    </a:lnTo>
                    <a:lnTo>
                      <a:pt x="36" y="23"/>
                    </a:lnTo>
                    <a:lnTo>
                      <a:pt x="36" y="18"/>
                    </a:lnTo>
                    <a:lnTo>
                      <a:pt x="36" y="13"/>
                    </a:lnTo>
                    <a:lnTo>
                      <a:pt x="32" y="10"/>
                    </a:lnTo>
                    <a:lnTo>
                      <a:pt x="29" y="8"/>
                    </a:lnTo>
                    <a:lnTo>
                      <a:pt x="23" y="7"/>
                    </a:lnTo>
                    <a:lnTo>
                      <a:pt x="18" y="8"/>
                    </a:lnTo>
                    <a:lnTo>
                      <a:pt x="13" y="10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2" y="20"/>
                    </a:lnTo>
                    <a:lnTo>
                      <a:pt x="3" y="13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9" y="5"/>
                    </a:lnTo>
                    <a:lnTo>
                      <a:pt x="42" y="8"/>
                    </a:lnTo>
                    <a:lnTo>
                      <a:pt x="44" y="13"/>
                    </a:lnTo>
                    <a:lnTo>
                      <a:pt x="45" y="18"/>
                    </a:lnTo>
                    <a:lnTo>
                      <a:pt x="44" y="23"/>
                    </a:lnTo>
                    <a:lnTo>
                      <a:pt x="42" y="26"/>
                    </a:lnTo>
                    <a:lnTo>
                      <a:pt x="41" y="31"/>
                    </a:lnTo>
                    <a:lnTo>
                      <a:pt x="37" y="34"/>
                    </a:lnTo>
                    <a:lnTo>
                      <a:pt x="34" y="37"/>
                    </a:lnTo>
                    <a:lnTo>
                      <a:pt x="31" y="42"/>
                    </a:lnTo>
                    <a:lnTo>
                      <a:pt x="24" y="47"/>
                    </a:lnTo>
                    <a:lnTo>
                      <a:pt x="19" y="50"/>
                    </a:lnTo>
                    <a:lnTo>
                      <a:pt x="18" y="54"/>
                    </a:lnTo>
                    <a:lnTo>
                      <a:pt x="15" y="55"/>
                    </a:lnTo>
                    <a:lnTo>
                      <a:pt x="11" y="60"/>
                    </a:lnTo>
                    <a:lnTo>
                      <a:pt x="45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6" name="Line 197"/>
              <p:cNvSpPr>
                <a:spLocks noChangeShapeType="1"/>
              </p:cNvSpPr>
              <p:nvPr/>
            </p:nvSpPr>
            <p:spPr bwMode="auto">
              <a:xfrm>
                <a:off x="2180" y="3205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7" name="Line 198"/>
              <p:cNvSpPr>
                <a:spLocks noChangeShapeType="1"/>
              </p:cNvSpPr>
              <p:nvPr/>
            </p:nvSpPr>
            <p:spPr bwMode="auto">
              <a:xfrm flipH="1">
                <a:off x="3509" y="3205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8" name="Freeform 199"/>
              <p:cNvSpPr>
                <a:spLocks noEditPoints="1"/>
              </p:cNvSpPr>
              <p:nvPr/>
            </p:nvSpPr>
            <p:spPr bwMode="auto">
              <a:xfrm>
                <a:off x="2032" y="3173"/>
                <a:ext cx="44" cy="69"/>
              </a:xfrm>
              <a:custGeom>
                <a:avLst/>
                <a:gdLst>
                  <a:gd name="T0" fmla="*/ 0 w 44"/>
                  <a:gd name="T1" fmla="*/ 34 h 69"/>
                  <a:gd name="T2" fmla="*/ 0 w 44"/>
                  <a:gd name="T3" fmla="*/ 27 h 69"/>
                  <a:gd name="T4" fmla="*/ 2 w 44"/>
                  <a:gd name="T5" fmla="*/ 21 h 69"/>
                  <a:gd name="T6" fmla="*/ 3 w 44"/>
                  <a:gd name="T7" fmla="*/ 14 h 69"/>
                  <a:gd name="T8" fmla="*/ 5 w 44"/>
                  <a:gd name="T9" fmla="*/ 11 h 69"/>
                  <a:gd name="T10" fmla="*/ 7 w 44"/>
                  <a:gd name="T11" fmla="*/ 6 h 69"/>
                  <a:gd name="T12" fmla="*/ 10 w 44"/>
                  <a:gd name="T13" fmla="*/ 3 h 69"/>
                  <a:gd name="T14" fmla="*/ 13 w 44"/>
                  <a:gd name="T15" fmla="*/ 1 h 69"/>
                  <a:gd name="T16" fmla="*/ 18 w 44"/>
                  <a:gd name="T17" fmla="*/ 0 h 69"/>
                  <a:gd name="T18" fmla="*/ 23 w 44"/>
                  <a:gd name="T19" fmla="*/ 0 h 69"/>
                  <a:gd name="T20" fmla="*/ 28 w 44"/>
                  <a:gd name="T21" fmla="*/ 0 h 69"/>
                  <a:gd name="T22" fmla="*/ 33 w 44"/>
                  <a:gd name="T23" fmla="*/ 1 h 69"/>
                  <a:gd name="T24" fmla="*/ 36 w 44"/>
                  <a:gd name="T25" fmla="*/ 5 h 69"/>
                  <a:gd name="T26" fmla="*/ 39 w 44"/>
                  <a:gd name="T27" fmla="*/ 8 h 69"/>
                  <a:gd name="T28" fmla="*/ 41 w 44"/>
                  <a:gd name="T29" fmla="*/ 13 h 69"/>
                  <a:gd name="T30" fmla="*/ 42 w 44"/>
                  <a:gd name="T31" fmla="*/ 18 h 69"/>
                  <a:gd name="T32" fmla="*/ 44 w 44"/>
                  <a:gd name="T33" fmla="*/ 26 h 69"/>
                  <a:gd name="T34" fmla="*/ 44 w 44"/>
                  <a:gd name="T35" fmla="*/ 34 h 69"/>
                  <a:gd name="T36" fmla="*/ 44 w 44"/>
                  <a:gd name="T37" fmla="*/ 42 h 69"/>
                  <a:gd name="T38" fmla="*/ 44 w 44"/>
                  <a:gd name="T39" fmla="*/ 48 h 69"/>
                  <a:gd name="T40" fmla="*/ 42 w 44"/>
                  <a:gd name="T41" fmla="*/ 53 h 69"/>
                  <a:gd name="T42" fmla="*/ 39 w 44"/>
                  <a:gd name="T43" fmla="*/ 60 h 69"/>
                  <a:gd name="T44" fmla="*/ 34 w 44"/>
                  <a:gd name="T45" fmla="*/ 65 h 69"/>
                  <a:gd name="T46" fmla="*/ 31 w 44"/>
                  <a:gd name="T47" fmla="*/ 68 h 69"/>
                  <a:gd name="T48" fmla="*/ 28 w 44"/>
                  <a:gd name="T49" fmla="*/ 68 h 69"/>
                  <a:gd name="T50" fmla="*/ 23 w 44"/>
                  <a:gd name="T51" fmla="*/ 69 h 69"/>
                  <a:gd name="T52" fmla="*/ 16 w 44"/>
                  <a:gd name="T53" fmla="*/ 68 h 69"/>
                  <a:gd name="T54" fmla="*/ 11 w 44"/>
                  <a:gd name="T55" fmla="*/ 66 h 69"/>
                  <a:gd name="T56" fmla="*/ 7 w 44"/>
                  <a:gd name="T57" fmla="*/ 61 h 69"/>
                  <a:gd name="T58" fmla="*/ 2 w 44"/>
                  <a:gd name="T59" fmla="*/ 50 h 69"/>
                  <a:gd name="T60" fmla="*/ 0 w 44"/>
                  <a:gd name="T61" fmla="*/ 34 h 69"/>
                  <a:gd name="T62" fmla="*/ 8 w 44"/>
                  <a:gd name="T63" fmla="*/ 34 h 69"/>
                  <a:gd name="T64" fmla="*/ 8 w 44"/>
                  <a:gd name="T65" fmla="*/ 42 h 69"/>
                  <a:gd name="T66" fmla="*/ 10 w 44"/>
                  <a:gd name="T67" fmla="*/ 48 h 69"/>
                  <a:gd name="T68" fmla="*/ 11 w 44"/>
                  <a:gd name="T69" fmla="*/ 53 h 69"/>
                  <a:gd name="T70" fmla="*/ 13 w 44"/>
                  <a:gd name="T71" fmla="*/ 56 h 69"/>
                  <a:gd name="T72" fmla="*/ 15 w 44"/>
                  <a:gd name="T73" fmla="*/ 60 h 69"/>
                  <a:gd name="T74" fmla="*/ 18 w 44"/>
                  <a:gd name="T75" fmla="*/ 61 h 69"/>
                  <a:gd name="T76" fmla="*/ 23 w 44"/>
                  <a:gd name="T77" fmla="*/ 61 h 69"/>
                  <a:gd name="T78" fmla="*/ 26 w 44"/>
                  <a:gd name="T79" fmla="*/ 61 h 69"/>
                  <a:gd name="T80" fmla="*/ 29 w 44"/>
                  <a:gd name="T81" fmla="*/ 60 h 69"/>
                  <a:gd name="T82" fmla="*/ 33 w 44"/>
                  <a:gd name="T83" fmla="*/ 56 h 69"/>
                  <a:gd name="T84" fmla="*/ 34 w 44"/>
                  <a:gd name="T85" fmla="*/ 53 h 69"/>
                  <a:gd name="T86" fmla="*/ 34 w 44"/>
                  <a:gd name="T87" fmla="*/ 48 h 69"/>
                  <a:gd name="T88" fmla="*/ 36 w 44"/>
                  <a:gd name="T89" fmla="*/ 42 h 69"/>
                  <a:gd name="T90" fmla="*/ 36 w 44"/>
                  <a:gd name="T91" fmla="*/ 34 h 69"/>
                  <a:gd name="T92" fmla="*/ 36 w 44"/>
                  <a:gd name="T93" fmla="*/ 27 h 69"/>
                  <a:gd name="T94" fmla="*/ 34 w 44"/>
                  <a:gd name="T95" fmla="*/ 21 h 69"/>
                  <a:gd name="T96" fmla="*/ 34 w 44"/>
                  <a:gd name="T97" fmla="*/ 16 h 69"/>
                  <a:gd name="T98" fmla="*/ 33 w 44"/>
                  <a:gd name="T99" fmla="*/ 13 h 69"/>
                  <a:gd name="T100" fmla="*/ 29 w 44"/>
                  <a:gd name="T101" fmla="*/ 9 h 69"/>
                  <a:gd name="T102" fmla="*/ 26 w 44"/>
                  <a:gd name="T103" fmla="*/ 8 h 69"/>
                  <a:gd name="T104" fmla="*/ 23 w 44"/>
                  <a:gd name="T105" fmla="*/ 6 h 69"/>
                  <a:gd name="T106" fmla="*/ 18 w 44"/>
                  <a:gd name="T107" fmla="*/ 8 h 69"/>
                  <a:gd name="T108" fmla="*/ 15 w 44"/>
                  <a:gd name="T109" fmla="*/ 9 h 69"/>
                  <a:gd name="T110" fmla="*/ 13 w 44"/>
                  <a:gd name="T111" fmla="*/ 11 h 69"/>
                  <a:gd name="T112" fmla="*/ 11 w 44"/>
                  <a:gd name="T113" fmla="*/ 16 h 69"/>
                  <a:gd name="T114" fmla="*/ 10 w 44"/>
                  <a:gd name="T115" fmla="*/ 21 h 69"/>
                  <a:gd name="T116" fmla="*/ 8 w 44"/>
                  <a:gd name="T117" fmla="*/ 27 h 69"/>
                  <a:gd name="T118" fmla="*/ 8 w 44"/>
                  <a:gd name="T11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" h="69">
                    <a:moveTo>
                      <a:pt x="0" y="34"/>
                    </a:moveTo>
                    <a:lnTo>
                      <a:pt x="0" y="27"/>
                    </a:lnTo>
                    <a:lnTo>
                      <a:pt x="2" y="21"/>
                    </a:lnTo>
                    <a:lnTo>
                      <a:pt x="3" y="14"/>
                    </a:lnTo>
                    <a:lnTo>
                      <a:pt x="5" y="11"/>
                    </a:lnTo>
                    <a:lnTo>
                      <a:pt x="7" y="6"/>
                    </a:lnTo>
                    <a:lnTo>
                      <a:pt x="10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1"/>
                    </a:lnTo>
                    <a:lnTo>
                      <a:pt x="36" y="5"/>
                    </a:lnTo>
                    <a:lnTo>
                      <a:pt x="39" y="8"/>
                    </a:lnTo>
                    <a:lnTo>
                      <a:pt x="41" y="13"/>
                    </a:lnTo>
                    <a:lnTo>
                      <a:pt x="42" y="18"/>
                    </a:lnTo>
                    <a:lnTo>
                      <a:pt x="44" y="26"/>
                    </a:lnTo>
                    <a:lnTo>
                      <a:pt x="44" y="34"/>
                    </a:lnTo>
                    <a:lnTo>
                      <a:pt x="44" y="42"/>
                    </a:lnTo>
                    <a:lnTo>
                      <a:pt x="44" y="48"/>
                    </a:lnTo>
                    <a:lnTo>
                      <a:pt x="42" y="53"/>
                    </a:lnTo>
                    <a:lnTo>
                      <a:pt x="39" y="60"/>
                    </a:lnTo>
                    <a:lnTo>
                      <a:pt x="34" y="65"/>
                    </a:lnTo>
                    <a:lnTo>
                      <a:pt x="31" y="68"/>
                    </a:lnTo>
                    <a:lnTo>
                      <a:pt x="28" y="68"/>
                    </a:lnTo>
                    <a:lnTo>
                      <a:pt x="23" y="69"/>
                    </a:lnTo>
                    <a:lnTo>
                      <a:pt x="16" y="68"/>
                    </a:lnTo>
                    <a:lnTo>
                      <a:pt x="11" y="66"/>
                    </a:lnTo>
                    <a:lnTo>
                      <a:pt x="7" y="61"/>
                    </a:lnTo>
                    <a:lnTo>
                      <a:pt x="2" y="50"/>
                    </a:lnTo>
                    <a:lnTo>
                      <a:pt x="0" y="34"/>
                    </a:lnTo>
                    <a:close/>
                    <a:moveTo>
                      <a:pt x="8" y="34"/>
                    </a:moveTo>
                    <a:lnTo>
                      <a:pt x="8" y="42"/>
                    </a:lnTo>
                    <a:lnTo>
                      <a:pt x="10" y="48"/>
                    </a:lnTo>
                    <a:lnTo>
                      <a:pt x="11" y="53"/>
                    </a:lnTo>
                    <a:lnTo>
                      <a:pt x="13" y="56"/>
                    </a:lnTo>
                    <a:lnTo>
                      <a:pt x="15" y="60"/>
                    </a:lnTo>
                    <a:lnTo>
                      <a:pt x="18" y="61"/>
                    </a:lnTo>
                    <a:lnTo>
                      <a:pt x="23" y="61"/>
                    </a:lnTo>
                    <a:lnTo>
                      <a:pt x="26" y="61"/>
                    </a:lnTo>
                    <a:lnTo>
                      <a:pt x="29" y="60"/>
                    </a:lnTo>
                    <a:lnTo>
                      <a:pt x="33" y="56"/>
                    </a:lnTo>
                    <a:lnTo>
                      <a:pt x="34" y="53"/>
                    </a:lnTo>
                    <a:lnTo>
                      <a:pt x="34" y="48"/>
                    </a:lnTo>
                    <a:lnTo>
                      <a:pt x="36" y="42"/>
                    </a:lnTo>
                    <a:lnTo>
                      <a:pt x="36" y="34"/>
                    </a:lnTo>
                    <a:lnTo>
                      <a:pt x="36" y="27"/>
                    </a:lnTo>
                    <a:lnTo>
                      <a:pt x="34" y="21"/>
                    </a:lnTo>
                    <a:lnTo>
                      <a:pt x="34" y="16"/>
                    </a:lnTo>
                    <a:lnTo>
                      <a:pt x="33" y="13"/>
                    </a:lnTo>
                    <a:lnTo>
                      <a:pt x="29" y="9"/>
                    </a:lnTo>
                    <a:lnTo>
                      <a:pt x="26" y="8"/>
                    </a:lnTo>
                    <a:lnTo>
                      <a:pt x="23" y="6"/>
                    </a:lnTo>
                    <a:lnTo>
                      <a:pt x="18" y="8"/>
                    </a:lnTo>
                    <a:lnTo>
                      <a:pt x="15" y="9"/>
                    </a:lnTo>
                    <a:lnTo>
                      <a:pt x="13" y="11"/>
                    </a:lnTo>
                    <a:lnTo>
                      <a:pt x="11" y="16"/>
                    </a:lnTo>
                    <a:lnTo>
                      <a:pt x="10" y="21"/>
                    </a:lnTo>
                    <a:lnTo>
                      <a:pt x="8" y="27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9" name="Rectangle 200"/>
              <p:cNvSpPr>
                <a:spLocks noChangeArrowheads="1"/>
              </p:cNvSpPr>
              <p:nvPr/>
            </p:nvSpPr>
            <p:spPr bwMode="auto">
              <a:xfrm>
                <a:off x="2089" y="3231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0" name="Freeform 201"/>
              <p:cNvSpPr>
                <a:spLocks noEditPoints="1"/>
              </p:cNvSpPr>
              <p:nvPr/>
            </p:nvSpPr>
            <p:spPr bwMode="auto">
              <a:xfrm>
                <a:off x="2108" y="3173"/>
                <a:ext cx="47" cy="68"/>
              </a:xfrm>
              <a:custGeom>
                <a:avLst/>
                <a:gdLst>
                  <a:gd name="T0" fmla="*/ 30 w 47"/>
                  <a:gd name="T1" fmla="*/ 68 h 68"/>
                  <a:gd name="T2" fmla="*/ 30 w 47"/>
                  <a:gd name="T3" fmla="*/ 52 h 68"/>
                  <a:gd name="T4" fmla="*/ 0 w 47"/>
                  <a:gd name="T5" fmla="*/ 52 h 68"/>
                  <a:gd name="T6" fmla="*/ 0 w 47"/>
                  <a:gd name="T7" fmla="*/ 43 h 68"/>
                  <a:gd name="T8" fmla="*/ 31 w 47"/>
                  <a:gd name="T9" fmla="*/ 0 h 68"/>
                  <a:gd name="T10" fmla="*/ 38 w 47"/>
                  <a:gd name="T11" fmla="*/ 0 h 68"/>
                  <a:gd name="T12" fmla="*/ 38 w 47"/>
                  <a:gd name="T13" fmla="*/ 43 h 68"/>
                  <a:gd name="T14" fmla="*/ 47 w 47"/>
                  <a:gd name="T15" fmla="*/ 43 h 68"/>
                  <a:gd name="T16" fmla="*/ 47 w 47"/>
                  <a:gd name="T17" fmla="*/ 52 h 68"/>
                  <a:gd name="T18" fmla="*/ 38 w 47"/>
                  <a:gd name="T19" fmla="*/ 52 h 68"/>
                  <a:gd name="T20" fmla="*/ 38 w 47"/>
                  <a:gd name="T21" fmla="*/ 68 h 68"/>
                  <a:gd name="T22" fmla="*/ 30 w 47"/>
                  <a:gd name="T23" fmla="*/ 68 h 68"/>
                  <a:gd name="T24" fmla="*/ 30 w 47"/>
                  <a:gd name="T25" fmla="*/ 43 h 68"/>
                  <a:gd name="T26" fmla="*/ 30 w 47"/>
                  <a:gd name="T27" fmla="*/ 13 h 68"/>
                  <a:gd name="T28" fmla="*/ 8 w 47"/>
                  <a:gd name="T29" fmla="*/ 43 h 68"/>
                  <a:gd name="T30" fmla="*/ 30 w 47"/>
                  <a:gd name="T31" fmla="*/ 4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68">
                    <a:moveTo>
                      <a:pt x="30" y="68"/>
                    </a:moveTo>
                    <a:lnTo>
                      <a:pt x="30" y="52"/>
                    </a:lnTo>
                    <a:lnTo>
                      <a:pt x="0" y="52"/>
                    </a:lnTo>
                    <a:lnTo>
                      <a:pt x="0" y="43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3"/>
                    </a:lnTo>
                    <a:lnTo>
                      <a:pt x="47" y="43"/>
                    </a:lnTo>
                    <a:lnTo>
                      <a:pt x="47" y="52"/>
                    </a:lnTo>
                    <a:lnTo>
                      <a:pt x="38" y="52"/>
                    </a:lnTo>
                    <a:lnTo>
                      <a:pt x="38" y="68"/>
                    </a:lnTo>
                    <a:lnTo>
                      <a:pt x="30" y="68"/>
                    </a:lnTo>
                    <a:close/>
                    <a:moveTo>
                      <a:pt x="30" y="43"/>
                    </a:moveTo>
                    <a:lnTo>
                      <a:pt x="30" y="13"/>
                    </a:lnTo>
                    <a:lnTo>
                      <a:pt x="8" y="43"/>
                    </a:lnTo>
                    <a:lnTo>
                      <a:pt x="3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1" name="Line 202"/>
              <p:cNvSpPr>
                <a:spLocks noChangeShapeType="1"/>
              </p:cNvSpPr>
              <p:nvPr/>
            </p:nvSpPr>
            <p:spPr bwMode="auto">
              <a:xfrm>
                <a:off x="2180" y="2958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2" name="Line 203"/>
              <p:cNvSpPr>
                <a:spLocks noChangeShapeType="1"/>
              </p:cNvSpPr>
              <p:nvPr/>
            </p:nvSpPr>
            <p:spPr bwMode="auto">
              <a:xfrm flipH="1">
                <a:off x="3509" y="2958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3" name="Freeform 204"/>
              <p:cNvSpPr>
                <a:spLocks noEditPoints="1"/>
              </p:cNvSpPr>
              <p:nvPr/>
            </p:nvSpPr>
            <p:spPr bwMode="auto">
              <a:xfrm>
                <a:off x="2032" y="2926"/>
                <a:ext cx="44" cy="68"/>
              </a:xfrm>
              <a:custGeom>
                <a:avLst/>
                <a:gdLst>
                  <a:gd name="T0" fmla="*/ 0 w 44"/>
                  <a:gd name="T1" fmla="*/ 34 h 68"/>
                  <a:gd name="T2" fmla="*/ 0 w 44"/>
                  <a:gd name="T3" fmla="*/ 26 h 68"/>
                  <a:gd name="T4" fmla="*/ 2 w 44"/>
                  <a:gd name="T5" fmla="*/ 19 h 68"/>
                  <a:gd name="T6" fmla="*/ 3 w 44"/>
                  <a:gd name="T7" fmla="*/ 15 h 68"/>
                  <a:gd name="T8" fmla="*/ 5 w 44"/>
                  <a:gd name="T9" fmla="*/ 10 h 68"/>
                  <a:gd name="T10" fmla="*/ 7 w 44"/>
                  <a:gd name="T11" fmla="*/ 6 h 68"/>
                  <a:gd name="T12" fmla="*/ 10 w 44"/>
                  <a:gd name="T13" fmla="*/ 3 h 68"/>
                  <a:gd name="T14" fmla="*/ 13 w 44"/>
                  <a:gd name="T15" fmla="*/ 2 h 68"/>
                  <a:gd name="T16" fmla="*/ 18 w 44"/>
                  <a:gd name="T17" fmla="*/ 0 h 68"/>
                  <a:gd name="T18" fmla="*/ 23 w 44"/>
                  <a:gd name="T19" fmla="*/ 0 h 68"/>
                  <a:gd name="T20" fmla="*/ 28 w 44"/>
                  <a:gd name="T21" fmla="*/ 0 h 68"/>
                  <a:gd name="T22" fmla="*/ 33 w 44"/>
                  <a:gd name="T23" fmla="*/ 2 h 68"/>
                  <a:gd name="T24" fmla="*/ 36 w 44"/>
                  <a:gd name="T25" fmla="*/ 5 h 68"/>
                  <a:gd name="T26" fmla="*/ 39 w 44"/>
                  <a:gd name="T27" fmla="*/ 8 h 68"/>
                  <a:gd name="T28" fmla="*/ 41 w 44"/>
                  <a:gd name="T29" fmla="*/ 13 h 68"/>
                  <a:gd name="T30" fmla="*/ 42 w 44"/>
                  <a:gd name="T31" fmla="*/ 18 h 68"/>
                  <a:gd name="T32" fmla="*/ 44 w 44"/>
                  <a:gd name="T33" fmla="*/ 24 h 68"/>
                  <a:gd name="T34" fmla="*/ 44 w 44"/>
                  <a:gd name="T35" fmla="*/ 34 h 68"/>
                  <a:gd name="T36" fmla="*/ 44 w 44"/>
                  <a:gd name="T37" fmla="*/ 40 h 68"/>
                  <a:gd name="T38" fmla="*/ 44 w 44"/>
                  <a:gd name="T39" fmla="*/ 47 h 68"/>
                  <a:gd name="T40" fmla="*/ 42 w 44"/>
                  <a:gd name="T41" fmla="*/ 53 h 68"/>
                  <a:gd name="T42" fmla="*/ 39 w 44"/>
                  <a:gd name="T43" fmla="*/ 60 h 68"/>
                  <a:gd name="T44" fmla="*/ 34 w 44"/>
                  <a:gd name="T45" fmla="*/ 65 h 68"/>
                  <a:gd name="T46" fmla="*/ 31 w 44"/>
                  <a:gd name="T47" fmla="*/ 66 h 68"/>
                  <a:gd name="T48" fmla="*/ 28 w 44"/>
                  <a:gd name="T49" fmla="*/ 68 h 68"/>
                  <a:gd name="T50" fmla="*/ 23 w 44"/>
                  <a:gd name="T51" fmla="*/ 68 h 68"/>
                  <a:gd name="T52" fmla="*/ 16 w 44"/>
                  <a:gd name="T53" fmla="*/ 68 h 68"/>
                  <a:gd name="T54" fmla="*/ 11 w 44"/>
                  <a:gd name="T55" fmla="*/ 65 h 68"/>
                  <a:gd name="T56" fmla="*/ 7 w 44"/>
                  <a:gd name="T57" fmla="*/ 62 h 68"/>
                  <a:gd name="T58" fmla="*/ 2 w 44"/>
                  <a:gd name="T59" fmla="*/ 50 h 68"/>
                  <a:gd name="T60" fmla="*/ 0 w 44"/>
                  <a:gd name="T61" fmla="*/ 34 h 68"/>
                  <a:gd name="T62" fmla="*/ 8 w 44"/>
                  <a:gd name="T63" fmla="*/ 34 h 68"/>
                  <a:gd name="T64" fmla="*/ 8 w 44"/>
                  <a:gd name="T65" fmla="*/ 42 h 68"/>
                  <a:gd name="T66" fmla="*/ 10 w 44"/>
                  <a:gd name="T67" fmla="*/ 47 h 68"/>
                  <a:gd name="T68" fmla="*/ 11 w 44"/>
                  <a:gd name="T69" fmla="*/ 52 h 68"/>
                  <a:gd name="T70" fmla="*/ 13 w 44"/>
                  <a:gd name="T71" fmla="*/ 57 h 68"/>
                  <a:gd name="T72" fmla="*/ 15 w 44"/>
                  <a:gd name="T73" fmla="*/ 60 h 68"/>
                  <a:gd name="T74" fmla="*/ 18 w 44"/>
                  <a:gd name="T75" fmla="*/ 62 h 68"/>
                  <a:gd name="T76" fmla="*/ 23 w 44"/>
                  <a:gd name="T77" fmla="*/ 62 h 68"/>
                  <a:gd name="T78" fmla="*/ 26 w 44"/>
                  <a:gd name="T79" fmla="*/ 62 h 68"/>
                  <a:gd name="T80" fmla="*/ 29 w 44"/>
                  <a:gd name="T81" fmla="*/ 58 h 68"/>
                  <a:gd name="T82" fmla="*/ 33 w 44"/>
                  <a:gd name="T83" fmla="*/ 57 h 68"/>
                  <a:gd name="T84" fmla="*/ 34 w 44"/>
                  <a:gd name="T85" fmla="*/ 52 h 68"/>
                  <a:gd name="T86" fmla="*/ 34 w 44"/>
                  <a:gd name="T87" fmla="*/ 47 h 68"/>
                  <a:gd name="T88" fmla="*/ 36 w 44"/>
                  <a:gd name="T89" fmla="*/ 42 h 68"/>
                  <a:gd name="T90" fmla="*/ 36 w 44"/>
                  <a:gd name="T91" fmla="*/ 34 h 68"/>
                  <a:gd name="T92" fmla="*/ 36 w 44"/>
                  <a:gd name="T93" fmla="*/ 26 h 68"/>
                  <a:gd name="T94" fmla="*/ 34 w 44"/>
                  <a:gd name="T95" fmla="*/ 19 h 68"/>
                  <a:gd name="T96" fmla="*/ 34 w 44"/>
                  <a:gd name="T97" fmla="*/ 15 h 68"/>
                  <a:gd name="T98" fmla="*/ 33 w 44"/>
                  <a:gd name="T99" fmla="*/ 11 h 68"/>
                  <a:gd name="T100" fmla="*/ 29 w 44"/>
                  <a:gd name="T101" fmla="*/ 8 h 68"/>
                  <a:gd name="T102" fmla="*/ 26 w 44"/>
                  <a:gd name="T103" fmla="*/ 6 h 68"/>
                  <a:gd name="T104" fmla="*/ 23 w 44"/>
                  <a:gd name="T105" fmla="*/ 6 h 68"/>
                  <a:gd name="T106" fmla="*/ 18 w 44"/>
                  <a:gd name="T107" fmla="*/ 6 h 68"/>
                  <a:gd name="T108" fmla="*/ 15 w 44"/>
                  <a:gd name="T109" fmla="*/ 8 h 68"/>
                  <a:gd name="T110" fmla="*/ 13 w 44"/>
                  <a:gd name="T111" fmla="*/ 11 h 68"/>
                  <a:gd name="T112" fmla="*/ 11 w 44"/>
                  <a:gd name="T113" fmla="*/ 15 h 68"/>
                  <a:gd name="T114" fmla="*/ 10 w 44"/>
                  <a:gd name="T115" fmla="*/ 19 h 68"/>
                  <a:gd name="T116" fmla="*/ 8 w 44"/>
                  <a:gd name="T117" fmla="*/ 26 h 68"/>
                  <a:gd name="T118" fmla="*/ 8 w 44"/>
                  <a:gd name="T11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" h="68">
                    <a:moveTo>
                      <a:pt x="0" y="34"/>
                    </a:moveTo>
                    <a:lnTo>
                      <a:pt x="0" y="26"/>
                    </a:lnTo>
                    <a:lnTo>
                      <a:pt x="2" y="19"/>
                    </a:lnTo>
                    <a:lnTo>
                      <a:pt x="3" y="15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2"/>
                    </a:lnTo>
                    <a:lnTo>
                      <a:pt x="36" y="5"/>
                    </a:lnTo>
                    <a:lnTo>
                      <a:pt x="39" y="8"/>
                    </a:lnTo>
                    <a:lnTo>
                      <a:pt x="41" y="13"/>
                    </a:lnTo>
                    <a:lnTo>
                      <a:pt x="42" y="18"/>
                    </a:lnTo>
                    <a:lnTo>
                      <a:pt x="44" y="24"/>
                    </a:lnTo>
                    <a:lnTo>
                      <a:pt x="44" y="34"/>
                    </a:lnTo>
                    <a:lnTo>
                      <a:pt x="44" y="40"/>
                    </a:lnTo>
                    <a:lnTo>
                      <a:pt x="44" y="47"/>
                    </a:lnTo>
                    <a:lnTo>
                      <a:pt x="42" y="53"/>
                    </a:lnTo>
                    <a:lnTo>
                      <a:pt x="39" y="60"/>
                    </a:lnTo>
                    <a:lnTo>
                      <a:pt x="34" y="65"/>
                    </a:lnTo>
                    <a:lnTo>
                      <a:pt x="31" y="66"/>
                    </a:lnTo>
                    <a:lnTo>
                      <a:pt x="28" y="68"/>
                    </a:lnTo>
                    <a:lnTo>
                      <a:pt x="23" y="68"/>
                    </a:lnTo>
                    <a:lnTo>
                      <a:pt x="16" y="68"/>
                    </a:lnTo>
                    <a:lnTo>
                      <a:pt x="11" y="65"/>
                    </a:lnTo>
                    <a:lnTo>
                      <a:pt x="7" y="62"/>
                    </a:lnTo>
                    <a:lnTo>
                      <a:pt x="2" y="50"/>
                    </a:lnTo>
                    <a:lnTo>
                      <a:pt x="0" y="34"/>
                    </a:lnTo>
                    <a:close/>
                    <a:moveTo>
                      <a:pt x="8" y="34"/>
                    </a:moveTo>
                    <a:lnTo>
                      <a:pt x="8" y="42"/>
                    </a:lnTo>
                    <a:lnTo>
                      <a:pt x="10" y="47"/>
                    </a:lnTo>
                    <a:lnTo>
                      <a:pt x="11" y="52"/>
                    </a:lnTo>
                    <a:lnTo>
                      <a:pt x="13" y="57"/>
                    </a:lnTo>
                    <a:lnTo>
                      <a:pt x="15" y="60"/>
                    </a:lnTo>
                    <a:lnTo>
                      <a:pt x="18" y="62"/>
                    </a:lnTo>
                    <a:lnTo>
                      <a:pt x="23" y="62"/>
                    </a:lnTo>
                    <a:lnTo>
                      <a:pt x="26" y="62"/>
                    </a:lnTo>
                    <a:lnTo>
                      <a:pt x="29" y="58"/>
                    </a:lnTo>
                    <a:lnTo>
                      <a:pt x="33" y="57"/>
                    </a:lnTo>
                    <a:lnTo>
                      <a:pt x="34" y="52"/>
                    </a:lnTo>
                    <a:lnTo>
                      <a:pt x="34" y="47"/>
                    </a:lnTo>
                    <a:lnTo>
                      <a:pt x="36" y="42"/>
                    </a:lnTo>
                    <a:lnTo>
                      <a:pt x="36" y="34"/>
                    </a:lnTo>
                    <a:lnTo>
                      <a:pt x="36" y="26"/>
                    </a:lnTo>
                    <a:lnTo>
                      <a:pt x="34" y="19"/>
                    </a:lnTo>
                    <a:lnTo>
                      <a:pt x="34" y="15"/>
                    </a:lnTo>
                    <a:lnTo>
                      <a:pt x="33" y="11"/>
                    </a:lnTo>
                    <a:lnTo>
                      <a:pt x="29" y="8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18" y="6"/>
                    </a:lnTo>
                    <a:lnTo>
                      <a:pt x="15" y="8"/>
                    </a:lnTo>
                    <a:lnTo>
                      <a:pt x="13" y="11"/>
                    </a:lnTo>
                    <a:lnTo>
                      <a:pt x="11" y="15"/>
                    </a:lnTo>
                    <a:lnTo>
                      <a:pt x="10" y="19"/>
                    </a:lnTo>
                    <a:lnTo>
                      <a:pt x="8" y="26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4" name="Rectangle 205"/>
              <p:cNvSpPr>
                <a:spLocks noChangeArrowheads="1"/>
              </p:cNvSpPr>
              <p:nvPr/>
            </p:nvSpPr>
            <p:spPr bwMode="auto">
              <a:xfrm>
                <a:off x="2089" y="2984"/>
                <a:ext cx="10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5" name="Freeform 206"/>
              <p:cNvSpPr>
                <a:spLocks noEditPoints="1"/>
              </p:cNvSpPr>
              <p:nvPr/>
            </p:nvSpPr>
            <p:spPr bwMode="auto">
              <a:xfrm>
                <a:off x="2110" y="2926"/>
                <a:ext cx="45" cy="68"/>
              </a:xfrm>
              <a:custGeom>
                <a:avLst/>
                <a:gdLst>
                  <a:gd name="T0" fmla="*/ 36 w 45"/>
                  <a:gd name="T1" fmla="*/ 16 h 68"/>
                  <a:gd name="T2" fmla="*/ 32 w 45"/>
                  <a:gd name="T3" fmla="*/ 10 h 68"/>
                  <a:gd name="T4" fmla="*/ 24 w 45"/>
                  <a:gd name="T5" fmla="*/ 6 h 68"/>
                  <a:gd name="T6" fmla="*/ 18 w 45"/>
                  <a:gd name="T7" fmla="*/ 8 h 68"/>
                  <a:gd name="T8" fmla="*/ 11 w 45"/>
                  <a:gd name="T9" fmla="*/ 16 h 68"/>
                  <a:gd name="T10" fmla="*/ 10 w 45"/>
                  <a:gd name="T11" fmla="*/ 26 h 68"/>
                  <a:gd name="T12" fmla="*/ 13 w 45"/>
                  <a:gd name="T13" fmla="*/ 27 h 68"/>
                  <a:gd name="T14" fmla="*/ 21 w 45"/>
                  <a:gd name="T15" fmla="*/ 24 h 68"/>
                  <a:gd name="T16" fmla="*/ 31 w 45"/>
                  <a:gd name="T17" fmla="*/ 24 h 68"/>
                  <a:gd name="T18" fmla="*/ 39 w 45"/>
                  <a:gd name="T19" fmla="*/ 29 h 68"/>
                  <a:gd name="T20" fmla="*/ 45 w 45"/>
                  <a:gd name="T21" fmla="*/ 39 h 68"/>
                  <a:gd name="T22" fmla="*/ 45 w 45"/>
                  <a:gd name="T23" fmla="*/ 52 h 68"/>
                  <a:gd name="T24" fmla="*/ 39 w 45"/>
                  <a:gd name="T25" fmla="*/ 62 h 68"/>
                  <a:gd name="T26" fmla="*/ 31 w 45"/>
                  <a:gd name="T27" fmla="*/ 68 h 68"/>
                  <a:gd name="T28" fmla="*/ 18 w 45"/>
                  <a:gd name="T29" fmla="*/ 68 h 68"/>
                  <a:gd name="T30" fmla="*/ 6 w 45"/>
                  <a:gd name="T31" fmla="*/ 60 h 68"/>
                  <a:gd name="T32" fmla="*/ 2 w 45"/>
                  <a:gd name="T33" fmla="*/ 50 h 68"/>
                  <a:gd name="T34" fmla="*/ 0 w 45"/>
                  <a:gd name="T35" fmla="*/ 36 h 68"/>
                  <a:gd name="T36" fmla="*/ 8 w 45"/>
                  <a:gd name="T37" fmla="*/ 6 h 68"/>
                  <a:gd name="T38" fmla="*/ 18 w 45"/>
                  <a:gd name="T39" fmla="*/ 0 h 68"/>
                  <a:gd name="T40" fmla="*/ 31 w 45"/>
                  <a:gd name="T41" fmla="*/ 0 h 68"/>
                  <a:gd name="T42" fmla="*/ 39 w 45"/>
                  <a:gd name="T43" fmla="*/ 3 h 68"/>
                  <a:gd name="T44" fmla="*/ 44 w 45"/>
                  <a:gd name="T45" fmla="*/ 11 h 68"/>
                  <a:gd name="T46" fmla="*/ 10 w 45"/>
                  <a:gd name="T47" fmla="*/ 45 h 68"/>
                  <a:gd name="T48" fmla="*/ 11 w 45"/>
                  <a:gd name="T49" fmla="*/ 53 h 68"/>
                  <a:gd name="T50" fmla="*/ 18 w 45"/>
                  <a:gd name="T51" fmla="*/ 60 h 68"/>
                  <a:gd name="T52" fmla="*/ 24 w 45"/>
                  <a:gd name="T53" fmla="*/ 62 h 68"/>
                  <a:gd name="T54" fmla="*/ 32 w 45"/>
                  <a:gd name="T55" fmla="*/ 57 h 68"/>
                  <a:gd name="T56" fmla="*/ 37 w 45"/>
                  <a:gd name="T57" fmla="*/ 50 h 68"/>
                  <a:gd name="T58" fmla="*/ 37 w 45"/>
                  <a:gd name="T59" fmla="*/ 42 h 68"/>
                  <a:gd name="T60" fmla="*/ 34 w 45"/>
                  <a:gd name="T61" fmla="*/ 34 h 68"/>
                  <a:gd name="T62" fmla="*/ 28 w 45"/>
                  <a:gd name="T63" fmla="*/ 31 h 68"/>
                  <a:gd name="T64" fmla="*/ 18 w 45"/>
                  <a:gd name="T65" fmla="*/ 32 h 68"/>
                  <a:gd name="T66" fmla="*/ 11 w 45"/>
                  <a:gd name="T67" fmla="*/ 37 h 68"/>
                  <a:gd name="T68" fmla="*/ 10 w 45"/>
                  <a:gd name="T69" fmla="*/ 4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" h="68">
                    <a:moveTo>
                      <a:pt x="44" y="16"/>
                    </a:moveTo>
                    <a:lnTo>
                      <a:pt x="36" y="16"/>
                    </a:lnTo>
                    <a:lnTo>
                      <a:pt x="34" y="13"/>
                    </a:lnTo>
                    <a:lnTo>
                      <a:pt x="32" y="10"/>
                    </a:lnTo>
                    <a:lnTo>
                      <a:pt x="29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18" y="8"/>
                    </a:lnTo>
                    <a:lnTo>
                      <a:pt x="15" y="11"/>
                    </a:lnTo>
                    <a:lnTo>
                      <a:pt x="11" y="16"/>
                    </a:lnTo>
                    <a:lnTo>
                      <a:pt x="10" y="21"/>
                    </a:lnTo>
                    <a:lnTo>
                      <a:pt x="10" y="26"/>
                    </a:lnTo>
                    <a:lnTo>
                      <a:pt x="10" y="32"/>
                    </a:lnTo>
                    <a:lnTo>
                      <a:pt x="13" y="27"/>
                    </a:lnTo>
                    <a:lnTo>
                      <a:pt x="16" y="26"/>
                    </a:lnTo>
                    <a:lnTo>
                      <a:pt x="21" y="24"/>
                    </a:lnTo>
                    <a:lnTo>
                      <a:pt x="26" y="23"/>
                    </a:lnTo>
                    <a:lnTo>
                      <a:pt x="31" y="24"/>
                    </a:lnTo>
                    <a:lnTo>
                      <a:pt x="36" y="26"/>
                    </a:lnTo>
                    <a:lnTo>
                      <a:pt x="39" y="29"/>
                    </a:lnTo>
                    <a:lnTo>
                      <a:pt x="42" y="34"/>
                    </a:lnTo>
                    <a:lnTo>
                      <a:pt x="45" y="39"/>
                    </a:lnTo>
                    <a:lnTo>
                      <a:pt x="45" y="45"/>
                    </a:lnTo>
                    <a:lnTo>
                      <a:pt x="45" y="52"/>
                    </a:lnTo>
                    <a:lnTo>
                      <a:pt x="42" y="57"/>
                    </a:lnTo>
                    <a:lnTo>
                      <a:pt x="39" y="62"/>
                    </a:lnTo>
                    <a:lnTo>
                      <a:pt x="36" y="65"/>
                    </a:lnTo>
                    <a:lnTo>
                      <a:pt x="31" y="68"/>
                    </a:lnTo>
                    <a:lnTo>
                      <a:pt x="24" y="68"/>
                    </a:lnTo>
                    <a:lnTo>
                      <a:pt x="18" y="68"/>
                    </a:lnTo>
                    <a:lnTo>
                      <a:pt x="11" y="65"/>
                    </a:lnTo>
                    <a:lnTo>
                      <a:pt x="6" y="60"/>
                    </a:lnTo>
                    <a:lnTo>
                      <a:pt x="5" y="57"/>
                    </a:lnTo>
                    <a:lnTo>
                      <a:pt x="2" y="50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3" y="18"/>
                    </a:lnTo>
                    <a:lnTo>
                      <a:pt x="8" y="6"/>
                    </a:lnTo>
                    <a:lnTo>
                      <a:pt x="13" y="3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9" y="3"/>
                    </a:lnTo>
                    <a:lnTo>
                      <a:pt x="41" y="6"/>
                    </a:lnTo>
                    <a:lnTo>
                      <a:pt x="44" y="11"/>
                    </a:lnTo>
                    <a:lnTo>
                      <a:pt x="44" y="16"/>
                    </a:lnTo>
                    <a:close/>
                    <a:moveTo>
                      <a:pt x="10" y="45"/>
                    </a:moveTo>
                    <a:lnTo>
                      <a:pt x="11" y="50"/>
                    </a:lnTo>
                    <a:lnTo>
                      <a:pt x="11" y="53"/>
                    </a:lnTo>
                    <a:lnTo>
                      <a:pt x="15" y="57"/>
                    </a:lnTo>
                    <a:lnTo>
                      <a:pt x="18" y="60"/>
                    </a:lnTo>
                    <a:lnTo>
                      <a:pt x="21" y="62"/>
                    </a:lnTo>
                    <a:lnTo>
                      <a:pt x="24" y="62"/>
                    </a:lnTo>
                    <a:lnTo>
                      <a:pt x="29" y="60"/>
                    </a:lnTo>
                    <a:lnTo>
                      <a:pt x="32" y="57"/>
                    </a:lnTo>
                    <a:lnTo>
                      <a:pt x="36" y="53"/>
                    </a:lnTo>
                    <a:lnTo>
                      <a:pt x="37" y="50"/>
                    </a:lnTo>
                    <a:lnTo>
                      <a:pt x="37" y="45"/>
                    </a:lnTo>
                    <a:lnTo>
                      <a:pt x="37" y="42"/>
                    </a:lnTo>
                    <a:lnTo>
                      <a:pt x="36" y="37"/>
                    </a:lnTo>
                    <a:lnTo>
                      <a:pt x="34" y="34"/>
                    </a:lnTo>
                    <a:lnTo>
                      <a:pt x="31" y="32"/>
                    </a:lnTo>
                    <a:lnTo>
                      <a:pt x="28" y="31"/>
                    </a:lnTo>
                    <a:lnTo>
                      <a:pt x="24" y="31"/>
                    </a:lnTo>
                    <a:lnTo>
                      <a:pt x="18" y="32"/>
                    </a:lnTo>
                    <a:lnTo>
                      <a:pt x="15" y="34"/>
                    </a:lnTo>
                    <a:lnTo>
                      <a:pt x="11" y="37"/>
                    </a:lnTo>
                    <a:lnTo>
                      <a:pt x="11" y="40"/>
                    </a:ln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6" name="Line 207"/>
              <p:cNvSpPr>
                <a:spLocks noChangeShapeType="1"/>
              </p:cNvSpPr>
              <p:nvPr/>
            </p:nvSpPr>
            <p:spPr bwMode="auto">
              <a:xfrm>
                <a:off x="2180" y="2710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7" name="Line 208"/>
              <p:cNvSpPr>
                <a:spLocks noChangeShapeType="1"/>
              </p:cNvSpPr>
              <p:nvPr/>
            </p:nvSpPr>
            <p:spPr bwMode="auto">
              <a:xfrm flipH="1">
                <a:off x="3509" y="2710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8" name="Freeform 209"/>
              <p:cNvSpPr>
                <a:spLocks noEditPoints="1"/>
              </p:cNvSpPr>
              <p:nvPr/>
            </p:nvSpPr>
            <p:spPr bwMode="auto">
              <a:xfrm>
                <a:off x="2032" y="2678"/>
                <a:ext cx="44" cy="68"/>
              </a:xfrm>
              <a:custGeom>
                <a:avLst/>
                <a:gdLst>
                  <a:gd name="T0" fmla="*/ 0 w 44"/>
                  <a:gd name="T1" fmla="*/ 34 h 68"/>
                  <a:gd name="T2" fmla="*/ 0 w 44"/>
                  <a:gd name="T3" fmla="*/ 25 h 68"/>
                  <a:gd name="T4" fmla="*/ 2 w 44"/>
                  <a:gd name="T5" fmla="*/ 21 h 68"/>
                  <a:gd name="T6" fmla="*/ 3 w 44"/>
                  <a:gd name="T7" fmla="*/ 14 h 68"/>
                  <a:gd name="T8" fmla="*/ 5 w 44"/>
                  <a:gd name="T9" fmla="*/ 9 h 68"/>
                  <a:gd name="T10" fmla="*/ 7 w 44"/>
                  <a:gd name="T11" fmla="*/ 6 h 68"/>
                  <a:gd name="T12" fmla="*/ 10 w 44"/>
                  <a:gd name="T13" fmla="*/ 3 h 68"/>
                  <a:gd name="T14" fmla="*/ 13 w 44"/>
                  <a:gd name="T15" fmla="*/ 1 h 68"/>
                  <a:gd name="T16" fmla="*/ 18 w 44"/>
                  <a:gd name="T17" fmla="*/ 0 h 68"/>
                  <a:gd name="T18" fmla="*/ 23 w 44"/>
                  <a:gd name="T19" fmla="*/ 0 h 68"/>
                  <a:gd name="T20" fmla="*/ 28 w 44"/>
                  <a:gd name="T21" fmla="*/ 0 h 68"/>
                  <a:gd name="T22" fmla="*/ 33 w 44"/>
                  <a:gd name="T23" fmla="*/ 1 h 68"/>
                  <a:gd name="T24" fmla="*/ 36 w 44"/>
                  <a:gd name="T25" fmla="*/ 4 h 68"/>
                  <a:gd name="T26" fmla="*/ 39 w 44"/>
                  <a:gd name="T27" fmla="*/ 8 h 68"/>
                  <a:gd name="T28" fmla="*/ 41 w 44"/>
                  <a:gd name="T29" fmla="*/ 12 h 68"/>
                  <a:gd name="T30" fmla="*/ 42 w 44"/>
                  <a:gd name="T31" fmla="*/ 17 h 68"/>
                  <a:gd name="T32" fmla="*/ 44 w 44"/>
                  <a:gd name="T33" fmla="*/ 25 h 68"/>
                  <a:gd name="T34" fmla="*/ 44 w 44"/>
                  <a:gd name="T35" fmla="*/ 34 h 68"/>
                  <a:gd name="T36" fmla="*/ 44 w 44"/>
                  <a:gd name="T37" fmla="*/ 42 h 68"/>
                  <a:gd name="T38" fmla="*/ 44 w 44"/>
                  <a:gd name="T39" fmla="*/ 48 h 68"/>
                  <a:gd name="T40" fmla="*/ 42 w 44"/>
                  <a:gd name="T41" fmla="*/ 53 h 68"/>
                  <a:gd name="T42" fmla="*/ 39 w 44"/>
                  <a:gd name="T43" fmla="*/ 60 h 68"/>
                  <a:gd name="T44" fmla="*/ 34 w 44"/>
                  <a:gd name="T45" fmla="*/ 64 h 68"/>
                  <a:gd name="T46" fmla="*/ 31 w 44"/>
                  <a:gd name="T47" fmla="*/ 66 h 68"/>
                  <a:gd name="T48" fmla="*/ 28 w 44"/>
                  <a:gd name="T49" fmla="*/ 68 h 68"/>
                  <a:gd name="T50" fmla="*/ 23 w 44"/>
                  <a:gd name="T51" fmla="*/ 68 h 68"/>
                  <a:gd name="T52" fmla="*/ 16 w 44"/>
                  <a:gd name="T53" fmla="*/ 68 h 68"/>
                  <a:gd name="T54" fmla="*/ 11 w 44"/>
                  <a:gd name="T55" fmla="*/ 64 h 68"/>
                  <a:gd name="T56" fmla="*/ 7 w 44"/>
                  <a:gd name="T57" fmla="*/ 61 h 68"/>
                  <a:gd name="T58" fmla="*/ 2 w 44"/>
                  <a:gd name="T59" fmla="*/ 50 h 68"/>
                  <a:gd name="T60" fmla="*/ 0 w 44"/>
                  <a:gd name="T61" fmla="*/ 34 h 68"/>
                  <a:gd name="T62" fmla="*/ 8 w 44"/>
                  <a:gd name="T63" fmla="*/ 34 h 68"/>
                  <a:gd name="T64" fmla="*/ 8 w 44"/>
                  <a:gd name="T65" fmla="*/ 42 h 68"/>
                  <a:gd name="T66" fmla="*/ 10 w 44"/>
                  <a:gd name="T67" fmla="*/ 48 h 68"/>
                  <a:gd name="T68" fmla="*/ 11 w 44"/>
                  <a:gd name="T69" fmla="*/ 53 h 68"/>
                  <a:gd name="T70" fmla="*/ 13 w 44"/>
                  <a:gd name="T71" fmla="*/ 56 h 68"/>
                  <a:gd name="T72" fmla="*/ 15 w 44"/>
                  <a:gd name="T73" fmla="*/ 60 h 68"/>
                  <a:gd name="T74" fmla="*/ 18 w 44"/>
                  <a:gd name="T75" fmla="*/ 61 h 68"/>
                  <a:gd name="T76" fmla="*/ 23 w 44"/>
                  <a:gd name="T77" fmla="*/ 61 h 68"/>
                  <a:gd name="T78" fmla="*/ 26 w 44"/>
                  <a:gd name="T79" fmla="*/ 61 h 68"/>
                  <a:gd name="T80" fmla="*/ 29 w 44"/>
                  <a:gd name="T81" fmla="*/ 60 h 68"/>
                  <a:gd name="T82" fmla="*/ 33 w 44"/>
                  <a:gd name="T83" fmla="*/ 56 h 68"/>
                  <a:gd name="T84" fmla="*/ 34 w 44"/>
                  <a:gd name="T85" fmla="*/ 53 h 68"/>
                  <a:gd name="T86" fmla="*/ 34 w 44"/>
                  <a:gd name="T87" fmla="*/ 48 h 68"/>
                  <a:gd name="T88" fmla="*/ 36 w 44"/>
                  <a:gd name="T89" fmla="*/ 42 h 68"/>
                  <a:gd name="T90" fmla="*/ 36 w 44"/>
                  <a:gd name="T91" fmla="*/ 34 h 68"/>
                  <a:gd name="T92" fmla="*/ 36 w 44"/>
                  <a:gd name="T93" fmla="*/ 25 h 68"/>
                  <a:gd name="T94" fmla="*/ 34 w 44"/>
                  <a:gd name="T95" fmla="*/ 21 h 68"/>
                  <a:gd name="T96" fmla="*/ 34 w 44"/>
                  <a:gd name="T97" fmla="*/ 16 h 68"/>
                  <a:gd name="T98" fmla="*/ 33 w 44"/>
                  <a:gd name="T99" fmla="*/ 11 h 68"/>
                  <a:gd name="T100" fmla="*/ 29 w 44"/>
                  <a:gd name="T101" fmla="*/ 9 h 68"/>
                  <a:gd name="T102" fmla="*/ 26 w 44"/>
                  <a:gd name="T103" fmla="*/ 6 h 68"/>
                  <a:gd name="T104" fmla="*/ 23 w 44"/>
                  <a:gd name="T105" fmla="*/ 6 h 68"/>
                  <a:gd name="T106" fmla="*/ 18 w 44"/>
                  <a:gd name="T107" fmla="*/ 6 h 68"/>
                  <a:gd name="T108" fmla="*/ 15 w 44"/>
                  <a:gd name="T109" fmla="*/ 8 h 68"/>
                  <a:gd name="T110" fmla="*/ 13 w 44"/>
                  <a:gd name="T111" fmla="*/ 11 h 68"/>
                  <a:gd name="T112" fmla="*/ 11 w 44"/>
                  <a:gd name="T113" fmla="*/ 14 h 68"/>
                  <a:gd name="T114" fmla="*/ 10 w 44"/>
                  <a:gd name="T115" fmla="*/ 19 h 68"/>
                  <a:gd name="T116" fmla="*/ 8 w 44"/>
                  <a:gd name="T117" fmla="*/ 25 h 68"/>
                  <a:gd name="T118" fmla="*/ 8 w 44"/>
                  <a:gd name="T11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" h="68">
                    <a:moveTo>
                      <a:pt x="0" y="34"/>
                    </a:moveTo>
                    <a:lnTo>
                      <a:pt x="0" y="25"/>
                    </a:lnTo>
                    <a:lnTo>
                      <a:pt x="2" y="21"/>
                    </a:lnTo>
                    <a:lnTo>
                      <a:pt x="3" y="14"/>
                    </a:lnTo>
                    <a:lnTo>
                      <a:pt x="5" y="9"/>
                    </a:lnTo>
                    <a:lnTo>
                      <a:pt x="7" y="6"/>
                    </a:lnTo>
                    <a:lnTo>
                      <a:pt x="10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1"/>
                    </a:lnTo>
                    <a:lnTo>
                      <a:pt x="36" y="4"/>
                    </a:lnTo>
                    <a:lnTo>
                      <a:pt x="39" y="8"/>
                    </a:lnTo>
                    <a:lnTo>
                      <a:pt x="41" y="12"/>
                    </a:lnTo>
                    <a:lnTo>
                      <a:pt x="42" y="17"/>
                    </a:lnTo>
                    <a:lnTo>
                      <a:pt x="44" y="25"/>
                    </a:lnTo>
                    <a:lnTo>
                      <a:pt x="44" y="34"/>
                    </a:lnTo>
                    <a:lnTo>
                      <a:pt x="44" y="42"/>
                    </a:lnTo>
                    <a:lnTo>
                      <a:pt x="44" y="48"/>
                    </a:lnTo>
                    <a:lnTo>
                      <a:pt x="42" y="53"/>
                    </a:lnTo>
                    <a:lnTo>
                      <a:pt x="39" y="60"/>
                    </a:lnTo>
                    <a:lnTo>
                      <a:pt x="34" y="64"/>
                    </a:lnTo>
                    <a:lnTo>
                      <a:pt x="31" y="66"/>
                    </a:lnTo>
                    <a:lnTo>
                      <a:pt x="28" y="68"/>
                    </a:lnTo>
                    <a:lnTo>
                      <a:pt x="23" y="68"/>
                    </a:lnTo>
                    <a:lnTo>
                      <a:pt x="16" y="68"/>
                    </a:lnTo>
                    <a:lnTo>
                      <a:pt x="11" y="64"/>
                    </a:lnTo>
                    <a:lnTo>
                      <a:pt x="7" y="61"/>
                    </a:lnTo>
                    <a:lnTo>
                      <a:pt x="2" y="50"/>
                    </a:lnTo>
                    <a:lnTo>
                      <a:pt x="0" y="34"/>
                    </a:lnTo>
                    <a:close/>
                    <a:moveTo>
                      <a:pt x="8" y="34"/>
                    </a:moveTo>
                    <a:lnTo>
                      <a:pt x="8" y="42"/>
                    </a:lnTo>
                    <a:lnTo>
                      <a:pt x="10" y="48"/>
                    </a:lnTo>
                    <a:lnTo>
                      <a:pt x="11" y="53"/>
                    </a:lnTo>
                    <a:lnTo>
                      <a:pt x="13" y="56"/>
                    </a:lnTo>
                    <a:lnTo>
                      <a:pt x="15" y="60"/>
                    </a:lnTo>
                    <a:lnTo>
                      <a:pt x="18" y="61"/>
                    </a:lnTo>
                    <a:lnTo>
                      <a:pt x="23" y="61"/>
                    </a:lnTo>
                    <a:lnTo>
                      <a:pt x="26" y="61"/>
                    </a:lnTo>
                    <a:lnTo>
                      <a:pt x="29" y="60"/>
                    </a:lnTo>
                    <a:lnTo>
                      <a:pt x="33" y="56"/>
                    </a:lnTo>
                    <a:lnTo>
                      <a:pt x="34" y="53"/>
                    </a:lnTo>
                    <a:lnTo>
                      <a:pt x="34" y="48"/>
                    </a:lnTo>
                    <a:lnTo>
                      <a:pt x="36" y="42"/>
                    </a:lnTo>
                    <a:lnTo>
                      <a:pt x="36" y="34"/>
                    </a:lnTo>
                    <a:lnTo>
                      <a:pt x="36" y="25"/>
                    </a:lnTo>
                    <a:lnTo>
                      <a:pt x="34" y="21"/>
                    </a:lnTo>
                    <a:lnTo>
                      <a:pt x="34" y="16"/>
                    </a:lnTo>
                    <a:lnTo>
                      <a:pt x="33" y="11"/>
                    </a:lnTo>
                    <a:lnTo>
                      <a:pt x="29" y="9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18" y="6"/>
                    </a:lnTo>
                    <a:lnTo>
                      <a:pt x="15" y="8"/>
                    </a:lnTo>
                    <a:lnTo>
                      <a:pt x="13" y="11"/>
                    </a:lnTo>
                    <a:lnTo>
                      <a:pt x="11" y="14"/>
                    </a:lnTo>
                    <a:lnTo>
                      <a:pt x="10" y="19"/>
                    </a:lnTo>
                    <a:lnTo>
                      <a:pt x="8" y="25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9" name="Rectangle 210"/>
              <p:cNvSpPr>
                <a:spLocks noChangeArrowheads="1"/>
              </p:cNvSpPr>
              <p:nvPr/>
            </p:nvSpPr>
            <p:spPr bwMode="auto">
              <a:xfrm>
                <a:off x="2089" y="2736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0" name="Freeform 211"/>
              <p:cNvSpPr>
                <a:spLocks noEditPoints="1"/>
              </p:cNvSpPr>
              <p:nvPr/>
            </p:nvSpPr>
            <p:spPr bwMode="auto">
              <a:xfrm>
                <a:off x="2112" y="2678"/>
                <a:ext cx="43" cy="68"/>
              </a:xfrm>
              <a:custGeom>
                <a:avLst/>
                <a:gdLst>
                  <a:gd name="T0" fmla="*/ 8 w 43"/>
                  <a:gd name="T1" fmla="*/ 29 h 68"/>
                  <a:gd name="T2" fmla="*/ 3 w 43"/>
                  <a:gd name="T3" fmla="*/ 21 h 68"/>
                  <a:gd name="T4" fmla="*/ 3 w 43"/>
                  <a:gd name="T5" fmla="*/ 12 h 68"/>
                  <a:gd name="T6" fmla="*/ 8 w 43"/>
                  <a:gd name="T7" fmla="*/ 4 h 68"/>
                  <a:gd name="T8" fmla="*/ 16 w 43"/>
                  <a:gd name="T9" fmla="*/ 0 h 68"/>
                  <a:gd name="T10" fmla="*/ 27 w 43"/>
                  <a:gd name="T11" fmla="*/ 0 h 68"/>
                  <a:gd name="T12" fmla="*/ 35 w 43"/>
                  <a:gd name="T13" fmla="*/ 4 h 68"/>
                  <a:gd name="T14" fmla="*/ 40 w 43"/>
                  <a:gd name="T15" fmla="*/ 12 h 68"/>
                  <a:gd name="T16" fmla="*/ 40 w 43"/>
                  <a:gd name="T17" fmla="*/ 21 h 68"/>
                  <a:gd name="T18" fmla="*/ 35 w 43"/>
                  <a:gd name="T19" fmla="*/ 29 h 68"/>
                  <a:gd name="T20" fmla="*/ 37 w 43"/>
                  <a:gd name="T21" fmla="*/ 34 h 68"/>
                  <a:gd name="T22" fmla="*/ 43 w 43"/>
                  <a:gd name="T23" fmla="*/ 42 h 68"/>
                  <a:gd name="T24" fmla="*/ 43 w 43"/>
                  <a:gd name="T25" fmla="*/ 53 h 68"/>
                  <a:gd name="T26" fmla="*/ 37 w 43"/>
                  <a:gd name="T27" fmla="*/ 63 h 68"/>
                  <a:gd name="T28" fmla="*/ 27 w 43"/>
                  <a:gd name="T29" fmla="*/ 68 h 68"/>
                  <a:gd name="T30" fmla="*/ 16 w 43"/>
                  <a:gd name="T31" fmla="*/ 68 h 68"/>
                  <a:gd name="T32" fmla="*/ 4 w 43"/>
                  <a:gd name="T33" fmla="*/ 63 h 68"/>
                  <a:gd name="T34" fmla="*/ 0 w 43"/>
                  <a:gd name="T35" fmla="*/ 53 h 68"/>
                  <a:gd name="T36" fmla="*/ 0 w 43"/>
                  <a:gd name="T37" fmla="*/ 42 h 68"/>
                  <a:gd name="T38" fmla="*/ 6 w 43"/>
                  <a:gd name="T39" fmla="*/ 32 h 68"/>
                  <a:gd name="T40" fmla="*/ 11 w 43"/>
                  <a:gd name="T41" fmla="*/ 16 h 68"/>
                  <a:gd name="T42" fmla="*/ 13 w 43"/>
                  <a:gd name="T43" fmla="*/ 24 h 68"/>
                  <a:gd name="T44" fmla="*/ 21 w 43"/>
                  <a:gd name="T45" fmla="*/ 27 h 68"/>
                  <a:gd name="T46" fmla="*/ 29 w 43"/>
                  <a:gd name="T47" fmla="*/ 24 h 68"/>
                  <a:gd name="T48" fmla="*/ 32 w 43"/>
                  <a:gd name="T49" fmla="*/ 17 h 68"/>
                  <a:gd name="T50" fmla="*/ 29 w 43"/>
                  <a:gd name="T51" fmla="*/ 9 h 68"/>
                  <a:gd name="T52" fmla="*/ 21 w 43"/>
                  <a:gd name="T53" fmla="*/ 6 h 68"/>
                  <a:gd name="T54" fmla="*/ 13 w 43"/>
                  <a:gd name="T55" fmla="*/ 9 h 68"/>
                  <a:gd name="T56" fmla="*/ 11 w 43"/>
                  <a:gd name="T57" fmla="*/ 16 h 68"/>
                  <a:gd name="T58" fmla="*/ 8 w 43"/>
                  <a:gd name="T59" fmla="*/ 51 h 68"/>
                  <a:gd name="T60" fmla="*/ 11 w 43"/>
                  <a:gd name="T61" fmla="*/ 58 h 68"/>
                  <a:gd name="T62" fmla="*/ 17 w 43"/>
                  <a:gd name="T63" fmla="*/ 61 h 68"/>
                  <a:gd name="T64" fmla="*/ 26 w 43"/>
                  <a:gd name="T65" fmla="*/ 61 h 68"/>
                  <a:gd name="T66" fmla="*/ 30 w 43"/>
                  <a:gd name="T67" fmla="*/ 58 h 68"/>
                  <a:gd name="T68" fmla="*/ 35 w 43"/>
                  <a:gd name="T69" fmla="*/ 48 h 68"/>
                  <a:gd name="T70" fmla="*/ 30 w 43"/>
                  <a:gd name="T71" fmla="*/ 38 h 68"/>
                  <a:gd name="T72" fmla="*/ 21 w 43"/>
                  <a:gd name="T73" fmla="*/ 34 h 68"/>
                  <a:gd name="T74" fmla="*/ 11 w 43"/>
                  <a:gd name="T75" fmla="*/ 38 h 68"/>
                  <a:gd name="T76" fmla="*/ 8 w 43"/>
                  <a:gd name="T77" fmla="*/ 4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" h="68">
                    <a:moveTo>
                      <a:pt x="13" y="30"/>
                    </a:moveTo>
                    <a:lnTo>
                      <a:pt x="8" y="29"/>
                    </a:lnTo>
                    <a:lnTo>
                      <a:pt x="4" y="25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2" y="1"/>
                    </a:lnTo>
                    <a:lnTo>
                      <a:pt x="35" y="4"/>
                    </a:lnTo>
                    <a:lnTo>
                      <a:pt x="39" y="8"/>
                    </a:lnTo>
                    <a:lnTo>
                      <a:pt x="40" y="12"/>
                    </a:lnTo>
                    <a:lnTo>
                      <a:pt x="40" y="17"/>
                    </a:lnTo>
                    <a:lnTo>
                      <a:pt x="40" y="21"/>
                    </a:lnTo>
                    <a:lnTo>
                      <a:pt x="39" y="25"/>
                    </a:lnTo>
                    <a:lnTo>
                      <a:pt x="35" y="29"/>
                    </a:lnTo>
                    <a:lnTo>
                      <a:pt x="30" y="30"/>
                    </a:lnTo>
                    <a:lnTo>
                      <a:pt x="37" y="34"/>
                    </a:lnTo>
                    <a:lnTo>
                      <a:pt x="40" y="37"/>
                    </a:lnTo>
                    <a:lnTo>
                      <a:pt x="43" y="42"/>
                    </a:lnTo>
                    <a:lnTo>
                      <a:pt x="43" y="48"/>
                    </a:lnTo>
                    <a:lnTo>
                      <a:pt x="43" y="53"/>
                    </a:lnTo>
                    <a:lnTo>
                      <a:pt x="40" y="58"/>
                    </a:lnTo>
                    <a:lnTo>
                      <a:pt x="37" y="63"/>
                    </a:lnTo>
                    <a:lnTo>
                      <a:pt x="34" y="66"/>
                    </a:lnTo>
                    <a:lnTo>
                      <a:pt x="27" y="68"/>
                    </a:lnTo>
                    <a:lnTo>
                      <a:pt x="21" y="68"/>
                    </a:lnTo>
                    <a:lnTo>
                      <a:pt x="16" y="68"/>
                    </a:lnTo>
                    <a:lnTo>
                      <a:pt x="9" y="66"/>
                    </a:lnTo>
                    <a:lnTo>
                      <a:pt x="4" y="63"/>
                    </a:lnTo>
                    <a:lnTo>
                      <a:pt x="1" y="58"/>
                    </a:lnTo>
                    <a:lnTo>
                      <a:pt x="0" y="53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3" y="37"/>
                    </a:lnTo>
                    <a:lnTo>
                      <a:pt x="6" y="32"/>
                    </a:lnTo>
                    <a:lnTo>
                      <a:pt x="13" y="30"/>
                    </a:lnTo>
                    <a:close/>
                    <a:moveTo>
                      <a:pt x="11" y="16"/>
                    </a:moveTo>
                    <a:lnTo>
                      <a:pt x="11" y="21"/>
                    </a:lnTo>
                    <a:lnTo>
                      <a:pt x="13" y="24"/>
                    </a:lnTo>
                    <a:lnTo>
                      <a:pt x="17" y="27"/>
                    </a:lnTo>
                    <a:lnTo>
                      <a:pt x="21" y="27"/>
                    </a:lnTo>
                    <a:lnTo>
                      <a:pt x="26" y="27"/>
                    </a:lnTo>
                    <a:lnTo>
                      <a:pt x="29" y="24"/>
                    </a:lnTo>
                    <a:lnTo>
                      <a:pt x="32" y="21"/>
                    </a:lnTo>
                    <a:lnTo>
                      <a:pt x="32" y="17"/>
                    </a:lnTo>
                    <a:lnTo>
                      <a:pt x="32" y="12"/>
                    </a:lnTo>
                    <a:lnTo>
                      <a:pt x="29" y="9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7" y="6"/>
                    </a:lnTo>
                    <a:lnTo>
                      <a:pt x="13" y="9"/>
                    </a:lnTo>
                    <a:lnTo>
                      <a:pt x="11" y="12"/>
                    </a:lnTo>
                    <a:lnTo>
                      <a:pt x="11" y="16"/>
                    </a:lnTo>
                    <a:close/>
                    <a:moveTo>
                      <a:pt x="8" y="48"/>
                    </a:moveTo>
                    <a:lnTo>
                      <a:pt x="8" y="51"/>
                    </a:lnTo>
                    <a:lnTo>
                      <a:pt x="9" y="55"/>
                    </a:lnTo>
                    <a:lnTo>
                      <a:pt x="11" y="58"/>
                    </a:lnTo>
                    <a:lnTo>
                      <a:pt x="14" y="60"/>
                    </a:lnTo>
                    <a:lnTo>
                      <a:pt x="17" y="61"/>
                    </a:lnTo>
                    <a:lnTo>
                      <a:pt x="21" y="61"/>
                    </a:lnTo>
                    <a:lnTo>
                      <a:pt x="26" y="61"/>
                    </a:lnTo>
                    <a:lnTo>
                      <a:pt x="29" y="60"/>
                    </a:lnTo>
                    <a:lnTo>
                      <a:pt x="30" y="58"/>
                    </a:lnTo>
                    <a:lnTo>
                      <a:pt x="34" y="53"/>
                    </a:lnTo>
                    <a:lnTo>
                      <a:pt x="35" y="48"/>
                    </a:lnTo>
                    <a:lnTo>
                      <a:pt x="34" y="42"/>
                    </a:lnTo>
                    <a:lnTo>
                      <a:pt x="30" y="38"/>
                    </a:lnTo>
                    <a:lnTo>
                      <a:pt x="27" y="35"/>
                    </a:lnTo>
                    <a:lnTo>
                      <a:pt x="21" y="34"/>
                    </a:lnTo>
                    <a:lnTo>
                      <a:pt x="16" y="35"/>
                    </a:lnTo>
                    <a:lnTo>
                      <a:pt x="11" y="38"/>
                    </a:lnTo>
                    <a:lnTo>
                      <a:pt x="8" y="42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1" name="Line 212"/>
              <p:cNvSpPr>
                <a:spLocks noChangeShapeType="1"/>
              </p:cNvSpPr>
              <p:nvPr/>
            </p:nvSpPr>
            <p:spPr bwMode="auto">
              <a:xfrm>
                <a:off x="2180" y="2463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2" name="Line 213"/>
              <p:cNvSpPr>
                <a:spLocks noChangeShapeType="1"/>
              </p:cNvSpPr>
              <p:nvPr/>
            </p:nvSpPr>
            <p:spPr bwMode="auto">
              <a:xfrm flipH="1">
                <a:off x="3509" y="2463"/>
                <a:ext cx="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3" name="Freeform 214"/>
              <p:cNvSpPr>
                <a:spLocks/>
              </p:cNvSpPr>
              <p:nvPr/>
            </p:nvSpPr>
            <p:spPr bwMode="auto">
              <a:xfrm>
                <a:off x="2116" y="2429"/>
                <a:ext cx="26" cy="68"/>
              </a:xfrm>
              <a:custGeom>
                <a:avLst/>
                <a:gdLst>
                  <a:gd name="T0" fmla="*/ 26 w 26"/>
                  <a:gd name="T1" fmla="*/ 68 h 68"/>
                  <a:gd name="T2" fmla="*/ 18 w 26"/>
                  <a:gd name="T3" fmla="*/ 68 h 68"/>
                  <a:gd name="T4" fmla="*/ 18 w 26"/>
                  <a:gd name="T5" fmla="*/ 16 h 68"/>
                  <a:gd name="T6" fmla="*/ 15 w 26"/>
                  <a:gd name="T7" fmla="*/ 18 h 68"/>
                  <a:gd name="T8" fmla="*/ 10 w 26"/>
                  <a:gd name="T9" fmla="*/ 21 h 68"/>
                  <a:gd name="T10" fmla="*/ 5 w 26"/>
                  <a:gd name="T11" fmla="*/ 24 h 68"/>
                  <a:gd name="T12" fmla="*/ 0 w 26"/>
                  <a:gd name="T13" fmla="*/ 26 h 68"/>
                  <a:gd name="T14" fmla="*/ 0 w 26"/>
                  <a:gd name="T15" fmla="*/ 18 h 68"/>
                  <a:gd name="T16" fmla="*/ 9 w 26"/>
                  <a:gd name="T17" fmla="*/ 15 h 68"/>
                  <a:gd name="T18" fmla="*/ 13 w 26"/>
                  <a:gd name="T19" fmla="*/ 10 h 68"/>
                  <a:gd name="T20" fmla="*/ 18 w 26"/>
                  <a:gd name="T21" fmla="*/ 5 h 68"/>
                  <a:gd name="T22" fmla="*/ 22 w 26"/>
                  <a:gd name="T23" fmla="*/ 0 h 68"/>
                  <a:gd name="T24" fmla="*/ 26 w 26"/>
                  <a:gd name="T25" fmla="*/ 0 h 68"/>
                  <a:gd name="T26" fmla="*/ 26 w 26"/>
                  <a:gd name="T2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68">
                    <a:moveTo>
                      <a:pt x="26" y="68"/>
                    </a:moveTo>
                    <a:lnTo>
                      <a:pt x="18" y="68"/>
                    </a:lnTo>
                    <a:lnTo>
                      <a:pt x="18" y="16"/>
                    </a:lnTo>
                    <a:lnTo>
                      <a:pt x="15" y="18"/>
                    </a:lnTo>
                    <a:lnTo>
                      <a:pt x="10" y="21"/>
                    </a:lnTo>
                    <a:lnTo>
                      <a:pt x="5" y="24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9" y="15"/>
                    </a:lnTo>
                    <a:lnTo>
                      <a:pt x="13" y="10"/>
                    </a:lnTo>
                    <a:lnTo>
                      <a:pt x="18" y="5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4" name="Line 215"/>
              <p:cNvSpPr>
                <a:spLocks noChangeShapeType="1"/>
              </p:cNvSpPr>
              <p:nvPr/>
            </p:nvSpPr>
            <p:spPr bwMode="auto">
              <a:xfrm flipV="1">
                <a:off x="2180" y="3689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5" name="Line 216"/>
              <p:cNvSpPr>
                <a:spLocks noChangeShapeType="1"/>
              </p:cNvSpPr>
              <p:nvPr/>
            </p:nvSpPr>
            <p:spPr bwMode="auto">
              <a:xfrm>
                <a:off x="2180" y="2463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6" name="Rectangle 217"/>
              <p:cNvSpPr>
                <a:spLocks noChangeArrowheads="1"/>
              </p:cNvSpPr>
              <p:nvPr/>
            </p:nvSpPr>
            <p:spPr bwMode="auto">
              <a:xfrm>
                <a:off x="2104" y="3772"/>
                <a:ext cx="43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7" name="Freeform 218"/>
              <p:cNvSpPr>
                <a:spLocks/>
              </p:cNvSpPr>
              <p:nvPr/>
            </p:nvSpPr>
            <p:spPr bwMode="auto">
              <a:xfrm>
                <a:off x="2155" y="3741"/>
                <a:ext cx="46" cy="68"/>
              </a:xfrm>
              <a:custGeom>
                <a:avLst/>
                <a:gdLst>
                  <a:gd name="T0" fmla="*/ 46 w 46"/>
                  <a:gd name="T1" fmla="*/ 60 h 68"/>
                  <a:gd name="T2" fmla="*/ 46 w 46"/>
                  <a:gd name="T3" fmla="*/ 68 h 68"/>
                  <a:gd name="T4" fmla="*/ 0 w 46"/>
                  <a:gd name="T5" fmla="*/ 68 h 68"/>
                  <a:gd name="T6" fmla="*/ 2 w 46"/>
                  <a:gd name="T7" fmla="*/ 62 h 68"/>
                  <a:gd name="T8" fmla="*/ 4 w 46"/>
                  <a:gd name="T9" fmla="*/ 58 h 68"/>
                  <a:gd name="T10" fmla="*/ 7 w 46"/>
                  <a:gd name="T11" fmla="*/ 53 h 68"/>
                  <a:gd name="T12" fmla="*/ 12 w 46"/>
                  <a:gd name="T13" fmla="*/ 49 h 68"/>
                  <a:gd name="T14" fmla="*/ 18 w 46"/>
                  <a:gd name="T15" fmla="*/ 44 h 68"/>
                  <a:gd name="T16" fmla="*/ 25 w 46"/>
                  <a:gd name="T17" fmla="*/ 37 h 68"/>
                  <a:gd name="T18" fmla="*/ 30 w 46"/>
                  <a:gd name="T19" fmla="*/ 32 h 68"/>
                  <a:gd name="T20" fmla="*/ 33 w 46"/>
                  <a:gd name="T21" fmla="*/ 29 h 68"/>
                  <a:gd name="T22" fmla="*/ 36 w 46"/>
                  <a:gd name="T23" fmla="*/ 23 h 68"/>
                  <a:gd name="T24" fmla="*/ 38 w 46"/>
                  <a:gd name="T25" fmla="*/ 18 h 68"/>
                  <a:gd name="T26" fmla="*/ 36 w 46"/>
                  <a:gd name="T27" fmla="*/ 14 h 68"/>
                  <a:gd name="T28" fmla="*/ 35 w 46"/>
                  <a:gd name="T29" fmla="*/ 10 h 68"/>
                  <a:gd name="T30" fmla="*/ 30 w 46"/>
                  <a:gd name="T31" fmla="*/ 8 h 68"/>
                  <a:gd name="T32" fmla="*/ 25 w 46"/>
                  <a:gd name="T33" fmla="*/ 6 h 68"/>
                  <a:gd name="T34" fmla="*/ 20 w 46"/>
                  <a:gd name="T35" fmla="*/ 8 h 68"/>
                  <a:gd name="T36" fmla="*/ 15 w 46"/>
                  <a:gd name="T37" fmla="*/ 10 h 68"/>
                  <a:gd name="T38" fmla="*/ 13 w 46"/>
                  <a:gd name="T39" fmla="*/ 13 h 68"/>
                  <a:gd name="T40" fmla="*/ 12 w 46"/>
                  <a:gd name="T41" fmla="*/ 16 h 68"/>
                  <a:gd name="T42" fmla="*/ 12 w 46"/>
                  <a:gd name="T43" fmla="*/ 21 h 68"/>
                  <a:gd name="T44" fmla="*/ 2 w 46"/>
                  <a:gd name="T45" fmla="*/ 19 h 68"/>
                  <a:gd name="T46" fmla="*/ 4 w 46"/>
                  <a:gd name="T47" fmla="*/ 13 h 68"/>
                  <a:gd name="T48" fmla="*/ 5 w 46"/>
                  <a:gd name="T49" fmla="*/ 8 h 68"/>
                  <a:gd name="T50" fmla="*/ 9 w 46"/>
                  <a:gd name="T51" fmla="*/ 5 h 68"/>
                  <a:gd name="T52" fmla="*/ 13 w 46"/>
                  <a:gd name="T53" fmla="*/ 1 h 68"/>
                  <a:gd name="T54" fmla="*/ 18 w 46"/>
                  <a:gd name="T55" fmla="*/ 0 h 68"/>
                  <a:gd name="T56" fmla="*/ 25 w 46"/>
                  <a:gd name="T57" fmla="*/ 0 h 68"/>
                  <a:gd name="T58" fmla="*/ 31 w 46"/>
                  <a:gd name="T59" fmla="*/ 0 h 68"/>
                  <a:gd name="T60" fmla="*/ 36 w 46"/>
                  <a:gd name="T61" fmla="*/ 1 h 68"/>
                  <a:gd name="T62" fmla="*/ 39 w 46"/>
                  <a:gd name="T63" fmla="*/ 5 h 68"/>
                  <a:gd name="T64" fmla="*/ 43 w 46"/>
                  <a:gd name="T65" fmla="*/ 10 h 68"/>
                  <a:gd name="T66" fmla="*/ 46 w 46"/>
                  <a:gd name="T67" fmla="*/ 13 h 68"/>
                  <a:gd name="T68" fmla="*/ 46 w 46"/>
                  <a:gd name="T69" fmla="*/ 19 h 68"/>
                  <a:gd name="T70" fmla="*/ 46 w 46"/>
                  <a:gd name="T71" fmla="*/ 23 h 68"/>
                  <a:gd name="T72" fmla="*/ 44 w 46"/>
                  <a:gd name="T73" fmla="*/ 26 h 68"/>
                  <a:gd name="T74" fmla="*/ 43 w 46"/>
                  <a:gd name="T75" fmla="*/ 31 h 68"/>
                  <a:gd name="T76" fmla="*/ 39 w 46"/>
                  <a:gd name="T77" fmla="*/ 36 h 68"/>
                  <a:gd name="T78" fmla="*/ 36 w 46"/>
                  <a:gd name="T79" fmla="*/ 39 h 68"/>
                  <a:gd name="T80" fmla="*/ 31 w 46"/>
                  <a:gd name="T81" fmla="*/ 42 h 68"/>
                  <a:gd name="T82" fmla="*/ 26 w 46"/>
                  <a:gd name="T83" fmla="*/ 47 h 68"/>
                  <a:gd name="T84" fmla="*/ 22 w 46"/>
                  <a:gd name="T85" fmla="*/ 50 h 68"/>
                  <a:gd name="T86" fmla="*/ 18 w 46"/>
                  <a:gd name="T87" fmla="*/ 53 h 68"/>
                  <a:gd name="T88" fmla="*/ 17 w 46"/>
                  <a:gd name="T89" fmla="*/ 55 h 68"/>
                  <a:gd name="T90" fmla="*/ 13 w 46"/>
                  <a:gd name="T91" fmla="*/ 60 h 68"/>
                  <a:gd name="T92" fmla="*/ 46 w 46"/>
                  <a:gd name="T93" fmla="*/ 6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68">
                    <a:moveTo>
                      <a:pt x="46" y="60"/>
                    </a:moveTo>
                    <a:lnTo>
                      <a:pt x="46" y="68"/>
                    </a:lnTo>
                    <a:lnTo>
                      <a:pt x="0" y="68"/>
                    </a:lnTo>
                    <a:lnTo>
                      <a:pt x="2" y="62"/>
                    </a:lnTo>
                    <a:lnTo>
                      <a:pt x="4" y="58"/>
                    </a:lnTo>
                    <a:lnTo>
                      <a:pt x="7" y="53"/>
                    </a:lnTo>
                    <a:lnTo>
                      <a:pt x="12" y="49"/>
                    </a:lnTo>
                    <a:lnTo>
                      <a:pt x="18" y="44"/>
                    </a:lnTo>
                    <a:lnTo>
                      <a:pt x="25" y="37"/>
                    </a:lnTo>
                    <a:lnTo>
                      <a:pt x="30" y="32"/>
                    </a:lnTo>
                    <a:lnTo>
                      <a:pt x="33" y="29"/>
                    </a:lnTo>
                    <a:lnTo>
                      <a:pt x="36" y="23"/>
                    </a:lnTo>
                    <a:lnTo>
                      <a:pt x="38" y="18"/>
                    </a:lnTo>
                    <a:lnTo>
                      <a:pt x="36" y="14"/>
                    </a:lnTo>
                    <a:lnTo>
                      <a:pt x="35" y="10"/>
                    </a:lnTo>
                    <a:lnTo>
                      <a:pt x="30" y="8"/>
                    </a:lnTo>
                    <a:lnTo>
                      <a:pt x="25" y="6"/>
                    </a:lnTo>
                    <a:lnTo>
                      <a:pt x="20" y="8"/>
                    </a:lnTo>
                    <a:lnTo>
                      <a:pt x="15" y="10"/>
                    </a:lnTo>
                    <a:lnTo>
                      <a:pt x="13" y="13"/>
                    </a:lnTo>
                    <a:lnTo>
                      <a:pt x="12" y="16"/>
                    </a:lnTo>
                    <a:lnTo>
                      <a:pt x="12" y="21"/>
                    </a:lnTo>
                    <a:lnTo>
                      <a:pt x="2" y="19"/>
                    </a:lnTo>
                    <a:lnTo>
                      <a:pt x="4" y="13"/>
                    </a:lnTo>
                    <a:lnTo>
                      <a:pt x="5" y="8"/>
                    </a:lnTo>
                    <a:lnTo>
                      <a:pt x="9" y="5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39" y="5"/>
                    </a:lnTo>
                    <a:lnTo>
                      <a:pt x="43" y="10"/>
                    </a:lnTo>
                    <a:lnTo>
                      <a:pt x="46" y="13"/>
                    </a:lnTo>
                    <a:lnTo>
                      <a:pt x="46" y="19"/>
                    </a:lnTo>
                    <a:lnTo>
                      <a:pt x="46" y="23"/>
                    </a:lnTo>
                    <a:lnTo>
                      <a:pt x="44" y="26"/>
                    </a:lnTo>
                    <a:lnTo>
                      <a:pt x="43" y="31"/>
                    </a:lnTo>
                    <a:lnTo>
                      <a:pt x="39" y="36"/>
                    </a:lnTo>
                    <a:lnTo>
                      <a:pt x="36" y="39"/>
                    </a:lnTo>
                    <a:lnTo>
                      <a:pt x="31" y="42"/>
                    </a:lnTo>
                    <a:lnTo>
                      <a:pt x="26" y="47"/>
                    </a:lnTo>
                    <a:lnTo>
                      <a:pt x="22" y="50"/>
                    </a:lnTo>
                    <a:lnTo>
                      <a:pt x="18" y="53"/>
                    </a:lnTo>
                    <a:lnTo>
                      <a:pt x="17" y="55"/>
                    </a:lnTo>
                    <a:lnTo>
                      <a:pt x="13" y="60"/>
                    </a:lnTo>
                    <a:lnTo>
                      <a:pt x="46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8" name="Line 219"/>
              <p:cNvSpPr>
                <a:spLocks noChangeShapeType="1"/>
              </p:cNvSpPr>
              <p:nvPr/>
            </p:nvSpPr>
            <p:spPr bwMode="auto">
              <a:xfrm flipV="1">
                <a:off x="2516" y="3689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9" name="Line 220"/>
              <p:cNvSpPr>
                <a:spLocks noChangeShapeType="1"/>
              </p:cNvSpPr>
              <p:nvPr/>
            </p:nvSpPr>
            <p:spPr bwMode="auto">
              <a:xfrm>
                <a:off x="2516" y="2463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0" name="Rectangle 221"/>
              <p:cNvSpPr>
                <a:spLocks noChangeArrowheads="1"/>
              </p:cNvSpPr>
              <p:nvPr/>
            </p:nvSpPr>
            <p:spPr bwMode="auto">
              <a:xfrm>
                <a:off x="2439" y="3772"/>
                <a:ext cx="44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1" name="Freeform 222"/>
              <p:cNvSpPr>
                <a:spLocks/>
              </p:cNvSpPr>
              <p:nvPr/>
            </p:nvSpPr>
            <p:spPr bwMode="auto">
              <a:xfrm>
                <a:off x="2499" y="3741"/>
                <a:ext cx="25" cy="68"/>
              </a:xfrm>
              <a:custGeom>
                <a:avLst/>
                <a:gdLst>
                  <a:gd name="T0" fmla="*/ 25 w 25"/>
                  <a:gd name="T1" fmla="*/ 68 h 68"/>
                  <a:gd name="T2" fmla="*/ 17 w 25"/>
                  <a:gd name="T3" fmla="*/ 68 h 68"/>
                  <a:gd name="T4" fmla="*/ 17 w 25"/>
                  <a:gd name="T5" fmla="*/ 14 h 68"/>
                  <a:gd name="T6" fmla="*/ 13 w 25"/>
                  <a:gd name="T7" fmla="*/ 18 h 68"/>
                  <a:gd name="T8" fmla="*/ 9 w 25"/>
                  <a:gd name="T9" fmla="*/ 21 h 68"/>
                  <a:gd name="T10" fmla="*/ 4 w 25"/>
                  <a:gd name="T11" fmla="*/ 23 h 68"/>
                  <a:gd name="T12" fmla="*/ 0 w 25"/>
                  <a:gd name="T13" fmla="*/ 24 h 68"/>
                  <a:gd name="T14" fmla="*/ 0 w 25"/>
                  <a:gd name="T15" fmla="*/ 16 h 68"/>
                  <a:gd name="T16" fmla="*/ 7 w 25"/>
                  <a:gd name="T17" fmla="*/ 13 h 68"/>
                  <a:gd name="T18" fmla="*/ 12 w 25"/>
                  <a:gd name="T19" fmla="*/ 10 h 68"/>
                  <a:gd name="T20" fmla="*/ 17 w 25"/>
                  <a:gd name="T21" fmla="*/ 5 h 68"/>
                  <a:gd name="T22" fmla="*/ 20 w 25"/>
                  <a:gd name="T23" fmla="*/ 0 h 68"/>
                  <a:gd name="T24" fmla="*/ 25 w 25"/>
                  <a:gd name="T25" fmla="*/ 0 h 68"/>
                  <a:gd name="T26" fmla="*/ 25 w 25"/>
                  <a:gd name="T2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68">
                    <a:moveTo>
                      <a:pt x="25" y="68"/>
                    </a:moveTo>
                    <a:lnTo>
                      <a:pt x="17" y="68"/>
                    </a:lnTo>
                    <a:lnTo>
                      <a:pt x="17" y="14"/>
                    </a:lnTo>
                    <a:lnTo>
                      <a:pt x="13" y="18"/>
                    </a:lnTo>
                    <a:lnTo>
                      <a:pt x="9" y="21"/>
                    </a:lnTo>
                    <a:lnTo>
                      <a:pt x="4" y="23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7" y="13"/>
                    </a:lnTo>
                    <a:lnTo>
                      <a:pt x="12" y="10"/>
                    </a:lnTo>
                    <a:lnTo>
                      <a:pt x="17" y="5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2" name="Line 223"/>
              <p:cNvSpPr>
                <a:spLocks noChangeShapeType="1"/>
              </p:cNvSpPr>
              <p:nvPr/>
            </p:nvSpPr>
            <p:spPr bwMode="auto">
              <a:xfrm flipV="1">
                <a:off x="2852" y="3689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3" name="Line 224"/>
              <p:cNvSpPr>
                <a:spLocks noChangeShapeType="1"/>
              </p:cNvSpPr>
              <p:nvPr/>
            </p:nvSpPr>
            <p:spPr bwMode="auto">
              <a:xfrm>
                <a:off x="2852" y="2463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4" name="Freeform 225"/>
              <p:cNvSpPr>
                <a:spLocks noEditPoints="1"/>
              </p:cNvSpPr>
              <p:nvPr/>
            </p:nvSpPr>
            <p:spPr bwMode="auto">
              <a:xfrm>
                <a:off x="2829" y="3741"/>
                <a:ext cx="44" cy="70"/>
              </a:xfrm>
              <a:custGeom>
                <a:avLst/>
                <a:gdLst>
                  <a:gd name="T0" fmla="*/ 0 w 44"/>
                  <a:gd name="T1" fmla="*/ 34 h 70"/>
                  <a:gd name="T2" fmla="*/ 0 w 44"/>
                  <a:gd name="T3" fmla="*/ 27 h 70"/>
                  <a:gd name="T4" fmla="*/ 1 w 44"/>
                  <a:gd name="T5" fmla="*/ 21 h 70"/>
                  <a:gd name="T6" fmla="*/ 3 w 44"/>
                  <a:gd name="T7" fmla="*/ 14 h 70"/>
                  <a:gd name="T8" fmla="*/ 3 w 44"/>
                  <a:gd name="T9" fmla="*/ 11 h 70"/>
                  <a:gd name="T10" fmla="*/ 6 w 44"/>
                  <a:gd name="T11" fmla="*/ 6 h 70"/>
                  <a:gd name="T12" fmla="*/ 10 w 44"/>
                  <a:gd name="T13" fmla="*/ 3 h 70"/>
                  <a:gd name="T14" fmla="*/ 13 w 44"/>
                  <a:gd name="T15" fmla="*/ 1 h 70"/>
                  <a:gd name="T16" fmla="*/ 18 w 44"/>
                  <a:gd name="T17" fmla="*/ 0 h 70"/>
                  <a:gd name="T18" fmla="*/ 23 w 44"/>
                  <a:gd name="T19" fmla="*/ 0 h 70"/>
                  <a:gd name="T20" fmla="*/ 27 w 44"/>
                  <a:gd name="T21" fmla="*/ 0 h 70"/>
                  <a:gd name="T22" fmla="*/ 31 w 44"/>
                  <a:gd name="T23" fmla="*/ 1 h 70"/>
                  <a:gd name="T24" fmla="*/ 36 w 44"/>
                  <a:gd name="T25" fmla="*/ 5 h 70"/>
                  <a:gd name="T26" fmla="*/ 39 w 44"/>
                  <a:gd name="T27" fmla="*/ 8 h 70"/>
                  <a:gd name="T28" fmla="*/ 40 w 44"/>
                  <a:gd name="T29" fmla="*/ 13 h 70"/>
                  <a:gd name="T30" fmla="*/ 42 w 44"/>
                  <a:gd name="T31" fmla="*/ 18 h 70"/>
                  <a:gd name="T32" fmla="*/ 44 w 44"/>
                  <a:gd name="T33" fmla="*/ 26 h 70"/>
                  <a:gd name="T34" fmla="*/ 44 w 44"/>
                  <a:gd name="T35" fmla="*/ 34 h 70"/>
                  <a:gd name="T36" fmla="*/ 44 w 44"/>
                  <a:gd name="T37" fmla="*/ 42 h 70"/>
                  <a:gd name="T38" fmla="*/ 44 w 44"/>
                  <a:gd name="T39" fmla="*/ 49 h 70"/>
                  <a:gd name="T40" fmla="*/ 42 w 44"/>
                  <a:gd name="T41" fmla="*/ 53 h 70"/>
                  <a:gd name="T42" fmla="*/ 39 w 44"/>
                  <a:gd name="T43" fmla="*/ 60 h 70"/>
                  <a:gd name="T44" fmla="*/ 34 w 44"/>
                  <a:gd name="T45" fmla="*/ 65 h 70"/>
                  <a:gd name="T46" fmla="*/ 31 w 44"/>
                  <a:gd name="T47" fmla="*/ 68 h 70"/>
                  <a:gd name="T48" fmla="*/ 26 w 44"/>
                  <a:gd name="T49" fmla="*/ 68 h 70"/>
                  <a:gd name="T50" fmla="*/ 23 w 44"/>
                  <a:gd name="T51" fmla="*/ 70 h 70"/>
                  <a:gd name="T52" fmla="*/ 16 w 44"/>
                  <a:gd name="T53" fmla="*/ 68 h 70"/>
                  <a:gd name="T54" fmla="*/ 11 w 44"/>
                  <a:gd name="T55" fmla="*/ 66 h 70"/>
                  <a:gd name="T56" fmla="*/ 6 w 44"/>
                  <a:gd name="T57" fmla="*/ 62 h 70"/>
                  <a:gd name="T58" fmla="*/ 1 w 44"/>
                  <a:gd name="T59" fmla="*/ 50 h 70"/>
                  <a:gd name="T60" fmla="*/ 0 w 44"/>
                  <a:gd name="T61" fmla="*/ 34 h 70"/>
                  <a:gd name="T62" fmla="*/ 8 w 44"/>
                  <a:gd name="T63" fmla="*/ 34 h 70"/>
                  <a:gd name="T64" fmla="*/ 8 w 44"/>
                  <a:gd name="T65" fmla="*/ 42 h 70"/>
                  <a:gd name="T66" fmla="*/ 10 w 44"/>
                  <a:gd name="T67" fmla="*/ 49 h 70"/>
                  <a:gd name="T68" fmla="*/ 11 w 44"/>
                  <a:gd name="T69" fmla="*/ 53 h 70"/>
                  <a:gd name="T70" fmla="*/ 13 w 44"/>
                  <a:gd name="T71" fmla="*/ 57 h 70"/>
                  <a:gd name="T72" fmla="*/ 14 w 44"/>
                  <a:gd name="T73" fmla="*/ 60 h 70"/>
                  <a:gd name="T74" fmla="*/ 18 w 44"/>
                  <a:gd name="T75" fmla="*/ 62 h 70"/>
                  <a:gd name="T76" fmla="*/ 23 w 44"/>
                  <a:gd name="T77" fmla="*/ 62 h 70"/>
                  <a:gd name="T78" fmla="*/ 26 w 44"/>
                  <a:gd name="T79" fmla="*/ 62 h 70"/>
                  <a:gd name="T80" fmla="*/ 29 w 44"/>
                  <a:gd name="T81" fmla="*/ 60 h 70"/>
                  <a:gd name="T82" fmla="*/ 32 w 44"/>
                  <a:gd name="T83" fmla="*/ 57 h 70"/>
                  <a:gd name="T84" fmla="*/ 34 w 44"/>
                  <a:gd name="T85" fmla="*/ 53 h 70"/>
                  <a:gd name="T86" fmla="*/ 34 w 44"/>
                  <a:gd name="T87" fmla="*/ 49 h 70"/>
                  <a:gd name="T88" fmla="*/ 36 w 44"/>
                  <a:gd name="T89" fmla="*/ 42 h 70"/>
                  <a:gd name="T90" fmla="*/ 36 w 44"/>
                  <a:gd name="T91" fmla="*/ 34 h 70"/>
                  <a:gd name="T92" fmla="*/ 36 w 44"/>
                  <a:gd name="T93" fmla="*/ 27 h 70"/>
                  <a:gd name="T94" fmla="*/ 34 w 44"/>
                  <a:gd name="T95" fmla="*/ 21 h 70"/>
                  <a:gd name="T96" fmla="*/ 34 w 44"/>
                  <a:gd name="T97" fmla="*/ 16 h 70"/>
                  <a:gd name="T98" fmla="*/ 32 w 44"/>
                  <a:gd name="T99" fmla="*/ 13 h 70"/>
                  <a:gd name="T100" fmla="*/ 29 w 44"/>
                  <a:gd name="T101" fmla="*/ 10 h 70"/>
                  <a:gd name="T102" fmla="*/ 26 w 44"/>
                  <a:gd name="T103" fmla="*/ 8 h 70"/>
                  <a:gd name="T104" fmla="*/ 23 w 44"/>
                  <a:gd name="T105" fmla="*/ 6 h 70"/>
                  <a:gd name="T106" fmla="*/ 18 w 44"/>
                  <a:gd name="T107" fmla="*/ 8 h 70"/>
                  <a:gd name="T108" fmla="*/ 14 w 44"/>
                  <a:gd name="T109" fmla="*/ 10 h 70"/>
                  <a:gd name="T110" fmla="*/ 13 w 44"/>
                  <a:gd name="T111" fmla="*/ 11 h 70"/>
                  <a:gd name="T112" fmla="*/ 11 w 44"/>
                  <a:gd name="T113" fmla="*/ 16 h 70"/>
                  <a:gd name="T114" fmla="*/ 10 w 44"/>
                  <a:gd name="T115" fmla="*/ 21 h 70"/>
                  <a:gd name="T116" fmla="*/ 8 w 44"/>
                  <a:gd name="T117" fmla="*/ 27 h 70"/>
                  <a:gd name="T118" fmla="*/ 8 w 44"/>
                  <a:gd name="T119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" h="70">
                    <a:moveTo>
                      <a:pt x="0" y="34"/>
                    </a:moveTo>
                    <a:lnTo>
                      <a:pt x="0" y="27"/>
                    </a:lnTo>
                    <a:lnTo>
                      <a:pt x="1" y="21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6" y="6"/>
                    </a:lnTo>
                    <a:lnTo>
                      <a:pt x="10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5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42" y="18"/>
                    </a:lnTo>
                    <a:lnTo>
                      <a:pt x="44" y="26"/>
                    </a:lnTo>
                    <a:lnTo>
                      <a:pt x="44" y="34"/>
                    </a:lnTo>
                    <a:lnTo>
                      <a:pt x="44" y="42"/>
                    </a:lnTo>
                    <a:lnTo>
                      <a:pt x="44" y="49"/>
                    </a:lnTo>
                    <a:lnTo>
                      <a:pt x="42" y="53"/>
                    </a:lnTo>
                    <a:lnTo>
                      <a:pt x="39" y="60"/>
                    </a:lnTo>
                    <a:lnTo>
                      <a:pt x="34" y="65"/>
                    </a:lnTo>
                    <a:lnTo>
                      <a:pt x="31" y="68"/>
                    </a:lnTo>
                    <a:lnTo>
                      <a:pt x="26" y="68"/>
                    </a:lnTo>
                    <a:lnTo>
                      <a:pt x="23" y="70"/>
                    </a:lnTo>
                    <a:lnTo>
                      <a:pt x="16" y="68"/>
                    </a:lnTo>
                    <a:lnTo>
                      <a:pt x="11" y="66"/>
                    </a:lnTo>
                    <a:lnTo>
                      <a:pt x="6" y="62"/>
                    </a:lnTo>
                    <a:lnTo>
                      <a:pt x="1" y="50"/>
                    </a:lnTo>
                    <a:lnTo>
                      <a:pt x="0" y="34"/>
                    </a:lnTo>
                    <a:close/>
                    <a:moveTo>
                      <a:pt x="8" y="34"/>
                    </a:moveTo>
                    <a:lnTo>
                      <a:pt x="8" y="42"/>
                    </a:lnTo>
                    <a:lnTo>
                      <a:pt x="10" y="49"/>
                    </a:lnTo>
                    <a:lnTo>
                      <a:pt x="11" y="53"/>
                    </a:lnTo>
                    <a:lnTo>
                      <a:pt x="13" y="57"/>
                    </a:lnTo>
                    <a:lnTo>
                      <a:pt x="14" y="60"/>
                    </a:lnTo>
                    <a:lnTo>
                      <a:pt x="18" y="62"/>
                    </a:lnTo>
                    <a:lnTo>
                      <a:pt x="23" y="62"/>
                    </a:lnTo>
                    <a:lnTo>
                      <a:pt x="26" y="62"/>
                    </a:lnTo>
                    <a:lnTo>
                      <a:pt x="29" y="60"/>
                    </a:lnTo>
                    <a:lnTo>
                      <a:pt x="32" y="57"/>
                    </a:lnTo>
                    <a:lnTo>
                      <a:pt x="34" y="53"/>
                    </a:lnTo>
                    <a:lnTo>
                      <a:pt x="34" y="49"/>
                    </a:lnTo>
                    <a:lnTo>
                      <a:pt x="36" y="42"/>
                    </a:lnTo>
                    <a:lnTo>
                      <a:pt x="36" y="34"/>
                    </a:lnTo>
                    <a:lnTo>
                      <a:pt x="36" y="27"/>
                    </a:lnTo>
                    <a:lnTo>
                      <a:pt x="34" y="21"/>
                    </a:lnTo>
                    <a:lnTo>
                      <a:pt x="34" y="16"/>
                    </a:lnTo>
                    <a:lnTo>
                      <a:pt x="32" y="13"/>
                    </a:lnTo>
                    <a:lnTo>
                      <a:pt x="29" y="10"/>
                    </a:lnTo>
                    <a:lnTo>
                      <a:pt x="26" y="8"/>
                    </a:lnTo>
                    <a:lnTo>
                      <a:pt x="23" y="6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1" y="16"/>
                    </a:lnTo>
                    <a:lnTo>
                      <a:pt x="10" y="21"/>
                    </a:lnTo>
                    <a:lnTo>
                      <a:pt x="8" y="27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5" name="Line 226"/>
              <p:cNvSpPr>
                <a:spLocks noChangeShapeType="1"/>
              </p:cNvSpPr>
              <p:nvPr/>
            </p:nvSpPr>
            <p:spPr bwMode="auto">
              <a:xfrm flipV="1">
                <a:off x="3186" y="3689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6" name="Line 227"/>
              <p:cNvSpPr>
                <a:spLocks noChangeShapeType="1"/>
              </p:cNvSpPr>
              <p:nvPr/>
            </p:nvSpPr>
            <p:spPr bwMode="auto">
              <a:xfrm>
                <a:off x="3186" y="2463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7" name="Freeform 228"/>
              <p:cNvSpPr>
                <a:spLocks/>
              </p:cNvSpPr>
              <p:nvPr/>
            </p:nvSpPr>
            <p:spPr bwMode="auto">
              <a:xfrm>
                <a:off x="3171" y="3741"/>
                <a:ext cx="25" cy="68"/>
              </a:xfrm>
              <a:custGeom>
                <a:avLst/>
                <a:gdLst>
                  <a:gd name="T0" fmla="*/ 25 w 25"/>
                  <a:gd name="T1" fmla="*/ 68 h 68"/>
                  <a:gd name="T2" fmla="*/ 16 w 25"/>
                  <a:gd name="T3" fmla="*/ 68 h 68"/>
                  <a:gd name="T4" fmla="*/ 16 w 25"/>
                  <a:gd name="T5" fmla="*/ 14 h 68"/>
                  <a:gd name="T6" fmla="*/ 13 w 25"/>
                  <a:gd name="T7" fmla="*/ 18 h 68"/>
                  <a:gd name="T8" fmla="*/ 8 w 25"/>
                  <a:gd name="T9" fmla="*/ 21 h 68"/>
                  <a:gd name="T10" fmla="*/ 3 w 25"/>
                  <a:gd name="T11" fmla="*/ 23 h 68"/>
                  <a:gd name="T12" fmla="*/ 0 w 25"/>
                  <a:gd name="T13" fmla="*/ 24 h 68"/>
                  <a:gd name="T14" fmla="*/ 0 w 25"/>
                  <a:gd name="T15" fmla="*/ 16 h 68"/>
                  <a:gd name="T16" fmla="*/ 7 w 25"/>
                  <a:gd name="T17" fmla="*/ 13 h 68"/>
                  <a:gd name="T18" fmla="*/ 12 w 25"/>
                  <a:gd name="T19" fmla="*/ 10 h 68"/>
                  <a:gd name="T20" fmla="*/ 16 w 25"/>
                  <a:gd name="T21" fmla="*/ 5 h 68"/>
                  <a:gd name="T22" fmla="*/ 20 w 25"/>
                  <a:gd name="T23" fmla="*/ 0 h 68"/>
                  <a:gd name="T24" fmla="*/ 25 w 25"/>
                  <a:gd name="T25" fmla="*/ 0 h 68"/>
                  <a:gd name="T26" fmla="*/ 25 w 25"/>
                  <a:gd name="T2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68">
                    <a:moveTo>
                      <a:pt x="25" y="68"/>
                    </a:moveTo>
                    <a:lnTo>
                      <a:pt x="16" y="68"/>
                    </a:lnTo>
                    <a:lnTo>
                      <a:pt x="16" y="14"/>
                    </a:lnTo>
                    <a:lnTo>
                      <a:pt x="13" y="18"/>
                    </a:lnTo>
                    <a:lnTo>
                      <a:pt x="8" y="21"/>
                    </a:lnTo>
                    <a:lnTo>
                      <a:pt x="3" y="23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7" y="13"/>
                    </a:lnTo>
                    <a:lnTo>
                      <a:pt x="12" y="10"/>
                    </a:lnTo>
                    <a:lnTo>
                      <a:pt x="16" y="5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8" name="Line 229"/>
              <p:cNvSpPr>
                <a:spLocks noChangeShapeType="1"/>
              </p:cNvSpPr>
              <p:nvPr/>
            </p:nvSpPr>
            <p:spPr bwMode="auto">
              <a:xfrm flipV="1">
                <a:off x="3522" y="3689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9" name="Line 230"/>
              <p:cNvSpPr>
                <a:spLocks noChangeShapeType="1"/>
              </p:cNvSpPr>
              <p:nvPr/>
            </p:nvSpPr>
            <p:spPr bwMode="auto">
              <a:xfrm>
                <a:off x="3522" y="2463"/>
                <a:ext cx="0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0" name="Freeform 231"/>
              <p:cNvSpPr>
                <a:spLocks/>
              </p:cNvSpPr>
              <p:nvPr/>
            </p:nvSpPr>
            <p:spPr bwMode="auto">
              <a:xfrm>
                <a:off x="3499" y="3741"/>
                <a:ext cx="45" cy="68"/>
              </a:xfrm>
              <a:custGeom>
                <a:avLst/>
                <a:gdLst>
                  <a:gd name="T0" fmla="*/ 45 w 45"/>
                  <a:gd name="T1" fmla="*/ 60 h 68"/>
                  <a:gd name="T2" fmla="*/ 45 w 45"/>
                  <a:gd name="T3" fmla="*/ 68 h 68"/>
                  <a:gd name="T4" fmla="*/ 0 w 45"/>
                  <a:gd name="T5" fmla="*/ 68 h 68"/>
                  <a:gd name="T6" fmla="*/ 2 w 45"/>
                  <a:gd name="T7" fmla="*/ 62 h 68"/>
                  <a:gd name="T8" fmla="*/ 3 w 45"/>
                  <a:gd name="T9" fmla="*/ 58 h 68"/>
                  <a:gd name="T10" fmla="*/ 6 w 45"/>
                  <a:gd name="T11" fmla="*/ 53 h 68"/>
                  <a:gd name="T12" fmla="*/ 11 w 45"/>
                  <a:gd name="T13" fmla="*/ 49 h 68"/>
                  <a:gd name="T14" fmla="*/ 18 w 45"/>
                  <a:gd name="T15" fmla="*/ 44 h 68"/>
                  <a:gd name="T16" fmla="*/ 24 w 45"/>
                  <a:gd name="T17" fmla="*/ 37 h 68"/>
                  <a:gd name="T18" fmla="*/ 29 w 45"/>
                  <a:gd name="T19" fmla="*/ 32 h 68"/>
                  <a:gd name="T20" fmla="*/ 32 w 45"/>
                  <a:gd name="T21" fmla="*/ 29 h 68"/>
                  <a:gd name="T22" fmla="*/ 36 w 45"/>
                  <a:gd name="T23" fmla="*/ 23 h 68"/>
                  <a:gd name="T24" fmla="*/ 36 w 45"/>
                  <a:gd name="T25" fmla="*/ 18 h 68"/>
                  <a:gd name="T26" fmla="*/ 36 w 45"/>
                  <a:gd name="T27" fmla="*/ 14 h 68"/>
                  <a:gd name="T28" fmla="*/ 32 w 45"/>
                  <a:gd name="T29" fmla="*/ 10 h 68"/>
                  <a:gd name="T30" fmla="*/ 29 w 45"/>
                  <a:gd name="T31" fmla="*/ 8 h 68"/>
                  <a:gd name="T32" fmla="*/ 24 w 45"/>
                  <a:gd name="T33" fmla="*/ 6 h 68"/>
                  <a:gd name="T34" fmla="*/ 18 w 45"/>
                  <a:gd name="T35" fmla="*/ 8 h 68"/>
                  <a:gd name="T36" fmla="*/ 15 w 45"/>
                  <a:gd name="T37" fmla="*/ 10 h 68"/>
                  <a:gd name="T38" fmla="*/ 11 w 45"/>
                  <a:gd name="T39" fmla="*/ 13 h 68"/>
                  <a:gd name="T40" fmla="*/ 11 w 45"/>
                  <a:gd name="T41" fmla="*/ 16 h 68"/>
                  <a:gd name="T42" fmla="*/ 10 w 45"/>
                  <a:gd name="T43" fmla="*/ 21 h 68"/>
                  <a:gd name="T44" fmla="*/ 2 w 45"/>
                  <a:gd name="T45" fmla="*/ 19 h 68"/>
                  <a:gd name="T46" fmla="*/ 3 w 45"/>
                  <a:gd name="T47" fmla="*/ 13 h 68"/>
                  <a:gd name="T48" fmla="*/ 5 w 45"/>
                  <a:gd name="T49" fmla="*/ 8 h 68"/>
                  <a:gd name="T50" fmla="*/ 8 w 45"/>
                  <a:gd name="T51" fmla="*/ 5 h 68"/>
                  <a:gd name="T52" fmla="*/ 13 w 45"/>
                  <a:gd name="T53" fmla="*/ 1 h 68"/>
                  <a:gd name="T54" fmla="*/ 18 w 45"/>
                  <a:gd name="T55" fmla="*/ 0 h 68"/>
                  <a:gd name="T56" fmla="*/ 24 w 45"/>
                  <a:gd name="T57" fmla="*/ 0 h 68"/>
                  <a:gd name="T58" fmla="*/ 29 w 45"/>
                  <a:gd name="T59" fmla="*/ 0 h 68"/>
                  <a:gd name="T60" fmla="*/ 36 w 45"/>
                  <a:gd name="T61" fmla="*/ 1 h 68"/>
                  <a:gd name="T62" fmla="*/ 39 w 45"/>
                  <a:gd name="T63" fmla="*/ 5 h 68"/>
                  <a:gd name="T64" fmla="*/ 42 w 45"/>
                  <a:gd name="T65" fmla="*/ 10 h 68"/>
                  <a:gd name="T66" fmla="*/ 44 w 45"/>
                  <a:gd name="T67" fmla="*/ 13 h 68"/>
                  <a:gd name="T68" fmla="*/ 45 w 45"/>
                  <a:gd name="T69" fmla="*/ 19 h 68"/>
                  <a:gd name="T70" fmla="*/ 44 w 45"/>
                  <a:gd name="T71" fmla="*/ 23 h 68"/>
                  <a:gd name="T72" fmla="*/ 44 w 45"/>
                  <a:gd name="T73" fmla="*/ 26 h 68"/>
                  <a:gd name="T74" fmla="*/ 41 w 45"/>
                  <a:gd name="T75" fmla="*/ 31 h 68"/>
                  <a:gd name="T76" fmla="*/ 37 w 45"/>
                  <a:gd name="T77" fmla="*/ 36 h 68"/>
                  <a:gd name="T78" fmla="*/ 34 w 45"/>
                  <a:gd name="T79" fmla="*/ 39 h 68"/>
                  <a:gd name="T80" fmla="*/ 31 w 45"/>
                  <a:gd name="T81" fmla="*/ 42 h 68"/>
                  <a:gd name="T82" fmla="*/ 24 w 45"/>
                  <a:gd name="T83" fmla="*/ 47 h 68"/>
                  <a:gd name="T84" fmla="*/ 21 w 45"/>
                  <a:gd name="T85" fmla="*/ 50 h 68"/>
                  <a:gd name="T86" fmla="*/ 18 w 45"/>
                  <a:gd name="T87" fmla="*/ 53 h 68"/>
                  <a:gd name="T88" fmla="*/ 15 w 45"/>
                  <a:gd name="T89" fmla="*/ 55 h 68"/>
                  <a:gd name="T90" fmla="*/ 11 w 45"/>
                  <a:gd name="T91" fmla="*/ 60 h 68"/>
                  <a:gd name="T92" fmla="*/ 45 w 45"/>
                  <a:gd name="T93" fmla="*/ 6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" h="68">
                    <a:moveTo>
                      <a:pt x="45" y="60"/>
                    </a:moveTo>
                    <a:lnTo>
                      <a:pt x="45" y="68"/>
                    </a:lnTo>
                    <a:lnTo>
                      <a:pt x="0" y="68"/>
                    </a:lnTo>
                    <a:lnTo>
                      <a:pt x="2" y="62"/>
                    </a:lnTo>
                    <a:lnTo>
                      <a:pt x="3" y="58"/>
                    </a:lnTo>
                    <a:lnTo>
                      <a:pt x="6" y="53"/>
                    </a:lnTo>
                    <a:lnTo>
                      <a:pt x="11" y="49"/>
                    </a:lnTo>
                    <a:lnTo>
                      <a:pt x="18" y="44"/>
                    </a:lnTo>
                    <a:lnTo>
                      <a:pt x="24" y="37"/>
                    </a:lnTo>
                    <a:lnTo>
                      <a:pt x="29" y="32"/>
                    </a:lnTo>
                    <a:lnTo>
                      <a:pt x="32" y="29"/>
                    </a:lnTo>
                    <a:lnTo>
                      <a:pt x="36" y="23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2" y="10"/>
                    </a:lnTo>
                    <a:lnTo>
                      <a:pt x="29" y="8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1" y="13"/>
                    </a:lnTo>
                    <a:lnTo>
                      <a:pt x="11" y="16"/>
                    </a:lnTo>
                    <a:lnTo>
                      <a:pt x="10" y="21"/>
                    </a:lnTo>
                    <a:lnTo>
                      <a:pt x="2" y="19"/>
                    </a:lnTo>
                    <a:lnTo>
                      <a:pt x="3" y="13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6" y="1"/>
                    </a:lnTo>
                    <a:lnTo>
                      <a:pt x="39" y="5"/>
                    </a:lnTo>
                    <a:lnTo>
                      <a:pt x="42" y="10"/>
                    </a:lnTo>
                    <a:lnTo>
                      <a:pt x="44" y="13"/>
                    </a:lnTo>
                    <a:lnTo>
                      <a:pt x="45" y="19"/>
                    </a:lnTo>
                    <a:lnTo>
                      <a:pt x="44" y="23"/>
                    </a:lnTo>
                    <a:lnTo>
                      <a:pt x="44" y="26"/>
                    </a:lnTo>
                    <a:lnTo>
                      <a:pt x="41" y="31"/>
                    </a:lnTo>
                    <a:lnTo>
                      <a:pt x="37" y="36"/>
                    </a:lnTo>
                    <a:lnTo>
                      <a:pt x="34" y="39"/>
                    </a:lnTo>
                    <a:lnTo>
                      <a:pt x="31" y="42"/>
                    </a:lnTo>
                    <a:lnTo>
                      <a:pt x="24" y="47"/>
                    </a:lnTo>
                    <a:lnTo>
                      <a:pt x="21" y="50"/>
                    </a:lnTo>
                    <a:lnTo>
                      <a:pt x="18" y="53"/>
                    </a:lnTo>
                    <a:lnTo>
                      <a:pt x="15" y="55"/>
                    </a:lnTo>
                    <a:lnTo>
                      <a:pt x="11" y="60"/>
                    </a:lnTo>
                    <a:lnTo>
                      <a:pt x="45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1" name="Line 232"/>
              <p:cNvSpPr>
                <a:spLocks noChangeShapeType="1"/>
              </p:cNvSpPr>
              <p:nvPr/>
            </p:nvSpPr>
            <p:spPr bwMode="auto">
              <a:xfrm flipV="1">
                <a:off x="3522" y="2463"/>
                <a:ext cx="0" cy="123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2" name="Line 233"/>
              <p:cNvSpPr>
                <a:spLocks noChangeShapeType="1"/>
              </p:cNvSpPr>
              <p:nvPr/>
            </p:nvSpPr>
            <p:spPr bwMode="auto">
              <a:xfrm flipV="1">
                <a:off x="2180" y="2463"/>
                <a:ext cx="0" cy="123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3" name="Line 234"/>
              <p:cNvSpPr>
                <a:spLocks noChangeShapeType="1"/>
              </p:cNvSpPr>
              <p:nvPr/>
            </p:nvSpPr>
            <p:spPr bwMode="auto">
              <a:xfrm>
                <a:off x="2180" y="2463"/>
                <a:ext cx="134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4" name="Line 235"/>
              <p:cNvSpPr>
                <a:spLocks noChangeShapeType="1"/>
              </p:cNvSpPr>
              <p:nvPr/>
            </p:nvSpPr>
            <p:spPr bwMode="auto">
              <a:xfrm>
                <a:off x="2180" y="3702"/>
                <a:ext cx="134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5" name="Freeform 236"/>
              <p:cNvSpPr>
                <a:spLocks/>
              </p:cNvSpPr>
              <p:nvPr/>
            </p:nvSpPr>
            <p:spPr bwMode="auto">
              <a:xfrm>
                <a:off x="2250" y="2453"/>
                <a:ext cx="603" cy="1259"/>
              </a:xfrm>
              <a:custGeom>
                <a:avLst/>
                <a:gdLst>
                  <a:gd name="T0" fmla="*/ 220 w 603"/>
                  <a:gd name="T1" fmla="*/ 13 h 1259"/>
                  <a:gd name="T2" fmla="*/ 207 w 603"/>
                  <a:gd name="T3" fmla="*/ 9 h 1259"/>
                  <a:gd name="T4" fmla="*/ 136 w 603"/>
                  <a:gd name="T5" fmla="*/ 44 h 1259"/>
                  <a:gd name="T6" fmla="*/ 87 w 603"/>
                  <a:gd name="T7" fmla="*/ 96 h 1259"/>
                  <a:gd name="T8" fmla="*/ 66 w 603"/>
                  <a:gd name="T9" fmla="*/ 106 h 1259"/>
                  <a:gd name="T10" fmla="*/ 30 w 603"/>
                  <a:gd name="T11" fmla="*/ 173 h 1259"/>
                  <a:gd name="T12" fmla="*/ 8 w 603"/>
                  <a:gd name="T13" fmla="*/ 301 h 1259"/>
                  <a:gd name="T14" fmla="*/ 13 w 603"/>
                  <a:gd name="T15" fmla="*/ 388 h 1259"/>
                  <a:gd name="T16" fmla="*/ 1 w 603"/>
                  <a:gd name="T17" fmla="*/ 515 h 1259"/>
                  <a:gd name="T18" fmla="*/ 0 w 603"/>
                  <a:gd name="T19" fmla="*/ 548 h 1259"/>
                  <a:gd name="T20" fmla="*/ 1 w 603"/>
                  <a:gd name="T21" fmla="*/ 647 h 1259"/>
                  <a:gd name="T22" fmla="*/ 4 w 603"/>
                  <a:gd name="T23" fmla="*/ 841 h 1259"/>
                  <a:gd name="T24" fmla="*/ 17 w 603"/>
                  <a:gd name="T25" fmla="*/ 958 h 1259"/>
                  <a:gd name="T26" fmla="*/ 43 w 603"/>
                  <a:gd name="T27" fmla="*/ 1041 h 1259"/>
                  <a:gd name="T28" fmla="*/ 81 w 603"/>
                  <a:gd name="T29" fmla="*/ 1093 h 1259"/>
                  <a:gd name="T30" fmla="*/ 204 w 603"/>
                  <a:gd name="T31" fmla="*/ 1173 h 1259"/>
                  <a:gd name="T32" fmla="*/ 399 w 603"/>
                  <a:gd name="T33" fmla="*/ 1228 h 1259"/>
                  <a:gd name="T34" fmla="*/ 572 w 603"/>
                  <a:gd name="T35" fmla="*/ 1255 h 1259"/>
                  <a:gd name="T36" fmla="*/ 593 w 603"/>
                  <a:gd name="T37" fmla="*/ 1247 h 1259"/>
                  <a:gd name="T38" fmla="*/ 595 w 603"/>
                  <a:gd name="T39" fmla="*/ 1238 h 1259"/>
                  <a:gd name="T40" fmla="*/ 574 w 603"/>
                  <a:gd name="T41" fmla="*/ 1236 h 1259"/>
                  <a:gd name="T42" fmla="*/ 350 w 603"/>
                  <a:gd name="T43" fmla="*/ 1197 h 1259"/>
                  <a:gd name="T44" fmla="*/ 352 w 603"/>
                  <a:gd name="T45" fmla="*/ 1199 h 1259"/>
                  <a:gd name="T46" fmla="*/ 301 w 603"/>
                  <a:gd name="T47" fmla="*/ 1186 h 1259"/>
                  <a:gd name="T48" fmla="*/ 210 w 603"/>
                  <a:gd name="T49" fmla="*/ 1155 h 1259"/>
                  <a:gd name="T50" fmla="*/ 175 w 603"/>
                  <a:gd name="T51" fmla="*/ 1137 h 1259"/>
                  <a:gd name="T52" fmla="*/ 142 w 603"/>
                  <a:gd name="T53" fmla="*/ 1119 h 1259"/>
                  <a:gd name="T54" fmla="*/ 108 w 603"/>
                  <a:gd name="T55" fmla="*/ 1106 h 1259"/>
                  <a:gd name="T56" fmla="*/ 92 w 603"/>
                  <a:gd name="T57" fmla="*/ 1078 h 1259"/>
                  <a:gd name="T58" fmla="*/ 73 w 603"/>
                  <a:gd name="T59" fmla="*/ 1054 h 1259"/>
                  <a:gd name="T60" fmla="*/ 74 w 603"/>
                  <a:gd name="T61" fmla="*/ 1054 h 1259"/>
                  <a:gd name="T62" fmla="*/ 51 w 603"/>
                  <a:gd name="T63" fmla="*/ 1036 h 1259"/>
                  <a:gd name="T64" fmla="*/ 48 w 603"/>
                  <a:gd name="T65" fmla="*/ 1007 h 1259"/>
                  <a:gd name="T66" fmla="*/ 42 w 603"/>
                  <a:gd name="T67" fmla="*/ 983 h 1259"/>
                  <a:gd name="T68" fmla="*/ 21 w 603"/>
                  <a:gd name="T69" fmla="*/ 929 h 1259"/>
                  <a:gd name="T70" fmla="*/ 27 w 603"/>
                  <a:gd name="T71" fmla="*/ 900 h 1259"/>
                  <a:gd name="T72" fmla="*/ 26 w 603"/>
                  <a:gd name="T73" fmla="*/ 871 h 1259"/>
                  <a:gd name="T74" fmla="*/ 21 w 603"/>
                  <a:gd name="T75" fmla="*/ 776 h 1259"/>
                  <a:gd name="T76" fmla="*/ 9 w 603"/>
                  <a:gd name="T77" fmla="*/ 613 h 1259"/>
                  <a:gd name="T78" fmla="*/ 9 w 603"/>
                  <a:gd name="T79" fmla="*/ 548 h 1259"/>
                  <a:gd name="T80" fmla="*/ 21 w 603"/>
                  <a:gd name="T81" fmla="*/ 517 h 1259"/>
                  <a:gd name="T82" fmla="*/ 11 w 603"/>
                  <a:gd name="T83" fmla="*/ 419 h 1259"/>
                  <a:gd name="T84" fmla="*/ 22 w 603"/>
                  <a:gd name="T85" fmla="*/ 359 h 1259"/>
                  <a:gd name="T86" fmla="*/ 26 w 603"/>
                  <a:gd name="T87" fmla="*/ 302 h 1259"/>
                  <a:gd name="T88" fmla="*/ 29 w 603"/>
                  <a:gd name="T89" fmla="*/ 275 h 1259"/>
                  <a:gd name="T90" fmla="*/ 26 w 603"/>
                  <a:gd name="T91" fmla="*/ 221 h 1259"/>
                  <a:gd name="T92" fmla="*/ 47 w 603"/>
                  <a:gd name="T93" fmla="*/ 179 h 1259"/>
                  <a:gd name="T94" fmla="*/ 48 w 603"/>
                  <a:gd name="T95" fmla="*/ 151 h 1259"/>
                  <a:gd name="T96" fmla="*/ 79 w 603"/>
                  <a:gd name="T97" fmla="*/ 119 h 1259"/>
                  <a:gd name="T98" fmla="*/ 77 w 603"/>
                  <a:gd name="T99" fmla="*/ 121 h 1259"/>
                  <a:gd name="T100" fmla="*/ 103 w 603"/>
                  <a:gd name="T101" fmla="*/ 78 h 1259"/>
                  <a:gd name="T102" fmla="*/ 146 w 603"/>
                  <a:gd name="T103" fmla="*/ 61 h 1259"/>
                  <a:gd name="T104" fmla="*/ 159 w 603"/>
                  <a:gd name="T105" fmla="*/ 41 h 1259"/>
                  <a:gd name="T106" fmla="*/ 199 w 603"/>
                  <a:gd name="T107" fmla="*/ 33 h 1259"/>
                  <a:gd name="T108" fmla="*/ 209 w 603"/>
                  <a:gd name="T109" fmla="*/ 17 h 1259"/>
                  <a:gd name="T110" fmla="*/ 227 w 603"/>
                  <a:gd name="T111" fmla="*/ 10 h 1259"/>
                  <a:gd name="T112" fmla="*/ 228 w 603"/>
                  <a:gd name="T113" fmla="*/ 20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3" h="1259">
                    <a:moveTo>
                      <a:pt x="228" y="20"/>
                    </a:moveTo>
                    <a:lnTo>
                      <a:pt x="228" y="0"/>
                    </a:lnTo>
                    <a:lnTo>
                      <a:pt x="227" y="0"/>
                    </a:lnTo>
                    <a:lnTo>
                      <a:pt x="217" y="5"/>
                    </a:lnTo>
                    <a:lnTo>
                      <a:pt x="220" y="13"/>
                    </a:lnTo>
                    <a:lnTo>
                      <a:pt x="219" y="5"/>
                    </a:lnTo>
                    <a:lnTo>
                      <a:pt x="217" y="5"/>
                    </a:lnTo>
                    <a:lnTo>
                      <a:pt x="220" y="13"/>
                    </a:lnTo>
                    <a:lnTo>
                      <a:pt x="219" y="5"/>
                    </a:lnTo>
                    <a:lnTo>
                      <a:pt x="207" y="9"/>
                    </a:lnTo>
                    <a:lnTo>
                      <a:pt x="206" y="9"/>
                    </a:lnTo>
                    <a:lnTo>
                      <a:pt x="191" y="15"/>
                    </a:lnTo>
                    <a:lnTo>
                      <a:pt x="155" y="33"/>
                    </a:lnTo>
                    <a:lnTo>
                      <a:pt x="154" y="33"/>
                    </a:lnTo>
                    <a:lnTo>
                      <a:pt x="136" y="44"/>
                    </a:lnTo>
                    <a:lnTo>
                      <a:pt x="116" y="57"/>
                    </a:lnTo>
                    <a:lnTo>
                      <a:pt x="99" y="70"/>
                    </a:lnTo>
                    <a:lnTo>
                      <a:pt x="97" y="72"/>
                    </a:lnTo>
                    <a:lnTo>
                      <a:pt x="81" y="90"/>
                    </a:lnTo>
                    <a:lnTo>
                      <a:pt x="87" y="96"/>
                    </a:lnTo>
                    <a:lnTo>
                      <a:pt x="82" y="90"/>
                    </a:lnTo>
                    <a:lnTo>
                      <a:pt x="81" y="90"/>
                    </a:lnTo>
                    <a:lnTo>
                      <a:pt x="87" y="96"/>
                    </a:lnTo>
                    <a:lnTo>
                      <a:pt x="82" y="90"/>
                    </a:lnTo>
                    <a:lnTo>
                      <a:pt x="66" y="106"/>
                    </a:lnTo>
                    <a:lnTo>
                      <a:pt x="64" y="106"/>
                    </a:lnTo>
                    <a:lnTo>
                      <a:pt x="42" y="145"/>
                    </a:lnTo>
                    <a:lnTo>
                      <a:pt x="40" y="148"/>
                    </a:lnTo>
                    <a:lnTo>
                      <a:pt x="30" y="171"/>
                    </a:lnTo>
                    <a:lnTo>
                      <a:pt x="30" y="173"/>
                    </a:lnTo>
                    <a:lnTo>
                      <a:pt x="24" y="195"/>
                    </a:lnTo>
                    <a:lnTo>
                      <a:pt x="17" y="220"/>
                    </a:lnTo>
                    <a:lnTo>
                      <a:pt x="17" y="221"/>
                    </a:lnTo>
                    <a:lnTo>
                      <a:pt x="11" y="273"/>
                    </a:lnTo>
                    <a:lnTo>
                      <a:pt x="8" y="301"/>
                    </a:lnTo>
                    <a:lnTo>
                      <a:pt x="6" y="301"/>
                    </a:lnTo>
                    <a:lnTo>
                      <a:pt x="4" y="328"/>
                    </a:lnTo>
                    <a:lnTo>
                      <a:pt x="3" y="358"/>
                    </a:lnTo>
                    <a:lnTo>
                      <a:pt x="3" y="388"/>
                    </a:lnTo>
                    <a:lnTo>
                      <a:pt x="13" y="388"/>
                    </a:lnTo>
                    <a:lnTo>
                      <a:pt x="3" y="388"/>
                    </a:lnTo>
                    <a:lnTo>
                      <a:pt x="13" y="388"/>
                    </a:lnTo>
                    <a:lnTo>
                      <a:pt x="3" y="388"/>
                    </a:lnTo>
                    <a:lnTo>
                      <a:pt x="1" y="419"/>
                    </a:lnTo>
                    <a:lnTo>
                      <a:pt x="1" y="515"/>
                    </a:lnTo>
                    <a:lnTo>
                      <a:pt x="11" y="515"/>
                    </a:lnTo>
                    <a:lnTo>
                      <a:pt x="1" y="515"/>
                    </a:lnTo>
                    <a:lnTo>
                      <a:pt x="11" y="515"/>
                    </a:lnTo>
                    <a:lnTo>
                      <a:pt x="1" y="515"/>
                    </a:lnTo>
                    <a:lnTo>
                      <a:pt x="0" y="548"/>
                    </a:lnTo>
                    <a:lnTo>
                      <a:pt x="0" y="614"/>
                    </a:lnTo>
                    <a:lnTo>
                      <a:pt x="1" y="647"/>
                    </a:lnTo>
                    <a:lnTo>
                      <a:pt x="11" y="645"/>
                    </a:lnTo>
                    <a:lnTo>
                      <a:pt x="1" y="645"/>
                    </a:lnTo>
                    <a:lnTo>
                      <a:pt x="1" y="647"/>
                    </a:lnTo>
                    <a:lnTo>
                      <a:pt x="11" y="645"/>
                    </a:lnTo>
                    <a:lnTo>
                      <a:pt x="1" y="645"/>
                    </a:lnTo>
                    <a:lnTo>
                      <a:pt x="1" y="778"/>
                    </a:lnTo>
                    <a:lnTo>
                      <a:pt x="3" y="809"/>
                    </a:lnTo>
                    <a:lnTo>
                      <a:pt x="4" y="841"/>
                    </a:lnTo>
                    <a:lnTo>
                      <a:pt x="6" y="872"/>
                    </a:lnTo>
                    <a:lnTo>
                      <a:pt x="8" y="901"/>
                    </a:lnTo>
                    <a:lnTo>
                      <a:pt x="9" y="901"/>
                    </a:lnTo>
                    <a:lnTo>
                      <a:pt x="13" y="931"/>
                    </a:lnTo>
                    <a:lnTo>
                      <a:pt x="17" y="958"/>
                    </a:lnTo>
                    <a:lnTo>
                      <a:pt x="24" y="986"/>
                    </a:lnTo>
                    <a:lnTo>
                      <a:pt x="24" y="988"/>
                    </a:lnTo>
                    <a:lnTo>
                      <a:pt x="32" y="1015"/>
                    </a:lnTo>
                    <a:lnTo>
                      <a:pt x="32" y="1017"/>
                    </a:lnTo>
                    <a:lnTo>
                      <a:pt x="43" y="1041"/>
                    </a:lnTo>
                    <a:lnTo>
                      <a:pt x="45" y="1043"/>
                    </a:lnTo>
                    <a:lnTo>
                      <a:pt x="60" y="1067"/>
                    </a:lnTo>
                    <a:lnTo>
                      <a:pt x="60" y="1069"/>
                    </a:lnTo>
                    <a:lnTo>
                      <a:pt x="79" y="1093"/>
                    </a:lnTo>
                    <a:lnTo>
                      <a:pt x="81" y="1093"/>
                    </a:lnTo>
                    <a:lnTo>
                      <a:pt x="103" y="1114"/>
                    </a:lnTo>
                    <a:lnTo>
                      <a:pt x="131" y="1135"/>
                    </a:lnTo>
                    <a:lnTo>
                      <a:pt x="165" y="1153"/>
                    </a:lnTo>
                    <a:lnTo>
                      <a:pt x="167" y="1155"/>
                    </a:lnTo>
                    <a:lnTo>
                      <a:pt x="204" y="1173"/>
                    </a:lnTo>
                    <a:lnTo>
                      <a:pt x="248" y="1189"/>
                    </a:lnTo>
                    <a:lnTo>
                      <a:pt x="295" y="1203"/>
                    </a:lnTo>
                    <a:lnTo>
                      <a:pt x="296" y="1203"/>
                    </a:lnTo>
                    <a:lnTo>
                      <a:pt x="347" y="1216"/>
                    </a:lnTo>
                    <a:lnTo>
                      <a:pt x="399" y="1228"/>
                    </a:lnTo>
                    <a:lnTo>
                      <a:pt x="449" y="1236"/>
                    </a:lnTo>
                    <a:lnTo>
                      <a:pt x="498" y="1244"/>
                    </a:lnTo>
                    <a:lnTo>
                      <a:pt x="538" y="1251"/>
                    </a:lnTo>
                    <a:lnTo>
                      <a:pt x="571" y="1255"/>
                    </a:lnTo>
                    <a:lnTo>
                      <a:pt x="572" y="1255"/>
                    </a:lnTo>
                    <a:lnTo>
                      <a:pt x="593" y="1257"/>
                    </a:lnTo>
                    <a:lnTo>
                      <a:pt x="593" y="1247"/>
                    </a:lnTo>
                    <a:lnTo>
                      <a:pt x="592" y="1257"/>
                    </a:lnTo>
                    <a:lnTo>
                      <a:pt x="593" y="1257"/>
                    </a:lnTo>
                    <a:lnTo>
                      <a:pt x="593" y="1247"/>
                    </a:lnTo>
                    <a:lnTo>
                      <a:pt x="592" y="1257"/>
                    </a:lnTo>
                    <a:lnTo>
                      <a:pt x="598" y="1259"/>
                    </a:lnTo>
                    <a:lnTo>
                      <a:pt x="603" y="1241"/>
                    </a:lnTo>
                    <a:lnTo>
                      <a:pt x="597" y="1239"/>
                    </a:lnTo>
                    <a:lnTo>
                      <a:pt x="595" y="1238"/>
                    </a:lnTo>
                    <a:lnTo>
                      <a:pt x="574" y="1236"/>
                    </a:lnTo>
                    <a:lnTo>
                      <a:pt x="572" y="1246"/>
                    </a:lnTo>
                    <a:lnTo>
                      <a:pt x="574" y="1236"/>
                    </a:lnTo>
                    <a:lnTo>
                      <a:pt x="572" y="1246"/>
                    </a:lnTo>
                    <a:lnTo>
                      <a:pt x="574" y="1236"/>
                    </a:lnTo>
                    <a:lnTo>
                      <a:pt x="542" y="1231"/>
                    </a:lnTo>
                    <a:lnTo>
                      <a:pt x="501" y="1225"/>
                    </a:lnTo>
                    <a:lnTo>
                      <a:pt x="452" y="1216"/>
                    </a:lnTo>
                    <a:lnTo>
                      <a:pt x="402" y="1208"/>
                    </a:lnTo>
                    <a:lnTo>
                      <a:pt x="350" y="1197"/>
                    </a:lnTo>
                    <a:lnTo>
                      <a:pt x="348" y="1207"/>
                    </a:lnTo>
                    <a:lnTo>
                      <a:pt x="352" y="1199"/>
                    </a:lnTo>
                    <a:lnTo>
                      <a:pt x="350" y="1197"/>
                    </a:lnTo>
                    <a:lnTo>
                      <a:pt x="348" y="1207"/>
                    </a:lnTo>
                    <a:lnTo>
                      <a:pt x="352" y="1199"/>
                    </a:lnTo>
                    <a:lnTo>
                      <a:pt x="301" y="1186"/>
                    </a:lnTo>
                    <a:lnTo>
                      <a:pt x="298" y="1194"/>
                    </a:lnTo>
                    <a:lnTo>
                      <a:pt x="301" y="1186"/>
                    </a:lnTo>
                    <a:lnTo>
                      <a:pt x="298" y="1194"/>
                    </a:lnTo>
                    <a:lnTo>
                      <a:pt x="301" y="1186"/>
                    </a:lnTo>
                    <a:lnTo>
                      <a:pt x="254" y="1171"/>
                    </a:lnTo>
                    <a:lnTo>
                      <a:pt x="210" y="1155"/>
                    </a:lnTo>
                    <a:lnTo>
                      <a:pt x="207" y="1163"/>
                    </a:lnTo>
                    <a:lnTo>
                      <a:pt x="212" y="1155"/>
                    </a:lnTo>
                    <a:lnTo>
                      <a:pt x="210" y="1155"/>
                    </a:lnTo>
                    <a:lnTo>
                      <a:pt x="207" y="1163"/>
                    </a:lnTo>
                    <a:lnTo>
                      <a:pt x="212" y="1155"/>
                    </a:lnTo>
                    <a:lnTo>
                      <a:pt x="175" y="1137"/>
                    </a:lnTo>
                    <a:lnTo>
                      <a:pt x="170" y="1145"/>
                    </a:lnTo>
                    <a:lnTo>
                      <a:pt x="175" y="1137"/>
                    </a:lnTo>
                    <a:lnTo>
                      <a:pt x="170" y="1145"/>
                    </a:lnTo>
                    <a:lnTo>
                      <a:pt x="175" y="1137"/>
                    </a:lnTo>
                    <a:lnTo>
                      <a:pt x="141" y="1119"/>
                    </a:lnTo>
                    <a:lnTo>
                      <a:pt x="136" y="1127"/>
                    </a:lnTo>
                    <a:lnTo>
                      <a:pt x="142" y="1119"/>
                    </a:lnTo>
                    <a:lnTo>
                      <a:pt x="141" y="1119"/>
                    </a:lnTo>
                    <a:lnTo>
                      <a:pt x="136" y="1127"/>
                    </a:lnTo>
                    <a:lnTo>
                      <a:pt x="142" y="1119"/>
                    </a:lnTo>
                    <a:lnTo>
                      <a:pt x="115" y="1098"/>
                    </a:lnTo>
                    <a:lnTo>
                      <a:pt x="108" y="1106"/>
                    </a:lnTo>
                    <a:lnTo>
                      <a:pt x="115" y="1100"/>
                    </a:lnTo>
                    <a:lnTo>
                      <a:pt x="115" y="1098"/>
                    </a:lnTo>
                    <a:lnTo>
                      <a:pt x="108" y="1106"/>
                    </a:lnTo>
                    <a:lnTo>
                      <a:pt x="115" y="1100"/>
                    </a:lnTo>
                    <a:lnTo>
                      <a:pt x="92" y="1078"/>
                    </a:lnTo>
                    <a:lnTo>
                      <a:pt x="86" y="1085"/>
                    </a:lnTo>
                    <a:lnTo>
                      <a:pt x="92" y="1078"/>
                    </a:lnTo>
                    <a:lnTo>
                      <a:pt x="86" y="1085"/>
                    </a:lnTo>
                    <a:lnTo>
                      <a:pt x="92" y="1078"/>
                    </a:lnTo>
                    <a:lnTo>
                      <a:pt x="73" y="1054"/>
                    </a:lnTo>
                    <a:lnTo>
                      <a:pt x="66" y="1061"/>
                    </a:lnTo>
                    <a:lnTo>
                      <a:pt x="74" y="1054"/>
                    </a:lnTo>
                    <a:lnTo>
                      <a:pt x="73" y="1054"/>
                    </a:lnTo>
                    <a:lnTo>
                      <a:pt x="66" y="1061"/>
                    </a:lnTo>
                    <a:lnTo>
                      <a:pt x="74" y="1054"/>
                    </a:lnTo>
                    <a:lnTo>
                      <a:pt x="60" y="1030"/>
                    </a:lnTo>
                    <a:lnTo>
                      <a:pt x="51" y="1036"/>
                    </a:lnTo>
                    <a:lnTo>
                      <a:pt x="60" y="1031"/>
                    </a:lnTo>
                    <a:lnTo>
                      <a:pt x="60" y="1030"/>
                    </a:lnTo>
                    <a:lnTo>
                      <a:pt x="51" y="1036"/>
                    </a:lnTo>
                    <a:lnTo>
                      <a:pt x="60" y="1031"/>
                    </a:lnTo>
                    <a:lnTo>
                      <a:pt x="48" y="1007"/>
                    </a:lnTo>
                    <a:lnTo>
                      <a:pt x="40" y="1012"/>
                    </a:lnTo>
                    <a:lnTo>
                      <a:pt x="50" y="1010"/>
                    </a:lnTo>
                    <a:lnTo>
                      <a:pt x="48" y="1007"/>
                    </a:lnTo>
                    <a:lnTo>
                      <a:pt x="40" y="1012"/>
                    </a:lnTo>
                    <a:lnTo>
                      <a:pt x="50" y="1010"/>
                    </a:lnTo>
                    <a:lnTo>
                      <a:pt x="42" y="983"/>
                    </a:lnTo>
                    <a:lnTo>
                      <a:pt x="32" y="984"/>
                    </a:lnTo>
                    <a:lnTo>
                      <a:pt x="42" y="983"/>
                    </a:lnTo>
                    <a:lnTo>
                      <a:pt x="32" y="984"/>
                    </a:lnTo>
                    <a:lnTo>
                      <a:pt x="42" y="983"/>
                    </a:lnTo>
                    <a:lnTo>
                      <a:pt x="35" y="955"/>
                    </a:lnTo>
                    <a:lnTo>
                      <a:pt x="30" y="927"/>
                    </a:lnTo>
                    <a:lnTo>
                      <a:pt x="21" y="929"/>
                    </a:lnTo>
                    <a:lnTo>
                      <a:pt x="30" y="929"/>
                    </a:lnTo>
                    <a:lnTo>
                      <a:pt x="30" y="927"/>
                    </a:lnTo>
                    <a:lnTo>
                      <a:pt x="21" y="929"/>
                    </a:lnTo>
                    <a:lnTo>
                      <a:pt x="30" y="929"/>
                    </a:lnTo>
                    <a:lnTo>
                      <a:pt x="27" y="900"/>
                    </a:lnTo>
                    <a:lnTo>
                      <a:pt x="17" y="900"/>
                    </a:lnTo>
                    <a:lnTo>
                      <a:pt x="27" y="900"/>
                    </a:lnTo>
                    <a:lnTo>
                      <a:pt x="17" y="900"/>
                    </a:lnTo>
                    <a:lnTo>
                      <a:pt x="27" y="900"/>
                    </a:lnTo>
                    <a:lnTo>
                      <a:pt x="26" y="871"/>
                    </a:lnTo>
                    <a:lnTo>
                      <a:pt x="24" y="840"/>
                    </a:lnTo>
                    <a:lnTo>
                      <a:pt x="22" y="807"/>
                    </a:lnTo>
                    <a:lnTo>
                      <a:pt x="21" y="776"/>
                    </a:lnTo>
                    <a:lnTo>
                      <a:pt x="11" y="776"/>
                    </a:lnTo>
                    <a:lnTo>
                      <a:pt x="21" y="776"/>
                    </a:lnTo>
                    <a:lnTo>
                      <a:pt x="11" y="776"/>
                    </a:lnTo>
                    <a:lnTo>
                      <a:pt x="21" y="776"/>
                    </a:lnTo>
                    <a:lnTo>
                      <a:pt x="21" y="645"/>
                    </a:lnTo>
                    <a:lnTo>
                      <a:pt x="19" y="613"/>
                    </a:lnTo>
                    <a:lnTo>
                      <a:pt x="9" y="613"/>
                    </a:lnTo>
                    <a:lnTo>
                      <a:pt x="19" y="613"/>
                    </a:lnTo>
                    <a:lnTo>
                      <a:pt x="9" y="613"/>
                    </a:lnTo>
                    <a:lnTo>
                      <a:pt x="19" y="613"/>
                    </a:lnTo>
                    <a:lnTo>
                      <a:pt x="19" y="548"/>
                    </a:lnTo>
                    <a:lnTo>
                      <a:pt x="9" y="548"/>
                    </a:lnTo>
                    <a:lnTo>
                      <a:pt x="19" y="549"/>
                    </a:lnTo>
                    <a:lnTo>
                      <a:pt x="19" y="548"/>
                    </a:lnTo>
                    <a:lnTo>
                      <a:pt x="9" y="548"/>
                    </a:lnTo>
                    <a:lnTo>
                      <a:pt x="19" y="549"/>
                    </a:lnTo>
                    <a:lnTo>
                      <a:pt x="21" y="517"/>
                    </a:lnTo>
                    <a:lnTo>
                      <a:pt x="21" y="419"/>
                    </a:lnTo>
                    <a:lnTo>
                      <a:pt x="11" y="419"/>
                    </a:lnTo>
                    <a:lnTo>
                      <a:pt x="21" y="421"/>
                    </a:lnTo>
                    <a:lnTo>
                      <a:pt x="21" y="419"/>
                    </a:lnTo>
                    <a:lnTo>
                      <a:pt x="11" y="419"/>
                    </a:lnTo>
                    <a:lnTo>
                      <a:pt x="21" y="421"/>
                    </a:lnTo>
                    <a:lnTo>
                      <a:pt x="22" y="390"/>
                    </a:lnTo>
                    <a:lnTo>
                      <a:pt x="22" y="358"/>
                    </a:lnTo>
                    <a:lnTo>
                      <a:pt x="13" y="358"/>
                    </a:lnTo>
                    <a:lnTo>
                      <a:pt x="22" y="359"/>
                    </a:lnTo>
                    <a:lnTo>
                      <a:pt x="22" y="358"/>
                    </a:lnTo>
                    <a:lnTo>
                      <a:pt x="13" y="358"/>
                    </a:lnTo>
                    <a:lnTo>
                      <a:pt x="22" y="359"/>
                    </a:lnTo>
                    <a:lnTo>
                      <a:pt x="24" y="330"/>
                    </a:lnTo>
                    <a:lnTo>
                      <a:pt x="26" y="302"/>
                    </a:lnTo>
                    <a:lnTo>
                      <a:pt x="16" y="301"/>
                    </a:lnTo>
                    <a:lnTo>
                      <a:pt x="26" y="302"/>
                    </a:lnTo>
                    <a:lnTo>
                      <a:pt x="16" y="301"/>
                    </a:lnTo>
                    <a:lnTo>
                      <a:pt x="26" y="302"/>
                    </a:lnTo>
                    <a:lnTo>
                      <a:pt x="29" y="275"/>
                    </a:lnTo>
                    <a:lnTo>
                      <a:pt x="35" y="223"/>
                    </a:lnTo>
                    <a:lnTo>
                      <a:pt x="26" y="221"/>
                    </a:lnTo>
                    <a:lnTo>
                      <a:pt x="35" y="225"/>
                    </a:lnTo>
                    <a:lnTo>
                      <a:pt x="35" y="223"/>
                    </a:lnTo>
                    <a:lnTo>
                      <a:pt x="26" y="221"/>
                    </a:lnTo>
                    <a:lnTo>
                      <a:pt x="35" y="225"/>
                    </a:lnTo>
                    <a:lnTo>
                      <a:pt x="42" y="200"/>
                    </a:lnTo>
                    <a:lnTo>
                      <a:pt x="48" y="177"/>
                    </a:lnTo>
                    <a:lnTo>
                      <a:pt x="38" y="174"/>
                    </a:lnTo>
                    <a:lnTo>
                      <a:pt x="47" y="179"/>
                    </a:lnTo>
                    <a:lnTo>
                      <a:pt x="48" y="177"/>
                    </a:lnTo>
                    <a:lnTo>
                      <a:pt x="38" y="174"/>
                    </a:lnTo>
                    <a:lnTo>
                      <a:pt x="47" y="179"/>
                    </a:lnTo>
                    <a:lnTo>
                      <a:pt x="56" y="156"/>
                    </a:lnTo>
                    <a:lnTo>
                      <a:pt x="48" y="151"/>
                    </a:lnTo>
                    <a:lnTo>
                      <a:pt x="56" y="158"/>
                    </a:lnTo>
                    <a:lnTo>
                      <a:pt x="56" y="156"/>
                    </a:lnTo>
                    <a:lnTo>
                      <a:pt x="48" y="151"/>
                    </a:lnTo>
                    <a:lnTo>
                      <a:pt x="56" y="158"/>
                    </a:lnTo>
                    <a:lnTo>
                      <a:pt x="79" y="119"/>
                    </a:lnTo>
                    <a:lnTo>
                      <a:pt x="71" y="112"/>
                    </a:lnTo>
                    <a:lnTo>
                      <a:pt x="77" y="121"/>
                    </a:lnTo>
                    <a:lnTo>
                      <a:pt x="79" y="119"/>
                    </a:lnTo>
                    <a:lnTo>
                      <a:pt x="71" y="112"/>
                    </a:lnTo>
                    <a:lnTo>
                      <a:pt x="77" y="121"/>
                    </a:lnTo>
                    <a:lnTo>
                      <a:pt x="94" y="104"/>
                    </a:lnTo>
                    <a:lnTo>
                      <a:pt x="110" y="87"/>
                    </a:lnTo>
                    <a:lnTo>
                      <a:pt x="103" y="78"/>
                    </a:lnTo>
                    <a:lnTo>
                      <a:pt x="110" y="87"/>
                    </a:lnTo>
                    <a:lnTo>
                      <a:pt x="103" y="78"/>
                    </a:lnTo>
                    <a:lnTo>
                      <a:pt x="110" y="87"/>
                    </a:lnTo>
                    <a:lnTo>
                      <a:pt x="128" y="74"/>
                    </a:lnTo>
                    <a:lnTo>
                      <a:pt x="147" y="61"/>
                    </a:lnTo>
                    <a:lnTo>
                      <a:pt x="141" y="52"/>
                    </a:lnTo>
                    <a:lnTo>
                      <a:pt x="146" y="61"/>
                    </a:lnTo>
                    <a:lnTo>
                      <a:pt x="147" y="61"/>
                    </a:lnTo>
                    <a:lnTo>
                      <a:pt x="141" y="52"/>
                    </a:lnTo>
                    <a:lnTo>
                      <a:pt x="146" y="61"/>
                    </a:lnTo>
                    <a:lnTo>
                      <a:pt x="163" y="49"/>
                    </a:lnTo>
                    <a:lnTo>
                      <a:pt x="159" y="41"/>
                    </a:lnTo>
                    <a:lnTo>
                      <a:pt x="163" y="51"/>
                    </a:lnTo>
                    <a:lnTo>
                      <a:pt x="163" y="49"/>
                    </a:lnTo>
                    <a:lnTo>
                      <a:pt x="159" y="41"/>
                    </a:lnTo>
                    <a:lnTo>
                      <a:pt x="163" y="51"/>
                    </a:lnTo>
                    <a:lnTo>
                      <a:pt x="199" y="33"/>
                    </a:lnTo>
                    <a:lnTo>
                      <a:pt x="214" y="26"/>
                    </a:lnTo>
                    <a:lnTo>
                      <a:pt x="209" y="17"/>
                    </a:lnTo>
                    <a:lnTo>
                      <a:pt x="212" y="26"/>
                    </a:lnTo>
                    <a:lnTo>
                      <a:pt x="214" y="26"/>
                    </a:lnTo>
                    <a:lnTo>
                      <a:pt x="209" y="17"/>
                    </a:lnTo>
                    <a:lnTo>
                      <a:pt x="212" y="26"/>
                    </a:lnTo>
                    <a:lnTo>
                      <a:pt x="223" y="23"/>
                    </a:lnTo>
                    <a:lnTo>
                      <a:pt x="225" y="23"/>
                    </a:lnTo>
                    <a:lnTo>
                      <a:pt x="232" y="20"/>
                    </a:lnTo>
                    <a:lnTo>
                      <a:pt x="227" y="10"/>
                    </a:lnTo>
                    <a:lnTo>
                      <a:pt x="227" y="20"/>
                    </a:lnTo>
                    <a:lnTo>
                      <a:pt x="232" y="20"/>
                    </a:lnTo>
                    <a:lnTo>
                      <a:pt x="227" y="10"/>
                    </a:lnTo>
                    <a:lnTo>
                      <a:pt x="227" y="20"/>
                    </a:lnTo>
                    <a:lnTo>
                      <a:pt x="228" y="2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6" name="Freeform 237"/>
              <p:cNvSpPr>
                <a:spLocks noEditPoints="1"/>
              </p:cNvSpPr>
              <p:nvPr/>
            </p:nvSpPr>
            <p:spPr bwMode="auto">
              <a:xfrm>
                <a:off x="2585" y="2332"/>
                <a:ext cx="44" cy="68"/>
              </a:xfrm>
              <a:custGeom>
                <a:avLst/>
                <a:gdLst>
                  <a:gd name="T0" fmla="*/ 35 w 44"/>
                  <a:gd name="T1" fmla="*/ 68 h 68"/>
                  <a:gd name="T2" fmla="*/ 35 w 44"/>
                  <a:gd name="T3" fmla="*/ 44 h 68"/>
                  <a:gd name="T4" fmla="*/ 33 w 44"/>
                  <a:gd name="T5" fmla="*/ 47 h 68"/>
                  <a:gd name="T6" fmla="*/ 30 w 44"/>
                  <a:gd name="T7" fmla="*/ 48 h 68"/>
                  <a:gd name="T8" fmla="*/ 26 w 44"/>
                  <a:gd name="T9" fmla="*/ 50 h 68"/>
                  <a:gd name="T10" fmla="*/ 22 w 44"/>
                  <a:gd name="T11" fmla="*/ 50 h 68"/>
                  <a:gd name="T12" fmla="*/ 17 w 44"/>
                  <a:gd name="T13" fmla="*/ 50 h 68"/>
                  <a:gd name="T14" fmla="*/ 12 w 44"/>
                  <a:gd name="T15" fmla="*/ 47 h 68"/>
                  <a:gd name="T16" fmla="*/ 7 w 44"/>
                  <a:gd name="T17" fmla="*/ 44 h 68"/>
                  <a:gd name="T18" fmla="*/ 4 w 44"/>
                  <a:gd name="T19" fmla="*/ 39 h 68"/>
                  <a:gd name="T20" fmla="*/ 2 w 44"/>
                  <a:gd name="T21" fmla="*/ 32 h 68"/>
                  <a:gd name="T22" fmla="*/ 0 w 44"/>
                  <a:gd name="T23" fmla="*/ 24 h 68"/>
                  <a:gd name="T24" fmla="*/ 2 w 44"/>
                  <a:gd name="T25" fmla="*/ 18 h 68"/>
                  <a:gd name="T26" fmla="*/ 4 w 44"/>
                  <a:gd name="T27" fmla="*/ 11 h 68"/>
                  <a:gd name="T28" fmla="*/ 7 w 44"/>
                  <a:gd name="T29" fmla="*/ 6 h 68"/>
                  <a:gd name="T30" fmla="*/ 10 w 44"/>
                  <a:gd name="T31" fmla="*/ 3 h 68"/>
                  <a:gd name="T32" fmla="*/ 17 w 44"/>
                  <a:gd name="T33" fmla="*/ 0 h 68"/>
                  <a:gd name="T34" fmla="*/ 22 w 44"/>
                  <a:gd name="T35" fmla="*/ 0 h 68"/>
                  <a:gd name="T36" fmla="*/ 28 w 44"/>
                  <a:gd name="T37" fmla="*/ 0 h 68"/>
                  <a:gd name="T38" fmla="*/ 33 w 44"/>
                  <a:gd name="T39" fmla="*/ 3 h 68"/>
                  <a:gd name="T40" fmla="*/ 36 w 44"/>
                  <a:gd name="T41" fmla="*/ 8 h 68"/>
                  <a:gd name="T42" fmla="*/ 36 w 44"/>
                  <a:gd name="T43" fmla="*/ 0 h 68"/>
                  <a:gd name="T44" fmla="*/ 44 w 44"/>
                  <a:gd name="T45" fmla="*/ 0 h 68"/>
                  <a:gd name="T46" fmla="*/ 44 w 44"/>
                  <a:gd name="T47" fmla="*/ 68 h 68"/>
                  <a:gd name="T48" fmla="*/ 35 w 44"/>
                  <a:gd name="T49" fmla="*/ 68 h 68"/>
                  <a:gd name="T50" fmla="*/ 10 w 44"/>
                  <a:gd name="T51" fmla="*/ 26 h 68"/>
                  <a:gd name="T52" fmla="*/ 10 w 44"/>
                  <a:gd name="T53" fmla="*/ 31 h 68"/>
                  <a:gd name="T54" fmla="*/ 12 w 44"/>
                  <a:gd name="T55" fmla="*/ 35 h 68"/>
                  <a:gd name="T56" fmla="*/ 13 w 44"/>
                  <a:gd name="T57" fmla="*/ 39 h 68"/>
                  <a:gd name="T58" fmla="*/ 17 w 44"/>
                  <a:gd name="T59" fmla="*/ 42 h 68"/>
                  <a:gd name="T60" fmla="*/ 20 w 44"/>
                  <a:gd name="T61" fmla="*/ 44 h 68"/>
                  <a:gd name="T62" fmla="*/ 23 w 44"/>
                  <a:gd name="T63" fmla="*/ 44 h 68"/>
                  <a:gd name="T64" fmla="*/ 28 w 44"/>
                  <a:gd name="T65" fmla="*/ 44 h 68"/>
                  <a:gd name="T66" fmla="*/ 33 w 44"/>
                  <a:gd name="T67" fmla="*/ 39 h 68"/>
                  <a:gd name="T68" fmla="*/ 35 w 44"/>
                  <a:gd name="T69" fmla="*/ 35 h 68"/>
                  <a:gd name="T70" fmla="*/ 36 w 44"/>
                  <a:gd name="T71" fmla="*/ 31 h 68"/>
                  <a:gd name="T72" fmla="*/ 36 w 44"/>
                  <a:gd name="T73" fmla="*/ 26 h 68"/>
                  <a:gd name="T74" fmla="*/ 36 w 44"/>
                  <a:gd name="T75" fmla="*/ 19 h 68"/>
                  <a:gd name="T76" fmla="*/ 35 w 44"/>
                  <a:gd name="T77" fmla="*/ 14 h 68"/>
                  <a:gd name="T78" fmla="*/ 31 w 44"/>
                  <a:gd name="T79" fmla="*/ 11 h 68"/>
                  <a:gd name="T80" fmla="*/ 30 w 44"/>
                  <a:gd name="T81" fmla="*/ 8 h 68"/>
                  <a:gd name="T82" fmla="*/ 26 w 44"/>
                  <a:gd name="T83" fmla="*/ 6 h 68"/>
                  <a:gd name="T84" fmla="*/ 23 w 44"/>
                  <a:gd name="T85" fmla="*/ 6 h 68"/>
                  <a:gd name="T86" fmla="*/ 17 w 44"/>
                  <a:gd name="T87" fmla="*/ 8 h 68"/>
                  <a:gd name="T88" fmla="*/ 13 w 44"/>
                  <a:gd name="T89" fmla="*/ 11 h 68"/>
                  <a:gd name="T90" fmla="*/ 12 w 44"/>
                  <a:gd name="T91" fmla="*/ 14 h 68"/>
                  <a:gd name="T92" fmla="*/ 10 w 44"/>
                  <a:gd name="T93" fmla="*/ 19 h 68"/>
                  <a:gd name="T94" fmla="*/ 10 w 44"/>
                  <a:gd name="T95" fmla="*/ 2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" h="68">
                    <a:moveTo>
                      <a:pt x="35" y="68"/>
                    </a:moveTo>
                    <a:lnTo>
                      <a:pt x="35" y="44"/>
                    </a:lnTo>
                    <a:lnTo>
                      <a:pt x="33" y="47"/>
                    </a:lnTo>
                    <a:lnTo>
                      <a:pt x="30" y="48"/>
                    </a:lnTo>
                    <a:lnTo>
                      <a:pt x="26" y="50"/>
                    </a:lnTo>
                    <a:lnTo>
                      <a:pt x="22" y="50"/>
                    </a:lnTo>
                    <a:lnTo>
                      <a:pt x="17" y="50"/>
                    </a:lnTo>
                    <a:lnTo>
                      <a:pt x="12" y="47"/>
                    </a:lnTo>
                    <a:lnTo>
                      <a:pt x="7" y="44"/>
                    </a:lnTo>
                    <a:lnTo>
                      <a:pt x="4" y="39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1"/>
                    </a:lnTo>
                    <a:lnTo>
                      <a:pt x="7" y="6"/>
                    </a:lnTo>
                    <a:lnTo>
                      <a:pt x="10" y="3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3" y="3"/>
                    </a:lnTo>
                    <a:lnTo>
                      <a:pt x="36" y="8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68"/>
                    </a:lnTo>
                    <a:lnTo>
                      <a:pt x="35" y="68"/>
                    </a:lnTo>
                    <a:close/>
                    <a:moveTo>
                      <a:pt x="10" y="26"/>
                    </a:moveTo>
                    <a:lnTo>
                      <a:pt x="10" y="31"/>
                    </a:lnTo>
                    <a:lnTo>
                      <a:pt x="12" y="35"/>
                    </a:lnTo>
                    <a:lnTo>
                      <a:pt x="13" y="39"/>
                    </a:lnTo>
                    <a:lnTo>
                      <a:pt x="17" y="42"/>
                    </a:lnTo>
                    <a:lnTo>
                      <a:pt x="20" y="44"/>
                    </a:lnTo>
                    <a:lnTo>
                      <a:pt x="23" y="44"/>
                    </a:lnTo>
                    <a:lnTo>
                      <a:pt x="28" y="44"/>
                    </a:lnTo>
                    <a:lnTo>
                      <a:pt x="33" y="39"/>
                    </a:lnTo>
                    <a:lnTo>
                      <a:pt x="35" y="35"/>
                    </a:lnTo>
                    <a:lnTo>
                      <a:pt x="36" y="31"/>
                    </a:lnTo>
                    <a:lnTo>
                      <a:pt x="36" y="26"/>
                    </a:lnTo>
                    <a:lnTo>
                      <a:pt x="36" y="19"/>
                    </a:lnTo>
                    <a:lnTo>
                      <a:pt x="35" y="14"/>
                    </a:lnTo>
                    <a:lnTo>
                      <a:pt x="31" y="11"/>
                    </a:lnTo>
                    <a:lnTo>
                      <a:pt x="30" y="8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17" y="8"/>
                    </a:lnTo>
                    <a:lnTo>
                      <a:pt x="13" y="11"/>
                    </a:lnTo>
                    <a:lnTo>
                      <a:pt x="12" y="14"/>
                    </a:lnTo>
                    <a:lnTo>
                      <a:pt x="10" y="19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7" name="Freeform 238"/>
              <p:cNvSpPr>
                <a:spLocks noEditPoints="1"/>
              </p:cNvSpPr>
              <p:nvPr/>
            </p:nvSpPr>
            <p:spPr bwMode="auto">
              <a:xfrm>
                <a:off x="2667" y="2333"/>
                <a:ext cx="45" cy="30"/>
              </a:xfrm>
              <a:custGeom>
                <a:avLst/>
                <a:gdLst>
                  <a:gd name="T0" fmla="*/ 45 w 45"/>
                  <a:gd name="T1" fmla="*/ 8 h 30"/>
                  <a:gd name="T2" fmla="*/ 0 w 45"/>
                  <a:gd name="T3" fmla="*/ 8 h 30"/>
                  <a:gd name="T4" fmla="*/ 0 w 45"/>
                  <a:gd name="T5" fmla="*/ 0 h 30"/>
                  <a:gd name="T6" fmla="*/ 45 w 45"/>
                  <a:gd name="T7" fmla="*/ 0 h 30"/>
                  <a:gd name="T8" fmla="*/ 45 w 45"/>
                  <a:gd name="T9" fmla="*/ 8 h 30"/>
                  <a:gd name="T10" fmla="*/ 45 w 45"/>
                  <a:gd name="T11" fmla="*/ 30 h 30"/>
                  <a:gd name="T12" fmla="*/ 0 w 45"/>
                  <a:gd name="T13" fmla="*/ 30 h 30"/>
                  <a:gd name="T14" fmla="*/ 0 w 45"/>
                  <a:gd name="T15" fmla="*/ 21 h 30"/>
                  <a:gd name="T16" fmla="*/ 45 w 45"/>
                  <a:gd name="T17" fmla="*/ 21 h 30"/>
                  <a:gd name="T18" fmla="*/ 45 w 45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30">
                    <a:moveTo>
                      <a:pt x="45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8"/>
                    </a:lnTo>
                    <a:close/>
                    <a:moveTo>
                      <a:pt x="45" y="30"/>
                    </a:moveTo>
                    <a:lnTo>
                      <a:pt x="0" y="30"/>
                    </a:lnTo>
                    <a:lnTo>
                      <a:pt x="0" y="21"/>
                    </a:lnTo>
                    <a:lnTo>
                      <a:pt x="45" y="21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8" name="Freeform 239"/>
              <p:cNvSpPr>
                <a:spLocks/>
              </p:cNvSpPr>
              <p:nvPr/>
            </p:nvSpPr>
            <p:spPr bwMode="auto">
              <a:xfrm>
                <a:off x="2803" y="2314"/>
                <a:ext cx="44" cy="68"/>
              </a:xfrm>
              <a:custGeom>
                <a:avLst/>
                <a:gdLst>
                  <a:gd name="T0" fmla="*/ 8 w 44"/>
                  <a:gd name="T1" fmla="*/ 49 h 68"/>
                  <a:gd name="T2" fmla="*/ 13 w 44"/>
                  <a:gd name="T3" fmla="*/ 58 h 68"/>
                  <a:gd name="T4" fmla="*/ 21 w 44"/>
                  <a:gd name="T5" fmla="*/ 62 h 68"/>
                  <a:gd name="T6" fmla="*/ 31 w 44"/>
                  <a:gd name="T7" fmla="*/ 58 h 68"/>
                  <a:gd name="T8" fmla="*/ 36 w 44"/>
                  <a:gd name="T9" fmla="*/ 47 h 68"/>
                  <a:gd name="T10" fmla="*/ 31 w 44"/>
                  <a:gd name="T11" fmla="*/ 39 h 68"/>
                  <a:gd name="T12" fmla="*/ 21 w 44"/>
                  <a:gd name="T13" fmla="*/ 34 h 68"/>
                  <a:gd name="T14" fmla="*/ 16 w 44"/>
                  <a:gd name="T15" fmla="*/ 36 h 68"/>
                  <a:gd name="T16" fmla="*/ 18 w 44"/>
                  <a:gd name="T17" fmla="*/ 27 h 68"/>
                  <a:gd name="T18" fmla="*/ 27 w 44"/>
                  <a:gd name="T19" fmla="*/ 26 h 68"/>
                  <a:gd name="T20" fmla="*/ 31 w 44"/>
                  <a:gd name="T21" fmla="*/ 21 h 68"/>
                  <a:gd name="T22" fmla="*/ 31 w 44"/>
                  <a:gd name="T23" fmla="*/ 13 h 68"/>
                  <a:gd name="T24" fmla="*/ 26 w 44"/>
                  <a:gd name="T25" fmla="*/ 6 h 68"/>
                  <a:gd name="T26" fmla="*/ 16 w 44"/>
                  <a:gd name="T27" fmla="*/ 6 h 68"/>
                  <a:gd name="T28" fmla="*/ 10 w 44"/>
                  <a:gd name="T29" fmla="*/ 13 h 68"/>
                  <a:gd name="T30" fmla="*/ 0 w 44"/>
                  <a:gd name="T31" fmla="*/ 18 h 68"/>
                  <a:gd name="T32" fmla="*/ 3 w 44"/>
                  <a:gd name="T33" fmla="*/ 8 h 68"/>
                  <a:gd name="T34" fmla="*/ 11 w 44"/>
                  <a:gd name="T35" fmla="*/ 1 h 68"/>
                  <a:gd name="T36" fmla="*/ 21 w 44"/>
                  <a:gd name="T37" fmla="*/ 0 h 68"/>
                  <a:gd name="T38" fmla="*/ 29 w 44"/>
                  <a:gd name="T39" fmla="*/ 1 h 68"/>
                  <a:gd name="T40" fmla="*/ 37 w 44"/>
                  <a:gd name="T41" fmla="*/ 8 h 68"/>
                  <a:gd name="T42" fmla="*/ 40 w 44"/>
                  <a:gd name="T43" fmla="*/ 18 h 68"/>
                  <a:gd name="T44" fmla="*/ 37 w 44"/>
                  <a:gd name="T45" fmla="*/ 26 h 68"/>
                  <a:gd name="T46" fmla="*/ 31 w 44"/>
                  <a:gd name="T47" fmla="*/ 31 h 68"/>
                  <a:gd name="T48" fmla="*/ 40 w 44"/>
                  <a:gd name="T49" fmla="*/ 37 h 68"/>
                  <a:gd name="T50" fmla="*/ 44 w 44"/>
                  <a:gd name="T51" fmla="*/ 47 h 68"/>
                  <a:gd name="T52" fmla="*/ 40 w 44"/>
                  <a:gd name="T53" fmla="*/ 58 h 68"/>
                  <a:gd name="T54" fmla="*/ 32 w 44"/>
                  <a:gd name="T55" fmla="*/ 66 h 68"/>
                  <a:gd name="T56" fmla="*/ 21 w 44"/>
                  <a:gd name="T57" fmla="*/ 68 h 68"/>
                  <a:gd name="T58" fmla="*/ 10 w 44"/>
                  <a:gd name="T59" fmla="*/ 66 h 68"/>
                  <a:gd name="T60" fmla="*/ 3 w 44"/>
                  <a:gd name="T61" fmla="*/ 60 h 68"/>
                  <a:gd name="T62" fmla="*/ 0 w 44"/>
                  <a:gd name="T63" fmla="*/ 5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68">
                    <a:moveTo>
                      <a:pt x="0" y="50"/>
                    </a:moveTo>
                    <a:lnTo>
                      <a:pt x="8" y="49"/>
                    </a:lnTo>
                    <a:lnTo>
                      <a:pt x="10" y="55"/>
                    </a:lnTo>
                    <a:lnTo>
                      <a:pt x="13" y="58"/>
                    </a:lnTo>
                    <a:lnTo>
                      <a:pt x="16" y="62"/>
                    </a:lnTo>
                    <a:lnTo>
                      <a:pt x="21" y="62"/>
                    </a:lnTo>
                    <a:lnTo>
                      <a:pt x="26" y="62"/>
                    </a:lnTo>
                    <a:lnTo>
                      <a:pt x="31" y="58"/>
                    </a:lnTo>
                    <a:lnTo>
                      <a:pt x="34" y="53"/>
                    </a:lnTo>
                    <a:lnTo>
                      <a:pt x="36" y="47"/>
                    </a:lnTo>
                    <a:lnTo>
                      <a:pt x="34" y="42"/>
                    </a:lnTo>
                    <a:lnTo>
                      <a:pt x="31" y="39"/>
                    </a:lnTo>
                    <a:lnTo>
                      <a:pt x="27" y="36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6" y="36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27" y="26"/>
                    </a:lnTo>
                    <a:lnTo>
                      <a:pt x="29" y="23"/>
                    </a:lnTo>
                    <a:lnTo>
                      <a:pt x="31" y="21"/>
                    </a:lnTo>
                    <a:lnTo>
                      <a:pt x="32" y="18"/>
                    </a:lnTo>
                    <a:lnTo>
                      <a:pt x="31" y="13"/>
                    </a:lnTo>
                    <a:lnTo>
                      <a:pt x="29" y="10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6" y="6"/>
                    </a:lnTo>
                    <a:lnTo>
                      <a:pt x="13" y="10"/>
                    </a:lnTo>
                    <a:lnTo>
                      <a:pt x="10" y="13"/>
                    </a:lnTo>
                    <a:lnTo>
                      <a:pt x="8" y="19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36" y="5"/>
                    </a:lnTo>
                    <a:lnTo>
                      <a:pt x="37" y="8"/>
                    </a:lnTo>
                    <a:lnTo>
                      <a:pt x="40" y="13"/>
                    </a:lnTo>
                    <a:lnTo>
                      <a:pt x="40" y="18"/>
                    </a:lnTo>
                    <a:lnTo>
                      <a:pt x="40" y="21"/>
                    </a:lnTo>
                    <a:lnTo>
                      <a:pt x="37" y="26"/>
                    </a:lnTo>
                    <a:lnTo>
                      <a:pt x="36" y="29"/>
                    </a:lnTo>
                    <a:lnTo>
                      <a:pt x="31" y="31"/>
                    </a:lnTo>
                    <a:lnTo>
                      <a:pt x="36" y="32"/>
                    </a:lnTo>
                    <a:lnTo>
                      <a:pt x="40" y="37"/>
                    </a:lnTo>
                    <a:lnTo>
                      <a:pt x="42" y="42"/>
                    </a:lnTo>
                    <a:lnTo>
                      <a:pt x="44" y="47"/>
                    </a:lnTo>
                    <a:lnTo>
                      <a:pt x="44" y="53"/>
                    </a:lnTo>
                    <a:lnTo>
                      <a:pt x="40" y="58"/>
                    </a:lnTo>
                    <a:lnTo>
                      <a:pt x="37" y="63"/>
                    </a:lnTo>
                    <a:lnTo>
                      <a:pt x="32" y="66"/>
                    </a:lnTo>
                    <a:lnTo>
                      <a:pt x="27" y="68"/>
                    </a:lnTo>
                    <a:lnTo>
                      <a:pt x="21" y="68"/>
                    </a:lnTo>
                    <a:lnTo>
                      <a:pt x="14" y="68"/>
                    </a:lnTo>
                    <a:lnTo>
                      <a:pt x="10" y="66"/>
                    </a:lnTo>
                    <a:lnTo>
                      <a:pt x="6" y="63"/>
                    </a:lnTo>
                    <a:lnTo>
                      <a:pt x="3" y="60"/>
                    </a:lnTo>
                    <a:lnTo>
                      <a:pt x="0" y="5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9" name="Freeform 240"/>
              <p:cNvSpPr>
                <a:spLocks/>
              </p:cNvSpPr>
              <p:nvPr/>
            </p:nvSpPr>
            <p:spPr bwMode="auto">
              <a:xfrm>
                <a:off x="2858" y="2372"/>
                <a:ext cx="11" cy="23"/>
              </a:xfrm>
              <a:custGeom>
                <a:avLst/>
                <a:gdLst>
                  <a:gd name="T0" fmla="*/ 2 w 11"/>
                  <a:gd name="T1" fmla="*/ 10 h 23"/>
                  <a:gd name="T2" fmla="*/ 2 w 11"/>
                  <a:gd name="T3" fmla="*/ 0 h 23"/>
                  <a:gd name="T4" fmla="*/ 11 w 11"/>
                  <a:gd name="T5" fmla="*/ 0 h 23"/>
                  <a:gd name="T6" fmla="*/ 11 w 11"/>
                  <a:gd name="T7" fmla="*/ 10 h 23"/>
                  <a:gd name="T8" fmla="*/ 10 w 11"/>
                  <a:gd name="T9" fmla="*/ 15 h 23"/>
                  <a:gd name="T10" fmla="*/ 8 w 11"/>
                  <a:gd name="T11" fmla="*/ 18 h 23"/>
                  <a:gd name="T12" fmla="*/ 7 w 11"/>
                  <a:gd name="T13" fmla="*/ 21 h 23"/>
                  <a:gd name="T14" fmla="*/ 3 w 11"/>
                  <a:gd name="T15" fmla="*/ 23 h 23"/>
                  <a:gd name="T16" fmla="*/ 0 w 11"/>
                  <a:gd name="T17" fmla="*/ 20 h 23"/>
                  <a:gd name="T18" fmla="*/ 3 w 11"/>
                  <a:gd name="T19" fmla="*/ 18 h 23"/>
                  <a:gd name="T20" fmla="*/ 5 w 11"/>
                  <a:gd name="T21" fmla="*/ 17 h 23"/>
                  <a:gd name="T22" fmla="*/ 5 w 11"/>
                  <a:gd name="T23" fmla="*/ 13 h 23"/>
                  <a:gd name="T24" fmla="*/ 7 w 11"/>
                  <a:gd name="T25" fmla="*/ 10 h 23"/>
                  <a:gd name="T26" fmla="*/ 2 w 11"/>
                  <a:gd name="T27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23">
                    <a:moveTo>
                      <a:pt x="2" y="10"/>
                    </a:moveTo>
                    <a:lnTo>
                      <a:pt x="2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10" y="15"/>
                    </a:lnTo>
                    <a:lnTo>
                      <a:pt x="8" y="18"/>
                    </a:lnTo>
                    <a:lnTo>
                      <a:pt x="7" y="21"/>
                    </a:lnTo>
                    <a:lnTo>
                      <a:pt x="3" y="23"/>
                    </a:lnTo>
                    <a:lnTo>
                      <a:pt x="0" y="20"/>
                    </a:lnTo>
                    <a:lnTo>
                      <a:pt x="3" y="18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7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0" name="Freeform 241"/>
              <p:cNvSpPr>
                <a:spLocks noEditPoints="1"/>
              </p:cNvSpPr>
              <p:nvPr/>
            </p:nvSpPr>
            <p:spPr bwMode="auto">
              <a:xfrm>
                <a:off x="2993" y="2333"/>
                <a:ext cx="45" cy="30"/>
              </a:xfrm>
              <a:custGeom>
                <a:avLst/>
                <a:gdLst>
                  <a:gd name="T0" fmla="*/ 45 w 45"/>
                  <a:gd name="T1" fmla="*/ 8 h 30"/>
                  <a:gd name="T2" fmla="*/ 0 w 45"/>
                  <a:gd name="T3" fmla="*/ 8 h 30"/>
                  <a:gd name="T4" fmla="*/ 0 w 45"/>
                  <a:gd name="T5" fmla="*/ 0 h 30"/>
                  <a:gd name="T6" fmla="*/ 45 w 45"/>
                  <a:gd name="T7" fmla="*/ 0 h 30"/>
                  <a:gd name="T8" fmla="*/ 45 w 45"/>
                  <a:gd name="T9" fmla="*/ 8 h 30"/>
                  <a:gd name="T10" fmla="*/ 45 w 45"/>
                  <a:gd name="T11" fmla="*/ 30 h 30"/>
                  <a:gd name="T12" fmla="*/ 0 w 45"/>
                  <a:gd name="T13" fmla="*/ 30 h 30"/>
                  <a:gd name="T14" fmla="*/ 0 w 45"/>
                  <a:gd name="T15" fmla="*/ 21 h 30"/>
                  <a:gd name="T16" fmla="*/ 45 w 45"/>
                  <a:gd name="T17" fmla="*/ 21 h 30"/>
                  <a:gd name="T18" fmla="*/ 45 w 45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30">
                    <a:moveTo>
                      <a:pt x="45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8"/>
                    </a:lnTo>
                    <a:close/>
                    <a:moveTo>
                      <a:pt x="45" y="30"/>
                    </a:moveTo>
                    <a:lnTo>
                      <a:pt x="0" y="30"/>
                    </a:lnTo>
                    <a:lnTo>
                      <a:pt x="0" y="21"/>
                    </a:lnTo>
                    <a:lnTo>
                      <a:pt x="45" y="21"/>
                    </a:lnTo>
                    <a:lnTo>
                      <a:pt x="4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1" name="Freeform 242"/>
              <p:cNvSpPr>
                <a:spLocks/>
              </p:cNvSpPr>
              <p:nvPr/>
            </p:nvSpPr>
            <p:spPr bwMode="auto">
              <a:xfrm>
                <a:off x="3080" y="2314"/>
                <a:ext cx="25" cy="68"/>
              </a:xfrm>
              <a:custGeom>
                <a:avLst/>
                <a:gdLst>
                  <a:gd name="T0" fmla="*/ 25 w 25"/>
                  <a:gd name="T1" fmla="*/ 68 h 68"/>
                  <a:gd name="T2" fmla="*/ 17 w 25"/>
                  <a:gd name="T3" fmla="*/ 68 h 68"/>
                  <a:gd name="T4" fmla="*/ 17 w 25"/>
                  <a:gd name="T5" fmla="*/ 14 h 68"/>
                  <a:gd name="T6" fmla="*/ 13 w 25"/>
                  <a:gd name="T7" fmla="*/ 18 h 68"/>
                  <a:gd name="T8" fmla="*/ 8 w 25"/>
                  <a:gd name="T9" fmla="*/ 21 h 68"/>
                  <a:gd name="T10" fmla="*/ 4 w 25"/>
                  <a:gd name="T11" fmla="*/ 23 h 68"/>
                  <a:gd name="T12" fmla="*/ 0 w 25"/>
                  <a:gd name="T13" fmla="*/ 24 h 68"/>
                  <a:gd name="T14" fmla="*/ 0 w 25"/>
                  <a:gd name="T15" fmla="*/ 16 h 68"/>
                  <a:gd name="T16" fmla="*/ 7 w 25"/>
                  <a:gd name="T17" fmla="*/ 13 h 68"/>
                  <a:gd name="T18" fmla="*/ 12 w 25"/>
                  <a:gd name="T19" fmla="*/ 8 h 68"/>
                  <a:gd name="T20" fmla="*/ 17 w 25"/>
                  <a:gd name="T21" fmla="*/ 5 h 68"/>
                  <a:gd name="T22" fmla="*/ 20 w 25"/>
                  <a:gd name="T23" fmla="*/ 0 h 68"/>
                  <a:gd name="T24" fmla="*/ 25 w 25"/>
                  <a:gd name="T25" fmla="*/ 0 h 68"/>
                  <a:gd name="T26" fmla="*/ 25 w 25"/>
                  <a:gd name="T2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68">
                    <a:moveTo>
                      <a:pt x="25" y="68"/>
                    </a:moveTo>
                    <a:lnTo>
                      <a:pt x="17" y="68"/>
                    </a:lnTo>
                    <a:lnTo>
                      <a:pt x="17" y="14"/>
                    </a:lnTo>
                    <a:lnTo>
                      <a:pt x="13" y="18"/>
                    </a:lnTo>
                    <a:lnTo>
                      <a:pt x="8" y="21"/>
                    </a:lnTo>
                    <a:lnTo>
                      <a:pt x="4" y="23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7" y="13"/>
                    </a:lnTo>
                    <a:lnTo>
                      <a:pt x="12" y="8"/>
                    </a:lnTo>
                    <a:lnTo>
                      <a:pt x="17" y="5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2" name="Rectangle 243"/>
              <p:cNvSpPr>
                <a:spLocks noChangeArrowheads="1"/>
              </p:cNvSpPr>
              <p:nvPr/>
            </p:nvSpPr>
            <p:spPr bwMode="auto">
              <a:xfrm>
                <a:off x="2748" y="2345"/>
                <a:ext cx="4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3" name="Freeform 244"/>
              <p:cNvSpPr>
                <a:spLocks noEditPoints="1"/>
              </p:cNvSpPr>
              <p:nvPr/>
            </p:nvSpPr>
            <p:spPr bwMode="auto">
              <a:xfrm>
                <a:off x="2907" y="2332"/>
                <a:ext cx="53" cy="50"/>
              </a:xfrm>
              <a:custGeom>
                <a:avLst/>
                <a:gdLst>
                  <a:gd name="T0" fmla="*/ 53 w 53"/>
                  <a:gd name="T1" fmla="*/ 0 h 50"/>
                  <a:gd name="T2" fmla="*/ 53 w 53"/>
                  <a:gd name="T3" fmla="*/ 8 h 50"/>
                  <a:gd name="T4" fmla="*/ 40 w 53"/>
                  <a:gd name="T5" fmla="*/ 8 h 50"/>
                  <a:gd name="T6" fmla="*/ 44 w 53"/>
                  <a:gd name="T7" fmla="*/ 11 h 50"/>
                  <a:gd name="T8" fmla="*/ 45 w 53"/>
                  <a:gd name="T9" fmla="*/ 18 h 50"/>
                  <a:gd name="T10" fmla="*/ 45 w 53"/>
                  <a:gd name="T11" fmla="*/ 26 h 50"/>
                  <a:gd name="T12" fmla="*/ 45 w 53"/>
                  <a:gd name="T13" fmla="*/ 34 h 50"/>
                  <a:gd name="T14" fmla="*/ 42 w 53"/>
                  <a:gd name="T15" fmla="*/ 40 h 50"/>
                  <a:gd name="T16" fmla="*/ 39 w 53"/>
                  <a:gd name="T17" fmla="*/ 45 h 50"/>
                  <a:gd name="T18" fmla="*/ 34 w 53"/>
                  <a:gd name="T19" fmla="*/ 48 h 50"/>
                  <a:gd name="T20" fmla="*/ 29 w 53"/>
                  <a:gd name="T21" fmla="*/ 50 h 50"/>
                  <a:gd name="T22" fmla="*/ 22 w 53"/>
                  <a:gd name="T23" fmla="*/ 50 h 50"/>
                  <a:gd name="T24" fmla="*/ 16 w 53"/>
                  <a:gd name="T25" fmla="*/ 50 h 50"/>
                  <a:gd name="T26" fmla="*/ 11 w 53"/>
                  <a:gd name="T27" fmla="*/ 48 h 50"/>
                  <a:gd name="T28" fmla="*/ 6 w 53"/>
                  <a:gd name="T29" fmla="*/ 44 h 50"/>
                  <a:gd name="T30" fmla="*/ 3 w 53"/>
                  <a:gd name="T31" fmla="*/ 39 h 50"/>
                  <a:gd name="T32" fmla="*/ 0 w 53"/>
                  <a:gd name="T33" fmla="*/ 32 h 50"/>
                  <a:gd name="T34" fmla="*/ 0 w 53"/>
                  <a:gd name="T35" fmla="*/ 26 h 50"/>
                  <a:gd name="T36" fmla="*/ 0 w 53"/>
                  <a:gd name="T37" fmla="*/ 18 h 50"/>
                  <a:gd name="T38" fmla="*/ 3 w 53"/>
                  <a:gd name="T39" fmla="*/ 11 h 50"/>
                  <a:gd name="T40" fmla="*/ 6 w 53"/>
                  <a:gd name="T41" fmla="*/ 6 h 50"/>
                  <a:gd name="T42" fmla="*/ 11 w 53"/>
                  <a:gd name="T43" fmla="*/ 3 h 50"/>
                  <a:gd name="T44" fmla="*/ 16 w 53"/>
                  <a:gd name="T45" fmla="*/ 0 h 50"/>
                  <a:gd name="T46" fmla="*/ 22 w 53"/>
                  <a:gd name="T47" fmla="*/ 0 h 50"/>
                  <a:gd name="T48" fmla="*/ 26 w 53"/>
                  <a:gd name="T49" fmla="*/ 0 h 50"/>
                  <a:gd name="T50" fmla="*/ 31 w 53"/>
                  <a:gd name="T51" fmla="*/ 0 h 50"/>
                  <a:gd name="T52" fmla="*/ 53 w 53"/>
                  <a:gd name="T53" fmla="*/ 0 h 50"/>
                  <a:gd name="T54" fmla="*/ 22 w 53"/>
                  <a:gd name="T55" fmla="*/ 6 h 50"/>
                  <a:gd name="T56" fmla="*/ 19 w 53"/>
                  <a:gd name="T57" fmla="*/ 6 h 50"/>
                  <a:gd name="T58" fmla="*/ 16 w 53"/>
                  <a:gd name="T59" fmla="*/ 8 h 50"/>
                  <a:gd name="T60" fmla="*/ 13 w 53"/>
                  <a:gd name="T61" fmla="*/ 11 h 50"/>
                  <a:gd name="T62" fmla="*/ 9 w 53"/>
                  <a:gd name="T63" fmla="*/ 14 h 50"/>
                  <a:gd name="T64" fmla="*/ 9 w 53"/>
                  <a:gd name="T65" fmla="*/ 19 h 50"/>
                  <a:gd name="T66" fmla="*/ 8 w 53"/>
                  <a:gd name="T67" fmla="*/ 26 h 50"/>
                  <a:gd name="T68" fmla="*/ 9 w 53"/>
                  <a:gd name="T69" fmla="*/ 31 h 50"/>
                  <a:gd name="T70" fmla="*/ 9 w 53"/>
                  <a:gd name="T71" fmla="*/ 35 h 50"/>
                  <a:gd name="T72" fmla="*/ 13 w 53"/>
                  <a:gd name="T73" fmla="*/ 39 h 50"/>
                  <a:gd name="T74" fmla="*/ 16 w 53"/>
                  <a:gd name="T75" fmla="*/ 42 h 50"/>
                  <a:gd name="T76" fmla="*/ 19 w 53"/>
                  <a:gd name="T77" fmla="*/ 44 h 50"/>
                  <a:gd name="T78" fmla="*/ 22 w 53"/>
                  <a:gd name="T79" fmla="*/ 44 h 50"/>
                  <a:gd name="T80" fmla="*/ 27 w 53"/>
                  <a:gd name="T81" fmla="*/ 44 h 50"/>
                  <a:gd name="T82" fmla="*/ 31 w 53"/>
                  <a:gd name="T83" fmla="*/ 42 h 50"/>
                  <a:gd name="T84" fmla="*/ 34 w 53"/>
                  <a:gd name="T85" fmla="*/ 39 h 50"/>
                  <a:gd name="T86" fmla="*/ 35 w 53"/>
                  <a:gd name="T87" fmla="*/ 35 h 50"/>
                  <a:gd name="T88" fmla="*/ 37 w 53"/>
                  <a:gd name="T89" fmla="*/ 31 h 50"/>
                  <a:gd name="T90" fmla="*/ 37 w 53"/>
                  <a:gd name="T91" fmla="*/ 26 h 50"/>
                  <a:gd name="T92" fmla="*/ 37 w 53"/>
                  <a:gd name="T93" fmla="*/ 19 h 50"/>
                  <a:gd name="T94" fmla="*/ 35 w 53"/>
                  <a:gd name="T95" fmla="*/ 16 h 50"/>
                  <a:gd name="T96" fmla="*/ 34 w 53"/>
                  <a:gd name="T97" fmla="*/ 11 h 50"/>
                  <a:gd name="T98" fmla="*/ 31 w 53"/>
                  <a:gd name="T99" fmla="*/ 9 h 50"/>
                  <a:gd name="T100" fmla="*/ 27 w 53"/>
                  <a:gd name="T101" fmla="*/ 6 h 50"/>
                  <a:gd name="T102" fmla="*/ 22 w 53"/>
                  <a:gd name="T103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" h="50">
                    <a:moveTo>
                      <a:pt x="53" y="0"/>
                    </a:moveTo>
                    <a:lnTo>
                      <a:pt x="53" y="8"/>
                    </a:lnTo>
                    <a:lnTo>
                      <a:pt x="40" y="8"/>
                    </a:lnTo>
                    <a:lnTo>
                      <a:pt x="44" y="11"/>
                    </a:lnTo>
                    <a:lnTo>
                      <a:pt x="45" y="18"/>
                    </a:lnTo>
                    <a:lnTo>
                      <a:pt x="45" y="26"/>
                    </a:lnTo>
                    <a:lnTo>
                      <a:pt x="45" y="34"/>
                    </a:lnTo>
                    <a:lnTo>
                      <a:pt x="42" y="40"/>
                    </a:lnTo>
                    <a:lnTo>
                      <a:pt x="39" y="45"/>
                    </a:lnTo>
                    <a:lnTo>
                      <a:pt x="34" y="48"/>
                    </a:lnTo>
                    <a:lnTo>
                      <a:pt x="29" y="50"/>
                    </a:lnTo>
                    <a:lnTo>
                      <a:pt x="22" y="50"/>
                    </a:lnTo>
                    <a:lnTo>
                      <a:pt x="16" y="50"/>
                    </a:lnTo>
                    <a:lnTo>
                      <a:pt x="11" y="48"/>
                    </a:lnTo>
                    <a:lnTo>
                      <a:pt x="6" y="44"/>
                    </a:lnTo>
                    <a:lnTo>
                      <a:pt x="3" y="39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3" y="11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53" y="0"/>
                    </a:lnTo>
                    <a:close/>
                    <a:moveTo>
                      <a:pt x="22" y="6"/>
                    </a:moveTo>
                    <a:lnTo>
                      <a:pt x="19" y="6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9" y="14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9" y="31"/>
                    </a:lnTo>
                    <a:lnTo>
                      <a:pt x="9" y="35"/>
                    </a:lnTo>
                    <a:lnTo>
                      <a:pt x="13" y="39"/>
                    </a:lnTo>
                    <a:lnTo>
                      <a:pt x="16" y="42"/>
                    </a:lnTo>
                    <a:lnTo>
                      <a:pt x="19" y="44"/>
                    </a:lnTo>
                    <a:lnTo>
                      <a:pt x="22" y="44"/>
                    </a:lnTo>
                    <a:lnTo>
                      <a:pt x="27" y="44"/>
                    </a:lnTo>
                    <a:lnTo>
                      <a:pt x="31" y="42"/>
                    </a:lnTo>
                    <a:lnTo>
                      <a:pt x="34" y="39"/>
                    </a:lnTo>
                    <a:lnTo>
                      <a:pt x="35" y="35"/>
                    </a:lnTo>
                    <a:lnTo>
                      <a:pt x="37" y="31"/>
                    </a:lnTo>
                    <a:lnTo>
                      <a:pt x="37" y="26"/>
                    </a:lnTo>
                    <a:lnTo>
                      <a:pt x="37" y="19"/>
                    </a:lnTo>
                    <a:lnTo>
                      <a:pt x="35" y="16"/>
                    </a:lnTo>
                    <a:lnTo>
                      <a:pt x="34" y="11"/>
                    </a:lnTo>
                    <a:lnTo>
                      <a:pt x="31" y="9"/>
                    </a:lnTo>
                    <a:lnTo>
                      <a:pt x="27" y="6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4" name="Freeform 245"/>
              <p:cNvSpPr>
                <a:spLocks/>
              </p:cNvSpPr>
              <p:nvPr/>
            </p:nvSpPr>
            <p:spPr bwMode="auto">
              <a:xfrm>
                <a:off x="1927" y="3061"/>
                <a:ext cx="69" cy="43"/>
              </a:xfrm>
              <a:custGeom>
                <a:avLst/>
                <a:gdLst>
                  <a:gd name="T0" fmla="*/ 68 w 69"/>
                  <a:gd name="T1" fmla="*/ 40 h 43"/>
                  <a:gd name="T2" fmla="*/ 61 w 69"/>
                  <a:gd name="T3" fmla="*/ 40 h 43"/>
                  <a:gd name="T4" fmla="*/ 61 w 69"/>
                  <a:gd name="T5" fmla="*/ 39 h 43"/>
                  <a:gd name="T6" fmla="*/ 61 w 69"/>
                  <a:gd name="T7" fmla="*/ 35 h 43"/>
                  <a:gd name="T8" fmla="*/ 61 w 69"/>
                  <a:gd name="T9" fmla="*/ 34 h 43"/>
                  <a:gd name="T10" fmla="*/ 60 w 69"/>
                  <a:gd name="T11" fmla="*/ 32 h 43"/>
                  <a:gd name="T12" fmla="*/ 60 w 69"/>
                  <a:gd name="T13" fmla="*/ 30 h 43"/>
                  <a:gd name="T14" fmla="*/ 58 w 69"/>
                  <a:gd name="T15" fmla="*/ 29 h 43"/>
                  <a:gd name="T16" fmla="*/ 55 w 69"/>
                  <a:gd name="T17" fmla="*/ 27 h 43"/>
                  <a:gd name="T18" fmla="*/ 52 w 69"/>
                  <a:gd name="T19" fmla="*/ 26 h 43"/>
                  <a:gd name="T20" fmla="*/ 50 w 69"/>
                  <a:gd name="T21" fmla="*/ 26 h 43"/>
                  <a:gd name="T22" fmla="*/ 0 w 69"/>
                  <a:gd name="T23" fmla="*/ 43 h 43"/>
                  <a:gd name="T24" fmla="*/ 0 w 69"/>
                  <a:gd name="T25" fmla="*/ 35 h 43"/>
                  <a:gd name="T26" fmla="*/ 29 w 69"/>
                  <a:gd name="T27" fmla="*/ 26 h 43"/>
                  <a:gd name="T28" fmla="*/ 34 w 69"/>
                  <a:gd name="T29" fmla="*/ 22 h 43"/>
                  <a:gd name="T30" fmla="*/ 40 w 69"/>
                  <a:gd name="T31" fmla="*/ 21 h 43"/>
                  <a:gd name="T32" fmla="*/ 29 w 69"/>
                  <a:gd name="T33" fmla="*/ 17 h 43"/>
                  <a:gd name="T34" fmla="*/ 0 w 69"/>
                  <a:gd name="T35" fmla="*/ 8 h 43"/>
                  <a:gd name="T36" fmla="*/ 0 w 69"/>
                  <a:gd name="T37" fmla="*/ 0 h 43"/>
                  <a:gd name="T38" fmla="*/ 50 w 69"/>
                  <a:gd name="T39" fmla="*/ 17 h 43"/>
                  <a:gd name="T40" fmla="*/ 55 w 69"/>
                  <a:gd name="T41" fmla="*/ 19 h 43"/>
                  <a:gd name="T42" fmla="*/ 58 w 69"/>
                  <a:gd name="T43" fmla="*/ 21 h 43"/>
                  <a:gd name="T44" fmla="*/ 61 w 69"/>
                  <a:gd name="T45" fmla="*/ 22 h 43"/>
                  <a:gd name="T46" fmla="*/ 65 w 69"/>
                  <a:gd name="T47" fmla="*/ 24 h 43"/>
                  <a:gd name="T48" fmla="*/ 68 w 69"/>
                  <a:gd name="T49" fmla="*/ 27 h 43"/>
                  <a:gd name="T50" fmla="*/ 69 w 69"/>
                  <a:gd name="T51" fmla="*/ 30 h 43"/>
                  <a:gd name="T52" fmla="*/ 69 w 69"/>
                  <a:gd name="T53" fmla="*/ 34 h 43"/>
                  <a:gd name="T54" fmla="*/ 69 w 69"/>
                  <a:gd name="T55" fmla="*/ 37 h 43"/>
                  <a:gd name="T56" fmla="*/ 68 w 69"/>
                  <a:gd name="T57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9" h="43">
                    <a:moveTo>
                      <a:pt x="68" y="40"/>
                    </a:moveTo>
                    <a:lnTo>
                      <a:pt x="61" y="40"/>
                    </a:lnTo>
                    <a:lnTo>
                      <a:pt x="61" y="39"/>
                    </a:lnTo>
                    <a:lnTo>
                      <a:pt x="61" y="35"/>
                    </a:lnTo>
                    <a:lnTo>
                      <a:pt x="61" y="34"/>
                    </a:lnTo>
                    <a:lnTo>
                      <a:pt x="60" y="32"/>
                    </a:lnTo>
                    <a:lnTo>
                      <a:pt x="60" y="30"/>
                    </a:lnTo>
                    <a:lnTo>
                      <a:pt x="58" y="29"/>
                    </a:lnTo>
                    <a:lnTo>
                      <a:pt x="55" y="27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29" y="26"/>
                    </a:lnTo>
                    <a:lnTo>
                      <a:pt x="34" y="22"/>
                    </a:lnTo>
                    <a:lnTo>
                      <a:pt x="40" y="21"/>
                    </a:lnTo>
                    <a:lnTo>
                      <a:pt x="29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50" y="17"/>
                    </a:lnTo>
                    <a:lnTo>
                      <a:pt x="55" y="19"/>
                    </a:lnTo>
                    <a:lnTo>
                      <a:pt x="58" y="21"/>
                    </a:lnTo>
                    <a:lnTo>
                      <a:pt x="61" y="22"/>
                    </a:lnTo>
                    <a:lnTo>
                      <a:pt x="65" y="24"/>
                    </a:lnTo>
                    <a:lnTo>
                      <a:pt x="68" y="27"/>
                    </a:lnTo>
                    <a:lnTo>
                      <a:pt x="69" y="30"/>
                    </a:lnTo>
                    <a:lnTo>
                      <a:pt x="69" y="34"/>
                    </a:lnTo>
                    <a:lnTo>
                      <a:pt x="69" y="37"/>
                    </a:lnTo>
                    <a:lnTo>
                      <a:pt x="6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5" name="Freeform 246"/>
              <p:cNvSpPr>
                <a:spLocks/>
              </p:cNvSpPr>
              <p:nvPr/>
            </p:nvSpPr>
            <p:spPr bwMode="auto">
              <a:xfrm>
                <a:off x="2824" y="3842"/>
                <a:ext cx="52" cy="68"/>
              </a:xfrm>
              <a:custGeom>
                <a:avLst/>
                <a:gdLst>
                  <a:gd name="T0" fmla="*/ 44 w 52"/>
                  <a:gd name="T1" fmla="*/ 0 h 68"/>
                  <a:gd name="T2" fmla="*/ 52 w 52"/>
                  <a:gd name="T3" fmla="*/ 0 h 68"/>
                  <a:gd name="T4" fmla="*/ 52 w 52"/>
                  <a:gd name="T5" fmla="*/ 38 h 68"/>
                  <a:gd name="T6" fmla="*/ 52 w 52"/>
                  <a:gd name="T7" fmla="*/ 45 h 68"/>
                  <a:gd name="T8" fmla="*/ 52 w 52"/>
                  <a:gd name="T9" fmla="*/ 50 h 68"/>
                  <a:gd name="T10" fmla="*/ 50 w 52"/>
                  <a:gd name="T11" fmla="*/ 55 h 68"/>
                  <a:gd name="T12" fmla="*/ 47 w 52"/>
                  <a:gd name="T13" fmla="*/ 60 h 68"/>
                  <a:gd name="T14" fmla="*/ 42 w 52"/>
                  <a:gd name="T15" fmla="*/ 64 h 68"/>
                  <a:gd name="T16" fmla="*/ 37 w 52"/>
                  <a:gd name="T17" fmla="*/ 66 h 68"/>
                  <a:gd name="T18" fmla="*/ 32 w 52"/>
                  <a:gd name="T19" fmla="*/ 68 h 68"/>
                  <a:gd name="T20" fmla="*/ 26 w 52"/>
                  <a:gd name="T21" fmla="*/ 68 h 68"/>
                  <a:gd name="T22" fmla="*/ 19 w 52"/>
                  <a:gd name="T23" fmla="*/ 68 h 68"/>
                  <a:gd name="T24" fmla="*/ 15 w 52"/>
                  <a:gd name="T25" fmla="*/ 68 h 68"/>
                  <a:gd name="T26" fmla="*/ 11 w 52"/>
                  <a:gd name="T27" fmla="*/ 64 h 68"/>
                  <a:gd name="T28" fmla="*/ 6 w 52"/>
                  <a:gd name="T29" fmla="*/ 63 h 68"/>
                  <a:gd name="T30" fmla="*/ 5 w 52"/>
                  <a:gd name="T31" fmla="*/ 60 h 68"/>
                  <a:gd name="T32" fmla="*/ 2 w 52"/>
                  <a:gd name="T33" fmla="*/ 56 h 68"/>
                  <a:gd name="T34" fmla="*/ 0 w 52"/>
                  <a:gd name="T35" fmla="*/ 51 h 68"/>
                  <a:gd name="T36" fmla="*/ 0 w 52"/>
                  <a:gd name="T37" fmla="*/ 45 h 68"/>
                  <a:gd name="T38" fmla="*/ 0 w 52"/>
                  <a:gd name="T39" fmla="*/ 38 h 68"/>
                  <a:gd name="T40" fmla="*/ 0 w 52"/>
                  <a:gd name="T41" fmla="*/ 0 h 68"/>
                  <a:gd name="T42" fmla="*/ 8 w 52"/>
                  <a:gd name="T43" fmla="*/ 0 h 68"/>
                  <a:gd name="T44" fmla="*/ 8 w 52"/>
                  <a:gd name="T45" fmla="*/ 38 h 68"/>
                  <a:gd name="T46" fmla="*/ 8 w 52"/>
                  <a:gd name="T47" fmla="*/ 47 h 68"/>
                  <a:gd name="T48" fmla="*/ 10 w 52"/>
                  <a:gd name="T49" fmla="*/ 51 h 68"/>
                  <a:gd name="T50" fmla="*/ 13 w 52"/>
                  <a:gd name="T51" fmla="*/ 55 h 68"/>
                  <a:gd name="T52" fmla="*/ 16 w 52"/>
                  <a:gd name="T53" fmla="*/ 58 h 68"/>
                  <a:gd name="T54" fmla="*/ 19 w 52"/>
                  <a:gd name="T55" fmla="*/ 60 h 68"/>
                  <a:gd name="T56" fmla="*/ 26 w 52"/>
                  <a:gd name="T57" fmla="*/ 60 h 68"/>
                  <a:gd name="T58" fmla="*/ 31 w 52"/>
                  <a:gd name="T59" fmla="*/ 60 h 68"/>
                  <a:gd name="T60" fmla="*/ 36 w 52"/>
                  <a:gd name="T61" fmla="*/ 58 h 68"/>
                  <a:gd name="T62" fmla="*/ 39 w 52"/>
                  <a:gd name="T63" fmla="*/ 56 h 68"/>
                  <a:gd name="T64" fmla="*/ 42 w 52"/>
                  <a:gd name="T65" fmla="*/ 51 h 68"/>
                  <a:gd name="T66" fmla="*/ 44 w 52"/>
                  <a:gd name="T67" fmla="*/ 47 h 68"/>
                  <a:gd name="T68" fmla="*/ 44 w 52"/>
                  <a:gd name="T69" fmla="*/ 38 h 68"/>
                  <a:gd name="T70" fmla="*/ 44 w 52"/>
                  <a:gd name="T7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" h="68">
                    <a:moveTo>
                      <a:pt x="44" y="0"/>
                    </a:moveTo>
                    <a:lnTo>
                      <a:pt x="52" y="0"/>
                    </a:lnTo>
                    <a:lnTo>
                      <a:pt x="52" y="38"/>
                    </a:lnTo>
                    <a:lnTo>
                      <a:pt x="52" y="45"/>
                    </a:lnTo>
                    <a:lnTo>
                      <a:pt x="52" y="50"/>
                    </a:lnTo>
                    <a:lnTo>
                      <a:pt x="50" y="55"/>
                    </a:lnTo>
                    <a:lnTo>
                      <a:pt x="47" y="60"/>
                    </a:lnTo>
                    <a:lnTo>
                      <a:pt x="42" y="64"/>
                    </a:lnTo>
                    <a:lnTo>
                      <a:pt x="37" y="66"/>
                    </a:lnTo>
                    <a:lnTo>
                      <a:pt x="32" y="68"/>
                    </a:lnTo>
                    <a:lnTo>
                      <a:pt x="26" y="68"/>
                    </a:lnTo>
                    <a:lnTo>
                      <a:pt x="19" y="68"/>
                    </a:lnTo>
                    <a:lnTo>
                      <a:pt x="15" y="68"/>
                    </a:lnTo>
                    <a:lnTo>
                      <a:pt x="11" y="64"/>
                    </a:lnTo>
                    <a:lnTo>
                      <a:pt x="6" y="63"/>
                    </a:lnTo>
                    <a:lnTo>
                      <a:pt x="5" y="60"/>
                    </a:lnTo>
                    <a:lnTo>
                      <a:pt x="2" y="56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38"/>
                    </a:lnTo>
                    <a:lnTo>
                      <a:pt x="8" y="47"/>
                    </a:lnTo>
                    <a:lnTo>
                      <a:pt x="10" y="51"/>
                    </a:lnTo>
                    <a:lnTo>
                      <a:pt x="13" y="55"/>
                    </a:lnTo>
                    <a:lnTo>
                      <a:pt x="16" y="58"/>
                    </a:lnTo>
                    <a:lnTo>
                      <a:pt x="19" y="60"/>
                    </a:lnTo>
                    <a:lnTo>
                      <a:pt x="26" y="60"/>
                    </a:lnTo>
                    <a:lnTo>
                      <a:pt x="31" y="60"/>
                    </a:lnTo>
                    <a:lnTo>
                      <a:pt x="36" y="58"/>
                    </a:lnTo>
                    <a:lnTo>
                      <a:pt x="39" y="56"/>
                    </a:lnTo>
                    <a:lnTo>
                      <a:pt x="42" y="51"/>
                    </a:lnTo>
                    <a:lnTo>
                      <a:pt x="44" y="47"/>
                    </a:lnTo>
                    <a:lnTo>
                      <a:pt x="44" y="3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6" name="Rectangle 247"/>
              <p:cNvSpPr>
                <a:spLocks noChangeArrowheads="1"/>
              </p:cNvSpPr>
              <p:nvPr/>
            </p:nvSpPr>
            <p:spPr bwMode="auto">
              <a:xfrm>
                <a:off x="1396" y="2458"/>
                <a:ext cx="13" cy="123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7" name="Rectangle 248"/>
              <p:cNvSpPr>
                <a:spLocks noChangeArrowheads="1"/>
              </p:cNvSpPr>
              <p:nvPr/>
            </p:nvSpPr>
            <p:spPr bwMode="auto">
              <a:xfrm>
                <a:off x="2848" y="2463"/>
                <a:ext cx="13" cy="123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8" name="Rectangle 249"/>
              <p:cNvSpPr>
                <a:spLocks noChangeArrowheads="1"/>
              </p:cNvSpPr>
              <p:nvPr/>
            </p:nvSpPr>
            <p:spPr bwMode="auto">
              <a:xfrm>
                <a:off x="4208" y="2501"/>
                <a:ext cx="13" cy="123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9" name="Rectangle 250"/>
              <p:cNvSpPr>
                <a:spLocks noChangeArrowheads="1"/>
              </p:cNvSpPr>
              <p:nvPr/>
            </p:nvSpPr>
            <p:spPr bwMode="auto">
              <a:xfrm>
                <a:off x="692" y="3465"/>
                <a:ext cx="711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0" name="Freeform 251"/>
              <p:cNvSpPr>
                <a:spLocks/>
              </p:cNvSpPr>
              <p:nvPr/>
            </p:nvSpPr>
            <p:spPr bwMode="auto">
              <a:xfrm>
                <a:off x="825" y="3549"/>
                <a:ext cx="66" cy="57"/>
              </a:xfrm>
              <a:custGeom>
                <a:avLst/>
                <a:gdLst>
                  <a:gd name="T0" fmla="*/ 0 w 66"/>
                  <a:gd name="T1" fmla="*/ 30 h 57"/>
                  <a:gd name="T2" fmla="*/ 66 w 66"/>
                  <a:gd name="T3" fmla="*/ 57 h 57"/>
                  <a:gd name="T4" fmla="*/ 60 w 66"/>
                  <a:gd name="T5" fmla="*/ 39 h 57"/>
                  <a:gd name="T6" fmla="*/ 60 w 66"/>
                  <a:gd name="T7" fmla="*/ 20 h 57"/>
                  <a:gd name="T8" fmla="*/ 66 w 66"/>
                  <a:gd name="T9" fmla="*/ 0 h 57"/>
                  <a:gd name="T10" fmla="*/ 0 w 66"/>
                  <a:gd name="T11" fmla="*/ 3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57">
                    <a:moveTo>
                      <a:pt x="0" y="30"/>
                    </a:moveTo>
                    <a:lnTo>
                      <a:pt x="66" y="57"/>
                    </a:lnTo>
                    <a:lnTo>
                      <a:pt x="60" y="39"/>
                    </a:lnTo>
                    <a:lnTo>
                      <a:pt x="60" y="20"/>
                    </a:lnTo>
                    <a:lnTo>
                      <a:pt x="6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" name="Rectangle 253"/>
            <p:cNvSpPr>
              <a:spLocks noChangeArrowheads="1"/>
            </p:cNvSpPr>
            <p:nvPr/>
          </p:nvSpPr>
          <p:spPr bwMode="auto">
            <a:xfrm>
              <a:off x="655" y="3341"/>
              <a:ext cx="748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254"/>
            <p:cNvSpPr>
              <a:spLocks/>
            </p:cNvSpPr>
            <p:nvPr/>
          </p:nvSpPr>
          <p:spPr bwMode="auto">
            <a:xfrm>
              <a:off x="620" y="3319"/>
              <a:ext cx="67" cy="57"/>
            </a:xfrm>
            <a:custGeom>
              <a:avLst/>
              <a:gdLst>
                <a:gd name="T0" fmla="*/ 0 w 67"/>
                <a:gd name="T1" fmla="*/ 27 h 57"/>
                <a:gd name="T2" fmla="*/ 67 w 67"/>
                <a:gd name="T3" fmla="*/ 57 h 57"/>
                <a:gd name="T4" fmla="*/ 60 w 67"/>
                <a:gd name="T5" fmla="*/ 37 h 57"/>
                <a:gd name="T6" fmla="*/ 60 w 67"/>
                <a:gd name="T7" fmla="*/ 18 h 57"/>
                <a:gd name="T8" fmla="*/ 67 w 67"/>
                <a:gd name="T9" fmla="*/ 0 h 57"/>
                <a:gd name="T10" fmla="*/ 0 w 67"/>
                <a:gd name="T11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57">
                  <a:moveTo>
                    <a:pt x="0" y="27"/>
                  </a:moveTo>
                  <a:lnTo>
                    <a:pt x="67" y="57"/>
                  </a:lnTo>
                  <a:lnTo>
                    <a:pt x="60" y="37"/>
                  </a:lnTo>
                  <a:lnTo>
                    <a:pt x="60" y="18"/>
                  </a:lnTo>
                  <a:lnTo>
                    <a:pt x="67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255"/>
            <p:cNvSpPr>
              <a:spLocks/>
            </p:cNvSpPr>
            <p:nvPr/>
          </p:nvSpPr>
          <p:spPr bwMode="auto">
            <a:xfrm>
              <a:off x="650" y="3234"/>
              <a:ext cx="746" cy="12"/>
            </a:xfrm>
            <a:custGeom>
              <a:avLst/>
              <a:gdLst>
                <a:gd name="T0" fmla="*/ 746 w 746"/>
                <a:gd name="T1" fmla="*/ 10 h 12"/>
                <a:gd name="T2" fmla="*/ 746 w 746"/>
                <a:gd name="T3" fmla="*/ 0 h 12"/>
                <a:gd name="T4" fmla="*/ 0 w 746"/>
                <a:gd name="T5" fmla="*/ 2 h 12"/>
                <a:gd name="T6" fmla="*/ 0 w 746"/>
                <a:gd name="T7" fmla="*/ 12 h 12"/>
                <a:gd name="T8" fmla="*/ 746 w 746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12">
                  <a:moveTo>
                    <a:pt x="746" y="10"/>
                  </a:moveTo>
                  <a:lnTo>
                    <a:pt x="746" y="0"/>
                  </a:lnTo>
                  <a:lnTo>
                    <a:pt x="0" y="2"/>
                  </a:lnTo>
                  <a:lnTo>
                    <a:pt x="0" y="12"/>
                  </a:lnTo>
                  <a:lnTo>
                    <a:pt x="74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256"/>
            <p:cNvSpPr>
              <a:spLocks/>
            </p:cNvSpPr>
            <p:nvPr/>
          </p:nvSpPr>
          <p:spPr bwMode="auto">
            <a:xfrm>
              <a:off x="616" y="3212"/>
              <a:ext cx="68" cy="56"/>
            </a:xfrm>
            <a:custGeom>
              <a:avLst/>
              <a:gdLst>
                <a:gd name="T0" fmla="*/ 0 w 68"/>
                <a:gd name="T1" fmla="*/ 29 h 56"/>
                <a:gd name="T2" fmla="*/ 68 w 68"/>
                <a:gd name="T3" fmla="*/ 56 h 56"/>
                <a:gd name="T4" fmla="*/ 61 w 68"/>
                <a:gd name="T5" fmla="*/ 37 h 56"/>
                <a:gd name="T6" fmla="*/ 61 w 68"/>
                <a:gd name="T7" fmla="*/ 19 h 56"/>
                <a:gd name="T8" fmla="*/ 68 w 68"/>
                <a:gd name="T9" fmla="*/ 0 h 56"/>
                <a:gd name="T10" fmla="*/ 0 w 68"/>
                <a:gd name="T11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6">
                  <a:moveTo>
                    <a:pt x="0" y="29"/>
                  </a:moveTo>
                  <a:lnTo>
                    <a:pt x="68" y="56"/>
                  </a:lnTo>
                  <a:lnTo>
                    <a:pt x="61" y="37"/>
                  </a:lnTo>
                  <a:lnTo>
                    <a:pt x="61" y="19"/>
                  </a:lnTo>
                  <a:lnTo>
                    <a:pt x="6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257"/>
            <p:cNvSpPr>
              <a:spLocks noChangeArrowheads="1"/>
            </p:cNvSpPr>
            <p:nvPr/>
          </p:nvSpPr>
          <p:spPr bwMode="auto">
            <a:xfrm>
              <a:off x="656" y="3108"/>
              <a:ext cx="747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258"/>
            <p:cNvSpPr>
              <a:spLocks/>
            </p:cNvSpPr>
            <p:nvPr/>
          </p:nvSpPr>
          <p:spPr bwMode="auto">
            <a:xfrm>
              <a:off x="622" y="3085"/>
              <a:ext cx="67" cy="57"/>
            </a:xfrm>
            <a:custGeom>
              <a:avLst/>
              <a:gdLst>
                <a:gd name="T0" fmla="*/ 0 w 67"/>
                <a:gd name="T1" fmla="*/ 28 h 57"/>
                <a:gd name="T2" fmla="*/ 67 w 67"/>
                <a:gd name="T3" fmla="*/ 57 h 57"/>
                <a:gd name="T4" fmla="*/ 60 w 67"/>
                <a:gd name="T5" fmla="*/ 37 h 57"/>
                <a:gd name="T6" fmla="*/ 60 w 67"/>
                <a:gd name="T7" fmla="*/ 18 h 57"/>
                <a:gd name="T8" fmla="*/ 67 w 67"/>
                <a:gd name="T9" fmla="*/ 0 h 57"/>
                <a:gd name="T10" fmla="*/ 0 w 67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57">
                  <a:moveTo>
                    <a:pt x="0" y="28"/>
                  </a:moveTo>
                  <a:lnTo>
                    <a:pt x="67" y="57"/>
                  </a:lnTo>
                  <a:lnTo>
                    <a:pt x="60" y="37"/>
                  </a:lnTo>
                  <a:lnTo>
                    <a:pt x="60" y="18"/>
                  </a:lnTo>
                  <a:lnTo>
                    <a:pt x="67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259"/>
            <p:cNvSpPr>
              <a:spLocks noChangeArrowheads="1"/>
            </p:cNvSpPr>
            <p:nvPr/>
          </p:nvSpPr>
          <p:spPr bwMode="auto">
            <a:xfrm>
              <a:off x="648" y="2988"/>
              <a:ext cx="746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260"/>
            <p:cNvSpPr>
              <a:spLocks/>
            </p:cNvSpPr>
            <p:nvPr/>
          </p:nvSpPr>
          <p:spPr bwMode="auto">
            <a:xfrm>
              <a:off x="614" y="2965"/>
              <a:ext cx="68" cy="57"/>
            </a:xfrm>
            <a:custGeom>
              <a:avLst/>
              <a:gdLst>
                <a:gd name="T0" fmla="*/ 0 w 68"/>
                <a:gd name="T1" fmla="*/ 27 h 57"/>
                <a:gd name="T2" fmla="*/ 68 w 68"/>
                <a:gd name="T3" fmla="*/ 57 h 57"/>
                <a:gd name="T4" fmla="*/ 62 w 68"/>
                <a:gd name="T5" fmla="*/ 37 h 57"/>
                <a:gd name="T6" fmla="*/ 62 w 68"/>
                <a:gd name="T7" fmla="*/ 19 h 57"/>
                <a:gd name="T8" fmla="*/ 68 w 68"/>
                <a:gd name="T9" fmla="*/ 0 h 57"/>
                <a:gd name="T10" fmla="*/ 0 w 68"/>
                <a:gd name="T11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7">
                  <a:moveTo>
                    <a:pt x="0" y="27"/>
                  </a:moveTo>
                  <a:lnTo>
                    <a:pt x="68" y="57"/>
                  </a:lnTo>
                  <a:lnTo>
                    <a:pt x="62" y="37"/>
                  </a:lnTo>
                  <a:lnTo>
                    <a:pt x="62" y="19"/>
                  </a:lnTo>
                  <a:lnTo>
                    <a:pt x="6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261"/>
            <p:cNvSpPr>
              <a:spLocks noChangeArrowheads="1"/>
            </p:cNvSpPr>
            <p:nvPr/>
          </p:nvSpPr>
          <p:spPr bwMode="auto">
            <a:xfrm>
              <a:off x="646" y="2869"/>
              <a:ext cx="747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262"/>
            <p:cNvSpPr>
              <a:spLocks/>
            </p:cNvSpPr>
            <p:nvPr/>
          </p:nvSpPr>
          <p:spPr bwMode="auto">
            <a:xfrm>
              <a:off x="612" y="2845"/>
              <a:ext cx="67" cy="57"/>
            </a:xfrm>
            <a:custGeom>
              <a:avLst/>
              <a:gdLst>
                <a:gd name="T0" fmla="*/ 0 w 67"/>
                <a:gd name="T1" fmla="*/ 29 h 57"/>
                <a:gd name="T2" fmla="*/ 67 w 67"/>
                <a:gd name="T3" fmla="*/ 57 h 57"/>
                <a:gd name="T4" fmla="*/ 60 w 67"/>
                <a:gd name="T5" fmla="*/ 39 h 57"/>
                <a:gd name="T6" fmla="*/ 60 w 67"/>
                <a:gd name="T7" fmla="*/ 19 h 57"/>
                <a:gd name="T8" fmla="*/ 67 w 67"/>
                <a:gd name="T9" fmla="*/ 0 h 57"/>
                <a:gd name="T10" fmla="*/ 0 w 67"/>
                <a:gd name="T11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57">
                  <a:moveTo>
                    <a:pt x="0" y="29"/>
                  </a:moveTo>
                  <a:lnTo>
                    <a:pt x="67" y="57"/>
                  </a:lnTo>
                  <a:lnTo>
                    <a:pt x="60" y="39"/>
                  </a:lnTo>
                  <a:lnTo>
                    <a:pt x="60" y="19"/>
                  </a:lnTo>
                  <a:lnTo>
                    <a:pt x="67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263"/>
            <p:cNvSpPr>
              <a:spLocks noChangeArrowheads="1"/>
            </p:cNvSpPr>
            <p:nvPr/>
          </p:nvSpPr>
          <p:spPr bwMode="auto">
            <a:xfrm>
              <a:off x="650" y="2739"/>
              <a:ext cx="746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264"/>
            <p:cNvSpPr>
              <a:spLocks/>
            </p:cNvSpPr>
            <p:nvPr/>
          </p:nvSpPr>
          <p:spPr bwMode="auto">
            <a:xfrm>
              <a:off x="617" y="2716"/>
              <a:ext cx="67" cy="57"/>
            </a:xfrm>
            <a:custGeom>
              <a:avLst/>
              <a:gdLst>
                <a:gd name="T0" fmla="*/ 0 w 67"/>
                <a:gd name="T1" fmla="*/ 28 h 57"/>
                <a:gd name="T2" fmla="*/ 67 w 67"/>
                <a:gd name="T3" fmla="*/ 57 h 57"/>
                <a:gd name="T4" fmla="*/ 60 w 67"/>
                <a:gd name="T5" fmla="*/ 38 h 57"/>
                <a:gd name="T6" fmla="*/ 60 w 67"/>
                <a:gd name="T7" fmla="*/ 18 h 57"/>
                <a:gd name="T8" fmla="*/ 67 w 67"/>
                <a:gd name="T9" fmla="*/ 0 h 57"/>
                <a:gd name="T10" fmla="*/ 0 w 67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57">
                  <a:moveTo>
                    <a:pt x="0" y="28"/>
                  </a:moveTo>
                  <a:lnTo>
                    <a:pt x="67" y="57"/>
                  </a:lnTo>
                  <a:lnTo>
                    <a:pt x="60" y="38"/>
                  </a:lnTo>
                  <a:lnTo>
                    <a:pt x="60" y="18"/>
                  </a:lnTo>
                  <a:lnTo>
                    <a:pt x="67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265"/>
            <p:cNvSpPr>
              <a:spLocks noChangeArrowheads="1"/>
            </p:cNvSpPr>
            <p:nvPr/>
          </p:nvSpPr>
          <p:spPr bwMode="auto">
            <a:xfrm>
              <a:off x="648" y="2593"/>
              <a:ext cx="746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66"/>
            <p:cNvSpPr>
              <a:spLocks/>
            </p:cNvSpPr>
            <p:nvPr/>
          </p:nvSpPr>
          <p:spPr bwMode="auto">
            <a:xfrm>
              <a:off x="614" y="2569"/>
              <a:ext cx="68" cy="57"/>
            </a:xfrm>
            <a:custGeom>
              <a:avLst/>
              <a:gdLst>
                <a:gd name="T0" fmla="*/ 0 w 68"/>
                <a:gd name="T1" fmla="*/ 29 h 57"/>
                <a:gd name="T2" fmla="*/ 68 w 68"/>
                <a:gd name="T3" fmla="*/ 57 h 57"/>
                <a:gd name="T4" fmla="*/ 62 w 68"/>
                <a:gd name="T5" fmla="*/ 39 h 57"/>
                <a:gd name="T6" fmla="*/ 62 w 68"/>
                <a:gd name="T7" fmla="*/ 19 h 57"/>
                <a:gd name="T8" fmla="*/ 68 w 68"/>
                <a:gd name="T9" fmla="*/ 0 h 57"/>
                <a:gd name="T10" fmla="*/ 0 w 68"/>
                <a:gd name="T11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7">
                  <a:moveTo>
                    <a:pt x="0" y="29"/>
                  </a:moveTo>
                  <a:lnTo>
                    <a:pt x="68" y="57"/>
                  </a:lnTo>
                  <a:lnTo>
                    <a:pt x="62" y="39"/>
                  </a:lnTo>
                  <a:lnTo>
                    <a:pt x="62" y="19"/>
                  </a:lnTo>
                  <a:lnTo>
                    <a:pt x="6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67"/>
            <p:cNvSpPr>
              <a:spLocks/>
            </p:cNvSpPr>
            <p:nvPr/>
          </p:nvSpPr>
          <p:spPr bwMode="auto">
            <a:xfrm>
              <a:off x="2337" y="3452"/>
              <a:ext cx="518" cy="11"/>
            </a:xfrm>
            <a:custGeom>
              <a:avLst/>
              <a:gdLst>
                <a:gd name="T0" fmla="*/ 518 w 518"/>
                <a:gd name="T1" fmla="*/ 10 h 11"/>
                <a:gd name="T2" fmla="*/ 518 w 518"/>
                <a:gd name="T3" fmla="*/ 0 h 11"/>
                <a:gd name="T4" fmla="*/ 0 w 518"/>
                <a:gd name="T5" fmla="*/ 2 h 11"/>
                <a:gd name="T6" fmla="*/ 0 w 518"/>
                <a:gd name="T7" fmla="*/ 11 h 11"/>
                <a:gd name="T8" fmla="*/ 518 w 518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1">
                  <a:moveTo>
                    <a:pt x="518" y="10"/>
                  </a:moveTo>
                  <a:lnTo>
                    <a:pt x="518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518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68"/>
            <p:cNvSpPr>
              <a:spLocks/>
            </p:cNvSpPr>
            <p:nvPr/>
          </p:nvSpPr>
          <p:spPr bwMode="auto">
            <a:xfrm>
              <a:off x="2386" y="3536"/>
              <a:ext cx="68" cy="57"/>
            </a:xfrm>
            <a:custGeom>
              <a:avLst/>
              <a:gdLst>
                <a:gd name="T0" fmla="*/ 0 w 68"/>
                <a:gd name="T1" fmla="*/ 28 h 57"/>
                <a:gd name="T2" fmla="*/ 68 w 68"/>
                <a:gd name="T3" fmla="*/ 57 h 57"/>
                <a:gd name="T4" fmla="*/ 62 w 68"/>
                <a:gd name="T5" fmla="*/ 38 h 57"/>
                <a:gd name="T6" fmla="*/ 62 w 68"/>
                <a:gd name="T7" fmla="*/ 20 h 57"/>
                <a:gd name="T8" fmla="*/ 66 w 68"/>
                <a:gd name="T9" fmla="*/ 0 h 57"/>
                <a:gd name="T10" fmla="*/ 0 w 68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7">
                  <a:moveTo>
                    <a:pt x="0" y="28"/>
                  </a:moveTo>
                  <a:lnTo>
                    <a:pt x="68" y="57"/>
                  </a:lnTo>
                  <a:lnTo>
                    <a:pt x="62" y="38"/>
                  </a:lnTo>
                  <a:lnTo>
                    <a:pt x="62" y="20"/>
                  </a:lnTo>
                  <a:lnTo>
                    <a:pt x="66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269"/>
            <p:cNvSpPr>
              <a:spLocks noChangeArrowheads="1"/>
            </p:cNvSpPr>
            <p:nvPr/>
          </p:nvSpPr>
          <p:spPr bwMode="auto">
            <a:xfrm>
              <a:off x="2314" y="3330"/>
              <a:ext cx="531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70"/>
            <p:cNvSpPr>
              <a:spLocks/>
            </p:cNvSpPr>
            <p:nvPr/>
          </p:nvSpPr>
          <p:spPr bwMode="auto">
            <a:xfrm>
              <a:off x="2280" y="3306"/>
              <a:ext cx="69" cy="57"/>
            </a:xfrm>
            <a:custGeom>
              <a:avLst/>
              <a:gdLst>
                <a:gd name="T0" fmla="*/ 0 w 69"/>
                <a:gd name="T1" fmla="*/ 29 h 57"/>
                <a:gd name="T2" fmla="*/ 69 w 69"/>
                <a:gd name="T3" fmla="*/ 57 h 57"/>
                <a:gd name="T4" fmla="*/ 62 w 69"/>
                <a:gd name="T5" fmla="*/ 39 h 57"/>
                <a:gd name="T6" fmla="*/ 62 w 69"/>
                <a:gd name="T7" fmla="*/ 19 h 57"/>
                <a:gd name="T8" fmla="*/ 69 w 69"/>
                <a:gd name="T9" fmla="*/ 0 h 57"/>
                <a:gd name="T10" fmla="*/ 0 w 69"/>
                <a:gd name="T11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7">
                  <a:moveTo>
                    <a:pt x="0" y="29"/>
                  </a:moveTo>
                  <a:lnTo>
                    <a:pt x="69" y="57"/>
                  </a:lnTo>
                  <a:lnTo>
                    <a:pt x="62" y="39"/>
                  </a:lnTo>
                  <a:lnTo>
                    <a:pt x="62" y="19"/>
                  </a:lnTo>
                  <a:lnTo>
                    <a:pt x="6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271"/>
            <p:cNvSpPr>
              <a:spLocks noChangeArrowheads="1"/>
            </p:cNvSpPr>
            <p:nvPr/>
          </p:nvSpPr>
          <p:spPr bwMode="auto">
            <a:xfrm>
              <a:off x="2314" y="3223"/>
              <a:ext cx="534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72"/>
            <p:cNvSpPr>
              <a:spLocks/>
            </p:cNvSpPr>
            <p:nvPr/>
          </p:nvSpPr>
          <p:spPr bwMode="auto">
            <a:xfrm>
              <a:off x="2280" y="3199"/>
              <a:ext cx="69" cy="58"/>
            </a:xfrm>
            <a:custGeom>
              <a:avLst/>
              <a:gdLst>
                <a:gd name="T0" fmla="*/ 0 w 69"/>
                <a:gd name="T1" fmla="*/ 29 h 58"/>
                <a:gd name="T2" fmla="*/ 69 w 69"/>
                <a:gd name="T3" fmla="*/ 58 h 58"/>
                <a:gd name="T4" fmla="*/ 62 w 69"/>
                <a:gd name="T5" fmla="*/ 39 h 58"/>
                <a:gd name="T6" fmla="*/ 62 w 69"/>
                <a:gd name="T7" fmla="*/ 19 h 58"/>
                <a:gd name="T8" fmla="*/ 69 w 69"/>
                <a:gd name="T9" fmla="*/ 0 h 58"/>
                <a:gd name="T10" fmla="*/ 0 w 69"/>
                <a:gd name="T11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8">
                  <a:moveTo>
                    <a:pt x="0" y="29"/>
                  </a:moveTo>
                  <a:lnTo>
                    <a:pt x="69" y="58"/>
                  </a:lnTo>
                  <a:lnTo>
                    <a:pt x="62" y="39"/>
                  </a:lnTo>
                  <a:lnTo>
                    <a:pt x="62" y="19"/>
                  </a:lnTo>
                  <a:lnTo>
                    <a:pt x="6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273"/>
            <p:cNvSpPr>
              <a:spLocks noChangeArrowheads="1"/>
            </p:cNvSpPr>
            <p:nvPr/>
          </p:nvSpPr>
          <p:spPr bwMode="auto">
            <a:xfrm>
              <a:off x="2305" y="3096"/>
              <a:ext cx="551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74"/>
            <p:cNvSpPr>
              <a:spLocks/>
            </p:cNvSpPr>
            <p:nvPr/>
          </p:nvSpPr>
          <p:spPr bwMode="auto">
            <a:xfrm>
              <a:off x="2271" y="3072"/>
              <a:ext cx="66" cy="58"/>
            </a:xfrm>
            <a:custGeom>
              <a:avLst/>
              <a:gdLst>
                <a:gd name="T0" fmla="*/ 0 w 66"/>
                <a:gd name="T1" fmla="*/ 29 h 58"/>
                <a:gd name="T2" fmla="*/ 66 w 66"/>
                <a:gd name="T3" fmla="*/ 58 h 58"/>
                <a:gd name="T4" fmla="*/ 60 w 66"/>
                <a:gd name="T5" fmla="*/ 39 h 58"/>
                <a:gd name="T6" fmla="*/ 60 w 66"/>
                <a:gd name="T7" fmla="*/ 19 h 58"/>
                <a:gd name="T8" fmla="*/ 66 w 66"/>
                <a:gd name="T9" fmla="*/ 0 h 58"/>
                <a:gd name="T10" fmla="*/ 0 w 66"/>
                <a:gd name="T11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8">
                  <a:moveTo>
                    <a:pt x="0" y="29"/>
                  </a:moveTo>
                  <a:lnTo>
                    <a:pt x="66" y="58"/>
                  </a:lnTo>
                  <a:lnTo>
                    <a:pt x="60" y="39"/>
                  </a:lnTo>
                  <a:lnTo>
                    <a:pt x="60" y="19"/>
                  </a:lnTo>
                  <a:lnTo>
                    <a:pt x="6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75"/>
            <p:cNvSpPr>
              <a:spLocks/>
            </p:cNvSpPr>
            <p:nvPr/>
          </p:nvSpPr>
          <p:spPr bwMode="auto">
            <a:xfrm>
              <a:off x="2306" y="2981"/>
              <a:ext cx="542" cy="11"/>
            </a:xfrm>
            <a:custGeom>
              <a:avLst/>
              <a:gdLst>
                <a:gd name="T0" fmla="*/ 542 w 542"/>
                <a:gd name="T1" fmla="*/ 10 h 11"/>
                <a:gd name="T2" fmla="*/ 542 w 542"/>
                <a:gd name="T3" fmla="*/ 0 h 11"/>
                <a:gd name="T4" fmla="*/ 0 w 542"/>
                <a:gd name="T5" fmla="*/ 2 h 11"/>
                <a:gd name="T6" fmla="*/ 0 w 542"/>
                <a:gd name="T7" fmla="*/ 11 h 11"/>
                <a:gd name="T8" fmla="*/ 542 w 542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11">
                  <a:moveTo>
                    <a:pt x="542" y="10"/>
                  </a:moveTo>
                  <a:lnTo>
                    <a:pt x="542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542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76"/>
            <p:cNvSpPr>
              <a:spLocks/>
            </p:cNvSpPr>
            <p:nvPr/>
          </p:nvSpPr>
          <p:spPr bwMode="auto">
            <a:xfrm>
              <a:off x="2272" y="2958"/>
              <a:ext cx="68" cy="57"/>
            </a:xfrm>
            <a:custGeom>
              <a:avLst/>
              <a:gdLst>
                <a:gd name="T0" fmla="*/ 0 w 68"/>
                <a:gd name="T1" fmla="*/ 30 h 57"/>
                <a:gd name="T2" fmla="*/ 68 w 68"/>
                <a:gd name="T3" fmla="*/ 57 h 57"/>
                <a:gd name="T4" fmla="*/ 62 w 68"/>
                <a:gd name="T5" fmla="*/ 38 h 57"/>
                <a:gd name="T6" fmla="*/ 62 w 68"/>
                <a:gd name="T7" fmla="*/ 20 h 57"/>
                <a:gd name="T8" fmla="*/ 68 w 68"/>
                <a:gd name="T9" fmla="*/ 0 h 57"/>
                <a:gd name="T10" fmla="*/ 0 w 68"/>
                <a:gd name="T11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7">
                  <a:moveTo>
                    <a:pt x="0" y="30"/>
                  </a:moveTo>
                  <a:lnTo>
                    <a:pt x="68" y="57"/>
                  </a:lnTo>
                  <a:lnTo>
                    <a:pt x="62" y="38"/>
                  </a:lnTo>
                  <a:lnTo>
                    <a:pt x="62" y="20"/>
                  </a:lnTo>
                  <a:lnTo>
                    <a:pt x="6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77"/>
            <p:cNvSpPr>
              <a:spLocks noChangeArrowheads="1"/>
            </p:cNvSpPr>
            <p:nvPr/>
          </p:nvSpPr>
          <p:spPr bwMode="auto">
            <a:xfrm>
              <a:off x="2306" y="2856"/>
              <a:ext cx="541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8"/>
            <p:cNvSpPr>
              <a:spLocks/>
            </p:cNvSpPr>
            <p:nvPr/>
          </p:nvSpPr>
          <p:spPr bwMode="auto">
            <a:xfrm>
              <a:off x="2272" y="2833"/>
              <a:ext cx="68" cy="57"/>
            </a:xfrm>
            <a:custGeom>
              <a:avLst/>
              <a:gdLst>
                <a:gd name="T0" fmla="*/ 0 w 68"/>
                <a:gd name="T1" fmla="*/ 28 h 57"/>
                <a:gd name="T2" fmla="*/ 68 w 68"/>
                <a:gd name="T3" fmla="*/ 57 h 57"/>
                <a:gd name="T4" fmla="*/ 62 w 68"/>
                <a:gd name="T5" fmla="*/ 38 h 57"/>
                <a:gd name="T6" fmla="*/ 62 w 68"/>
                <a:gd name="T7" fmla="*/ 18 h 57"/>
                <a:gd name="T8" fmla="*/ 68 w 68"/>
                <a:gd name="T9" fmla="*/ 0 h 57"/>
                <a:gd name="T10" fmla="*/ 0 w 68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7">
                  <a:moveTo>
                    <a:pt x="0" y="28"/>
                  </a:moveTo>
                  <a:lnTo>
                    <a:pt x="68" y="57"/>
                  </a:lnTo>
                  <a:lnTo>
                    <a:pt x="62" y="38"/>
                  </a:lnTo>
                  <a:lnTo>
                    <a:pt x="62" y="18"/>
                  </a:lnTo>
                  <a:lnTo>
                    <a:pt x="68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279"/>
            <p:cNvSpPr>
              <a:spLocks noChangeArrowheads="1"/>
            </p:cNvSpPr>
            <p:nvPr/>
          </p:nvSpPr>
          <p:spPr bwMode="auto">
            <a:xfrm>
              <a:off x="2314" y="2728"/>
              <a:ext cx="536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0" name="Freeform 280"/>
            <p:cNvSpPr>
              <a:spLocks/>
            </p:cNvSpPr>
            <p:nvPr/>
          </p:nvSpPr>
          <p:spPr bwMode="auto">
            <a:xfrm>
              <a:off x="2280" y="2703"/>
              <a:ext cx="69" cy="57"/>
            </a:xfrm>
            <a:custGeom>
              <a:avLst/>
              <a:gdLst>
                <a:gd name="T0" fmla="*/ 0 w 69"/>
                <a:gd name="T1" fmla="*/ 30 h 57"/>
                <a:gd name="T2" fmla="*/ 69 w 69"/>
                <a:gd name="T3" fmla="*/ 57 h 57"/>
                <a:gd name="T4" fmla="*/ 62 w 69"/>
                <a:gd name="T5" fmla="*/ 39 h 57"/>
                <a:gd name="T6" fmla="*/ 62 w 69"/>
                <a:gd name="T7" fmla="*/ 20 h 57"/>
                <a:gd name="T8" fmla="*/ 69 w 69"/>
                <a:gd name="T9" fmla="*/ 0 h 57"/>
                <a:gd name="T10" fmla="*/ 0 w 69"/>
                <a:gd name="T11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7">
                  <a:moveTo>
                    <a:pt x="0" y="30"/>
                  </a:moveTo>
                  <a:lnTo>
                    <a:pt x="69" y="57"/>
                  </a:lnTo>
                  <a:lnTo>
                    <a:pt x="62" y="39"/>
                  </a:lnTo>
                  <a:lnTo>
                    <a:pt x="62" y="20"/>
                  </a:lnTo>
                  <a:lnTo>
                    <a:pt x="69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1" name="Rectangle 281"/>
            <p:cNvSpPr>
              <a:spLocks noChangeArrowheads="1"/>
            </p:cNvSpPr>
            <p:nvPr/>
          </p:nvSpPr>
          <p:spPr bwMode="auto">
            <a:xfrm>
              <a:off x="2363" y="2580"/>
              <a:ext cx="485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8" name="Freeform 282"/>
            <p:cNvSpPr>
              <a:spLocks/>
            </p:cNvSpPr>
            <p:nvPr/>
          </p:nvSpPr>
          <p:spPr bwMode="auto">
            <a:xfrm>
              <a:off x="2329" y="2557"/>
              <a:ext cx="67" cy="57"/>
            </a:xfrm>
            <a:custGeom>
              <a:avLst/>
              <a:gdLst>
                <a:gd name="T0" fmla="*/ 0 w 67"/>
                <a:gd name="T1" fmla="*/ 28 h 57"/>
                <a:gd name="T2" fmla="*/ 67 w 67"/>
                <a:gd name="T3" fmla="*/ 57 h 57"/>
                <a:gd name="T4" fmla="*/ 60 w 67"/>
                <a:gd name="T5" fmla="*/ 38 h 57"/>
                <a:gd name="T6" fmla="*/ 60 w 67"/>
                <a:gd name="T7" fmla="*/ 18 h 57"/>
                <a:gd name="T8" fmla="*/ 67 w 67"/>
                <a:gd name="T9" fmla="*/ 0 h 57"/>
                <a:gd name="T10" fmla="*/ 0 w 67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57">
                  <a:moveTo>
                    <a:pt x="0" y="28"/>
                  </a:moveTo>
                  <a:lnTo>
                    <a:pt x="67" y="57"/>
                  </a:lnTo>
                  <a:lnTo>
                    <a:pt x="60" y="38"/>
                  </a:lnTo>
                  <a:lnTo>
                    <a:pt x="60" y="18"/>
                  </a:lnTo>
                  <a:lnTo>
                    <a:pt x="67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9" name="Rectangle 283"/>
            <p:cNvSpPr>
              <a:spLocks noChangeArrowheads="1"/>
            </p:cNvSpPr>
            <p:nvPr/>
          </p:nvSpPr>
          <p:spPr bwMode="auto">
            <a:xfrm>
              <a:off x="4215" y="3489"/>
              <a:ext cx="569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0" name="Freeform 284"/>
            <p:cNvSpPr>
              <a:spLocks/>
            </p:cNvSpPr>
            <p:nvPr/>
          </p:nvSpPr>
          <p:spPr bwMode="auto">
            <a:xfrm>
              <a:off x="4609" y="3570"/>
              <a:ext cx="66" cy="57"/>
            </a:xfrm>
            <a:custGeom>
              <a:avLst/>
              <a:gdLst>
                <a:gd name="T0" fmla="*/ 66 w 66"/>
                <a:gd name="T1" fmla="*/ 30 h 57"/>
                <a:gd name="T2" fmla="*/ 0 w 66"/>
                <a:gd name="T3" fmla="*/ 0 h 57"/>
                <a:gd name="T4" fmla="*/ 6 w 66"/>
                <a:gd name="T5" fmla="*/ 20 h 57"/>
                <a:gd name="T6" fmla="*/ 6 w 66"/>
                <a:gd name="T7" fmla="*/ 39 h 57"/>
                <a:gd name="T8" fmla="*/ 0 w 66"/>
                <a:gd name="T9" fmla="*/ 57 h 57"/>
                <a:gd name="T10" fmla="*/ 66 w 66"/>
                <a:gd name="T11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7">
                  <a:moveTo>
                    <a:pt x="66" y="30"/>
                  </a:moveTo>
                  <a:lnTo>
                    <a:pt x="0" y="0"/>
                  </a:lnTo>
                  <a:lnTo>
                    <a:pt x="6" y="20"/>
                  </a:lnTo>
                  <a:lnTo>
                    <a:pt x="6" y="39"/>
                  </a:lnTo>
                  <a:lnTo>
                    <a:pt x="0" y="57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1" name="Rectangle 285"/>
            <p:cNvSpPr>
              <a:spLocks noChangeArrowheads="1"/>
            </p:cNvSpPr>
            <p:nvPr/>
          </p:nvSpPr>
          <p:spPr bwMode="auto">
            <a:xfrm>
              <a:off x="4215" y="3376"/>
              <a:ext cx="605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2" name="Freeform 286"/>
            <p:cNvSpPr>
              <a:spLocks/>
            </p:cNvSpPr>
            <p:nvPr/>
          </p:nvSpPr>
          <p:spPr bwMode="auto">
            <a:xfrm>
              <a:off x="4787" y="3351"/>
              <a:ext cx="67" cy="59"/>
            </a:xfrm>
            <a:custGeom>
              <a:avLst/>
              <a:gdLst>
                <a:gd name="T0" fmla="*/ 67 w 67"/>
                <a:gd name="T1" fmla="*/ 29 h 59"/>
                <a:gd name="T2" fmla="*/ 0 w 67"/>
                <a:gd name="T3" fmla="*/ 0 h 59"/>
                <a:gd name="T4" fmla="*/ 7 w 67"/>
                <a:gd name="T5" fmla="*/ 20 h 59"/>
                <a:gd name="T6" fmla="*/ 7 w 67"/>
                <a:gd name="T7" fmla="*/ 39 h 59"/>
                <a:gd name="T8" fmla="*/ 0 w 67"/>
                <a:gd name="T9" fmla="*/ 59 h 59"/>
                <a:gd name="T10" fmla="*/ 67 w 67"/>
                <a:gd name="T11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59">
                  <a:moveTo>
                    <a:pt x="67" y="29"/>
                  </a:moveTo>
                  <a:lnTo>
                    <a:pt x="0" y="0"/>
                  </a:lnTo>
                  <a:lnTo>
                    <a:pt x="7" y="20"/>
                  </a:lnTo>
                  <a:lnTo>
                    <a:pt x="7" y="39"/>
                  </a:lnTo>
                  <a:lnTo>
                    <a:pt x="0" y="59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3" name="Rectangle 287"/>
            <p:cNvSpPr>
              <a:spLocks noChangeArrowheads="1"/>
            </p:cNvSpPr>
            <p:nvPr/>
          </p:nvSpPr>
          <p:spPr bwMode="auto">
            <a:xfrm>
              <a:off x="4219" y="3259"/>
              <a:ext cx="615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4" name="Freeform 288"/>
            <p:cNvSpPr>
              <a:spLocks/>
            </p:cNvSpPr>
            <p:nvPr/>
          </p:nvSpPr>
          <p:spPr bwMode="auto">
            <a:xfrm>
              <a:off x="4800" y="3236"/>
              <a:ext cx="68" cy="57"/>
            </a:xfrm>
            <a:custGeom>
              <a:avLst/>
              <a:gdLst>
                <a:gd name="T0" fmla="*/ 68 w 68"/>
                <a:gd name="T1" fmla="*/ 28 h 57"/>
                <a:gd name="T2" fmla="*/ 0 w 68"/>
                <a:gd name="T3" fmla="*/ 0 h 57"/>
                <a:gd name="T4" fmla="*/ 7 w 68"/>
                <a:gd name="T5" fmla="*/ 18 h 57"/>
                <a:gd name="T6" fmla="*/ 7 w 68"/>
                <a:gd name="T7" fmla="*/ 37 h 57"/>
                <a:gd name="T8" fmla="*/ 0 w 68"/>
                <a:gd name="T9" fmla="*/ 57 h 57"/>
                <a:gd name="T10" fmla="*/ 68 w 68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7">
                  <a:moveTo>
                    <a:pt x="68" y="28"/>
                  </a:moveTo>
                  <a:lnTo>
                    <a:pt x="0" y="0"/>
                  </a:lnTo>
                  <a:lnTo>
                    <a:pt x="7" y="18"/>
                  </a:lnTo>
                  <a:lnTo>
                    <a:pt x="7" y="37"/>
                  </a:lnTo>
                  <a:lnTo>
                    <a:pt x="0" y="57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5" name="Rectangle 289"/>
            <p:cNvSpPr>
              <a:spLocks noChangeArrowheads="1"/>
            </p:cNvSpPr>
            <p:nvPr/>
          </p:nvSpPr>
          <p:spPr bwMode="auto">
            <a:xfrm>
              <a:off x="4215" y="3132"/>
              <a:ext cx="626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6" name="Freeform 290"/>
            <p:cNvSpPr>
              <a:spLocks/>
            </p:cNvSpPr>
            <p:nvPr/>
          </p:nvSpPr>
          <p:spPr bwMode="auto">
            <a:xfrm>
              <a:off x="4807" y="3109"/>
              <a:ext cx="66" cy="57"/>
            </a:xfrm>
            <a:custGeom>
              <a:avLst/>
              <a:gdLst>
                <a:gd name="T0" fmla="*/ 66 w 66"/>
                <a:gd name="T1" fmla="*/ 28 h 57"/>
                <a:gd name="T2" fmla="*/ 0 w 66"/>
                <a:gd name="T3" fmla="*/ 0 h 57"/>
                <a:gd name="T4" fmla="*/ 6 w 66"/>
                <a:gd name="T5" fmla="*/ 18 h 57"/>
                <a:gd name="T6" fmla="*/ 6 w 66"/>
                <a:gd name="T7" fmla="*/ 38 h 57"/>
                <a:gd name="T8" fmla="*/ 0 w 66"/>
                <a:gd name="T9" fmla="*/ 57 h 57"/>
                <a:gd name="T10" fmla="*/ 66 w 66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7">
                  <a:moveTo>
                    <a:pt x="66" y="28"/>
                  </a:moveTo>
                  <a:lnTo>
                    <a:pt x="0" y="0"/>
                  </a:lnTo>
                  <a:lnTo>
                    <a:pt x="6" y="18"/>
                  </a:lnTo>
                  <a:lnTo>
                    <a:pt x="6" y="38"/>
                  </a:lnTo>
                  <a:lnTo>
                    <a:pt x="0" y="57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7" name="Freeform 291"/>
            <p:cNvSpPr>
              <a:spLocks/>
            </p:cNvSpPr>
            <p:nvPr/>
          </p:nvSpPr>
          <p:spPr bwMode="auto">
            <a:xfrm>
              <a:off x="4206" y="3014"/>
              <a:ext cx="628" cy="11"/>
            </a:xfrm>
            <a:custGeom>
              <a:avLst/>
              <a:gdLst>
                <a:gd name="T0" fmla="*/ 0 w 628"/>
                <a:gd name="T1" fmla="*/ 0 h 11"/>
                <a:gd name="T2" fmla="*/ 0 w 628"/>
                <a:gd name="T3" fmla="*/ 9 h 11"/>
                <a:gd name="T4" fmla="*/ 628 w 628"/>
                <a:gd name="T5" fmla="*/ 11 h 11"/>
                <a:gd name="T6" fmla="*/ 628 w 628"/>
                <a:gd name="T7" fmla="*/ 1 h 11"/>
                <a:gd name="T8" fmla="*/ 0 w 62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8" h="11">
                  <a:moveTo>
                    <a:pt x="0" y="0"/>
                  </a:moveTo>
                  <a:lnTo>
                    <a:pt x="0" y="9"/>
                  </a:lnTo>
                  <a:lnTo>
                    <a:pt x="628" y="11"/>
                  </a:lnTo>
                  <a:lnTo>
                    <a:pt x="62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8" name="Freeform 292"/>
            <p:cNvSpPr>
              <a:spLocks/>
            </p:cNvSpPr>
            <p:nvPr/>
          </p:nvSpPr>
          <p:spPr bwMode="auto">
            <a:xfrm>
              <a:off x="4800" y="2991"/>
              <a:ext cx="68" cy="57"/>
            </a:xfrm>
            <a:custGeom>
              <a:avLst/>
              <a:gdLst>
                <a:gd name="T0" fmla="*/ 68 w 68"/>
                <a:gd name="T1" fmla="*/ 29 h 57"/>
                <a:gd name="T2" fmla="*/ 0 w 68"/>
                <a:gd name="T3" fmla="*/ 0 h 57"/>
                <a:gd name="T4" fmla="*/ 7 w 68"/>
                <a:gd name="T5" fmla="*/ 19 h 57"/>
                <a:gd name="T6" fmla="*/ 7 w 68"/>
                <a:gd name="T7" fmla="*/ 37 h 57"/>
                <a:gd name="T8" fmla="*/ 0 w 68"/>
                <a:gd name="T9" fmla="*/ 57 h 57"/>
                <a:gd name="T10" fmla="*/ 68 w 68"/>
                <a:gd name="T11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7">
                  <a:moveTo>
                    <a:pt x="68" y="29"/>
                  </a:moveTo>
                  <a:lnTo>
                    <a:pt x="0" y="0"/>
                  </a:lnTo>
                  <a:lnTo>
                    <a:pt x="7" y="19"/>
                  </a:lnTo>
                  <a:lnTo>
                    <a:pt x="7" y="37"/>
                  </a:lnTo>
                  <a:lnTo>
                    <a:pt x="0" y="57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9" name="Rectangle 293"/>
            <p:cNvSpPr>
              <a:spLocks noChangeArrowheads="1"/>
            </p:cNvSpPr>
            <p:nvPr/>
          </p:nvSpPr>
          <p:spPr bwMode="auto">
            <a:xfrm>
              <a:off x="4228" y="2764"/>
              <a:ext cx="623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0" name="Freeform 294"/>
            <p:cNvSpPr>
              <a:spLocks/>
            </p:cNvSpPr>
            <p:nvPr/>
          </p:nvSpPr>
          <p:spPr bwMode="auto">
            <a:xfrm>
              <a:off x="4817" y="2741"/>
              <a:ext cx="68" cy="57"/>
            </a:xfrm>
            <a:custGeom>
              <a:avLst/>
              <a:gdLst>
                <a:gd name="T0" fmla="*/ 68 w 68"/>
                <a:gd name="T1" fmla="*/ 27 h 57"/>
                <a:gd name="T2" fmla="*/ 0 w 68"/>
                <a:gd name="T3" fmla="*/ 0 h 57"/>
                <a:gd name="T4" fmla="*/ 6 w 68"/>
                <a:gd name="T5" fmla="*/ 18 h 57"/>
                <a:gd name="T6" fmla="*/ 6 w 68"/>
                <a:gd name="T7" fmla="*/ 37 h 57"/>
                <a:gd name="T8" fmla="*/ 0 w 68"/>
                <a:gd name="T9" fmla="*/ 57 h 57"/>
                <a:gd name="T10" fmla="*/ 68 w 68"/>
                <a:gd name="T11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7">
                  <a:moveTo>
                    <a:pt x="68" y="27"/>
                  </a:moveTo>
                  <a:lnTo>
                    <a:pt x="0" y="0"/>
                  </a:lnTo>
                  <a:lnTo>
                    <a:pt x="6" y="18"/>
                  </a:lnTo>
                  <a:lnTo>
                    <a:pt x="6" y="37"/>
                  </a:lnTo>
                  <a:lnTo>
                    <a:pt x="0" y="57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1" name="Rectangle 295"/>
            <p:cNvSpPr>
              <a:spLocks noChangeArrowheads="1"/>
            </p:cNvSpPr>
            <p:nvPr/>
          </p:nvSpPr>
          <p:spPr bwMode="auto">
            <a:xfrm>
              <a:off x="4232" y="2624"/>
              <a:ext cx="667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2" name="Freeform 296"/>
            <p:cNvSpPr>
              <a:spLocks/>
            </p:cNvSpPr>
            <p:nvPr/>
          </p:nvSpPr>
          <p:spPr bwMode="auto">
            <a:xfrm>
              <a:off x="4865" y="2601"/>
              <a:ext cx="67" cy="57"/>
            </a:xfrm>
            <a:custGeom>
              <a:avLst/>
              <a:gdLst>
                <a:gd name="T0" fmla="*/ 67 w 67"/>
                <a:gd name="T1" fmla="*/ 28 h 57"/>
                <a:gd name="T2" fmla="*/ 0 w 67"/>
                <a:gd name="T3" fmla="*/ 0 h 57"/>
                <a:gd name="T4" fmla="*/ 7 w 67"/>
                <a:gd name="T5" fmla="*/ 18 h 57"/>
                <a:gd name="T6" fmla="*/ 7 w 67"/>
                <a:gd name="T7" fmla="*/ 38 h 57"/>
                <a:gd name="T8" fmla="*/ 0 w 67"/>
                <a:gd name="T9" fmla="*/ 57 h 57"/>
                <a:gd name="T10" fmla="*/ 67 w 67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57">
                  <a:moveTo>
                    <a:pt x="67" y="28"/>
                  </a:moveTo>
                  <a:lnTo>
                    <a:pt x="0" y="0"/>
                  </a:lnTo>
                  <a:lnTo>
                    <a:pt x="7" y="18"/>
                  </a:lnTo>
                  <a:lnTo>
                    <a:pt x="7" y="38"/>
                  </a:lnTo>
                  <a:lnTo>
                    <a:pt x="0" y="57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3" name="Freeform 297"/>
            <p:cNvSpPr>
              <a:spLocks/>
            </p:cNvSpPr>
            <p:nvPr/>
          </p:nvSpPr>
          <p:spPr bwMode="auto">
            <a:xfrm>
              <a:off x="4228" y="2892"/>
              <a:ext cx="602" cy="11"/>
            </a:xfrm>
            <a:custGeom>
              <a:avLst/>
              <a:gdLst>
                <a:gd name="T0" fmla="*/ 0 w 602"/>
                <a:gd name="T1" fmla="*/ 0 h 11"/>
                <a:gd name="T2" fmla="*/ 0 w 602"/>
                <a:gd name="T3" fmla="*/ 10 h 11"/>
                <a:gd name="T4" fmla="*/ 602 w 602"/>
                <a:gd name="T5" fmla="*/ 11 h 11"/>
                <a:gd name="T6" fmla="*/ 602 w 602"/>
                <a:gd name="T7" fmla="*/ 1 h 11"/>
                <a:gd name="T8" fmla="*/ 0 w 60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" h="11">
                  <a:moveTo>
                    <a:pt x="0" y="0"/>
                  </a:moveTo>
                  <a:lnTo>
                    <a:pt x="0" y="10"/>
                  </a:lnTo>
                  <a:lnTo>
                    <a:pt x="602" y="11"/>
                  </a:lnTo>
                  <a:lnTo>
                    <a:pt x="60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4" name="Freeform 298"/>
            <p:cNvSpPr>
              <a:spLocks/>
            </p:cNvSpPr>
            <p:nvPr/>
          </p:nvSpPr>
          <p:spPr bwMode="auto">
            <a:xfrm>
              <a:off x="4797" y="2869"/>
              <a:ext cx="67" cy="57"/>
            </a:xfrm>
            <a:custGeom>
              <a:avLst/>
              <a:gdLst>
                <a:gd name="T0" fmla="*/ 67 w 67"/>
                <a:gd name="T1" fmla="*/ 29 h 57"/>
                <a:gd name="T2" fmla="*/ 0 w 67"/>
                <a:gd name="T3" fmla="*/ 0 h 57"/>
                <a:gd name="T4" fmla="*/ 7 w 67"/>
                <a:gd name="T5" fmla="*/ 20 h 57"/>
                <a:gd name="T6" fmla="*/ 7 w 67"/>
                <a:gd name="T7" fmla="*/ 37 h 57"/>
                <a:gd name="T8" fmla="*/ 0 w 67"/>
                <a:gd name="T9" fmla="*/ 57 h 57"/>
                <a:gd name="T10" fmla="*/ 67 w 67"/>
                <a:gd name="T11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57">
                  <a:moveTo>
                    <a:pt x="67" y="29"/>
                  </a:moveTo>
                  <a:lnTo>
                    <a:pt x="0" y="0"/>
                  </a:lnTo>
                  <a:lnTo>
                    <a:pt x="7" y="20"/>
                  </a:lnTo>
                  <a:lnTo>
                    <a:pt x="7" y="37"/>
                  </a:lnTo>
                  <a:lnTo>
                    <a:pt x="0" y="57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5" name="Rectangle 299"/>
            <p:cNvSpPr>
              <a:spLocks noChangeArrowheads="1"/>
            </p:cNvSpPr>
            <p:nvPr/>
          </p:nvSpPr>
          <p:spPr bwMode="auto">
            <a:xfrm>
              <a:off x="2409" y="3561"/>
              <a:ext cx="447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6" name="Freeform 300"/>
            <p:cNvSpPr>
              <a:spLocks/>
            </p:cNvSpPr>
            <p:nvPr/>
          </p:nvSpPr>
          <p:spPr bwMode="auto">
            <a:xfrm>
              <a:off x="2303" y="3429"/>
              <a:ext cx="67" cy="57"/>
            </a:xfrm>
            <a:custGeom>
              <a:avLst/>
              <a:gdLst>
                <a:gd name="T0" fmla="*/ 0 w 67"/>
                <a:gd name="T1" fmla="*/ 29 h 57"/>
                <a:gd name="T2" fmla="*/ 67 w 67"/>
                <a:gd name="T3" fmla="*/ 57 h 57"/>
                <a:gd name="T4" fmla="*/ 60 w 67"/>
                <a:gd name="T5" fmla="*/ 37 h 57"/>
                <a:gd name="T6" fmla="*/ 60 w 67"/>
                <a:gd name="T7" fmla="*/ 20 h 57"/>
                <a:gd name="T8" fmla="*/ 67 w 67"/>
                <a:gd name="T9" fmla="*/ 0 h 57"/>
                <a:gd name="T10" fmla="*/ 0 w 67"/>
                <a:gd name="T11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57">
                  <a:moveTo>
                    <a:pt x="0" y="29"/>
                  </a:moveTo>
                  <a:lnTo>
                    <a:pt x="67" y="57"/>
                  </a:lnTo>
                  <a:lnTo>
                    <a:pt x="60" y="37"/>
                  </a:lnTo>
                  <a:lnTo>
                    <a:pt x="60" y="20"/>
                  </a:lnTo>
                  <a:lnTo>
                    <a:pt x="67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7" name="Rectangle 301"/>
            <p:cNvSpPr>
              <a:spLocks noChangeArrowheads="1"/>
            </p:cNvSpPr>
            <p:nvPr/>
          </p:nvSpPr>
          <p:spPr bwMode="auto">
            <a:xfrm>
              <a:off x="4219" y="3592"/>
              <a:ext cx="400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8" name="Freeform 302"/>
            <p:cNvSpPr>
              <a:spLocks/>
            </p:cNvSpPr>
            <p:nvPr/>
          </p:nvSpPr>
          <p:spPr bwMode="auto">
            <a:xfrm>
              <a:off x="4750" y="3465"/>
              <a:ext cx="68" cy="57"/>
            </a:xfrm>
            <a:custGeom>
              <a:avLst/>
              <a:gdLst>
                <a:gd name="T0" fmla="*/ 68 w 68"/>
                <a:gd name="T1" fmla="*/ 29 h 57"/>
                <a:gd name="T2" fmla="*/ 0 w 68"/>
                <a:gd name="T3" fmla="*/ 0 h 57"/>
                <a:gd name="T4" fmla="*/ 6 w 68"/>
                <a:gd name="T5" fmla="*/ 19 h 57"/>
                <a:gd name="T6" fmla="*/ 6 w 68"/>
                <a:gd name="T7" fmla="*/ 39 h 57"/>
                <a:gd name="T8" fmla="*/ 0 w 68"/>
                <a:gd name="T9" fmla="*/ 57 h 57"/>
                <a:gd name="T10" fmla="*/ 68 w 68"/>
                <a:gd name="T11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7">
                  <a:moveTo>
                    <a:pt x="68" y="29"/>
                  </a:moveTo>
                  <a:lnTo>
                    <a:pt x="0" y="0"/>
                  </a:lnTo>
                  <a:lnTo>
                    <a:pt x="6" y="19"/>
                  </a:lnTo>
                  <a:lnTo>
                    <a:pt x="6" y="39"/>
                  </a:lnTo>
                  <a:lnTo>
                    <a:pt x="0" y="57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9" name="Rectangle 303"/>
            <p:cNvSpPr>
              <a:spLocks noChangeArrowheads="1"/>
            </p:cNvSpPr>
            <p:nvPr/>
          </p:nvSpPr>
          <p:spPr bwMode="auto">
            <a:xfrm>
              <a:off x="857" y="3574"/>
              <a:ext cx="541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0" name="Freeform 304"/>
            <p:cNvSpPr>
              <a:spLocks/>
            </p:cNvSpPr>
            <p:nvPr/>
          </p:nvSpPr>
          <p:spPr bwMode="auto">
            <a:xfrm>
              <a:off x="658" y="3441"/>
              <a:ext cx="68" cy="58"/>
            </a:xfrm>
            <a:custGeom>
              <a:avLst/>
              <a:gdLst>
                <a:gd name="T0" fmla="*/ 0 w 68"/>
                <a:gd name="T1" fmla="*/ 29 h 58"/>
                <a:gd name="T2" fmla="*/ 68 w 68"/>
                <a:gd name="T3" fmla="*/ 58 h 58"/>
                <a:gd name="T4" fmla="*/ 61 w 68"/>
                <a:gd name="T5" fmla="*/ 38 h 58"/>
                <a:gd name="T6" fmla="*/ 61 w 68"/>
                <a:gd name="T7" fmla="*/ 19 h 58"/>
                <a:gd name="T8" fmla="*/ 68 w 68"/>
                <a:gd name="T9" fmla="*/ 0 h 58"/>
                <a:gd name="T10" fmla="*/ 0 w 68"/>
                <a:gd name="T11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8">
                  <a:moveTo>
                    <a:pt x="0" y="29"/>
                  </a:moveTo>
                  <a:lnTo>
                    <a:pt x="68" y="58"/>
                  </a:lnTo>
                  <a:lnTo>
                    <a:pt x="61" y="38"/>
                  </a:lnTo>
                  <a:lnTo>
                    <a:pt x="61" y="19"/>
                  </a:lnTo>
                  <a:lnTo>
                    <a:pt x="6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DDD3-F0C5-43EC-B1DD-DB8EC53AAC2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dirty="0" smtClean="0"/>
              <a:t>Графики одномерного решения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271588" y="1341438"/>
            <a:ext cx="6324600" cy="2663825"/>
            <a:chOff x="801" y="845"/>
            <a:chExt cx="3984" cy="167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801" y="845"/>
              <a:ext cx="3984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01" y="845"/>
              <a:ext cx="3983" cy="214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800" y="844"/>
              <a:ext cx="3989" cy="214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034" y="1077"/>
              <a:ext cx="1074" cy="9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V="1">
              <a:off x="1034" y="1077"/>
              <a:ext cx="0" cy="957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34" y="1077"/>
              <a:ext cx="1074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108" y="1077"/>
              <a:ext cx="0" cy="957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1034" y="2034"/>
              <a:ext cx="1074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34" y="1077"/>
              <a:ext cx="10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34" y="2034"/>
              <a:ext cx="10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2108" y="1077"/>
              <a:ext cx="0" cy="9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1034" y="1077"/>
              <a:ext cx="0" cy="9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34" y="2034"/>
              <a:ext cx="10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1034" y="1077"/>
              <a:ext cx="0" cy="9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V="1">
              <a:off x="1034" y="2021"/>
              <a:ext cx="0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34" y="1077"/>
              <a:ext cx="0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0"/>
            <p:cNvSpPr>
              <a:spLocks noEditPoints="1"/>
            </p:cNvSpPr>
            <p:nvPr/>
          </p:nvSpPr>
          <p:spPr bwMode="auto">
            <a:xfrm>
              <a:off x="1004" y="2083"/>
              <a:ext cx="60" cy="93"/>
            </a:xfrm>
            <a:custGeom>
              <a:avLst/>
              <a:gdLst>
                <a:gd name="T0" fmla="*/ 30 w 60"/>
                <a:gd name="T1" fmla="*/ 10 h 93"/>
                <a:gd name="T2" fmla="*/ 25 w 60"/>
                <a:gd name="T3" fmla="*/ 11 h 93"/>
                <a:gd name="T4" fmla="*/ 20 w 60"/>
                <a:gd name="T5" fmla="*/ 13 h 93"/>
                <a:gd name="T6" fmla="*/ 17 w 60"/>
                <a:gd name="T7" fmla="*/ 17 h 93"/>
                <a:gd name="T8" fmla="*/ 13 w 60"/>
                <a:gd name="T9" fmla="*/ 28 h 93"/>
                <a:gd name="T10" fmla="*/ 12 w 60"/>
                <a:gd name="T11" fmla="*/ 46 h 93"/>
                <a:gd name="T12" fmla="*/ 12 w 60"/>
                <a:gd name="T13" fmla="*/ 59 h 93"/>
                <a:gd name="T14" fmla="*/ 14 w 60"/>
                <a:gd name="T15" fmla="*/ 69 h 93"/>
                <a:gd name="T16" fmla="*/ 17 w 60"/>
                <a:gd name="T17" fmla="*/ 75 h 93"/>
                <a:gd name="T18" fmla="*/ 20 w 60"/>
                <a:gd name="T19" fmla="*/ 79 h 93"/>
                <a:gd name="T20" fmla="*/ 25 w 60"/>
                <a:gd name="T21" fmla="*/ 81 h 93"/>
                <a:gd name="T22" fmla="*/ 30 w 60"/>
                <a:gd name="T23" fmla="*/ 82 h 93"/>
                <a:gd name="T24" fmla="*/ 35 w 60"/>
                <a:gd name="T25" fmla="*/ 81 h 93"/>
                <a:gd name="T26" fmla="*/ 39 w 60"/>
                <a:gd name="T27" fmla="*/ 79 h 93"/>
                <a:gd name="T28" fmla="*/ 42 w 60"/>
                <a:gd name="T29" fmla="*/ 75 h 93"/>
                <a:gd name="T30" fmla="*/ 46 w 60"/>
                <a:gd name="T31" fmla="*/ 69 h 93"/>
                <a:gd name="T32" fmla="*/ 47 w 60"/>
                <a:gd name="T33" fmla="*/ 59 h 93"/>
                <a:gd name="T34" fmla="*/ 48 w 60"/>
                <a:gd name="T35" fmla="*/ 46 h 93"/>
                <a:gd name="T36" fmla="*/ 47 w 60"/>
                <a:gd name="T37" fmla="*/ 33 h 93"/>
                <a:gd name="T38" fmla="*/ 46 w 60"/>
                <a:gd name="T39" fmla="*/ 24 h 93"/>
                <a:gd name="T40" fmla="*/ 43 w 60"/>
                <a:gd name="T41" fmla="*/ 17 h 93"/>
                <a:gd name="T42" fmla="*/ 40 w 60"/>
                <a:gd name="T43" fmla="*/ 13 h 93"/>
                <a:gd name="T44" fmla="*/ 35 w 60"/>
                <a:gd name="T45" fmla="*/ 11 h 93"/>
                <a:gd name="T46" fmla="*/ 30 w 60"/>
                <a:gd name="T47" fmla="*/ 10 h 93"/>
                <a:gd name="T48" fmla="*/ 30 w 60"/>
                <a:gd name="T49" fmla="*/ 0 h 93"/>
                <a:gd name="T50" fmla="*/ 37 w 60"/>
                <a:gd name="T51" fmla="*/ 0 h 93"/>
                <a:gd name="T52" fmla="*/ 43 w 60"/>
                <a:gd name="T53" fmla="*/ 3 h 93"/>
                <a:gd name="T54" fmla="*/ 47 w 60"/>
                <a:gd name="T55" fmla="*/ 5 h 93"/>
                <a:gd name="T56" fmla="*/ 49 w 60"/>
                <a:gd name="T57" fmla="*/ 7 h 93"/>
                <a:gd name="T58" fmla="*/ 53 w 60"/>
                <a:gd name="T59" fmla="*/ 11 h 93"/>
                <a:gd name="T60" fmla="*/ 55 w 60"/>
                <a:gd name="T61" fmla="*/ 17 h 93"/>
                <a:gd name="T62" fmla="*/ 58 w 60"/>
                <a:gd name="T63" fmla="*/ 24 h 93"/>
                <a:gd name="T64" fmla="*/ 59 w 60"/>
                <a:gd name="T65" fmla="*/ 34 h 93"/>
                <a:gd name="T66" fmla="*/ 60 w 60"/>
                <a:gd name="T67" fmla="*/ 46 h 93"/>
                <a:gd name="T68" fmla="*/ 59 w 60"/>
                <a:gd name="T69" fmla="*/ 60 h 93"/>
                <a:gd name="T70" fmla="*/ 57 w 60"/>
                <a:gd name="T71" fmla="*/ 73 h 93"/>
                <a:gd name="T72" fmla="*/ 54 w 60"/>
                <a:gd name="T73" fmla="*/ 79 h 93"/>
                <a:gd name="T74" fmla="*/ 51 w 60"/>
                <a:gd name="T75" fmla="*/ 83 h 93"/>
                <a:gd name="T76" fmla="*/ 47 w 60"/>
                <a:gd name="T77" fmla="*/ 88 h 93"/>
                <a:gd name="T78" fmla="*/ 42 w 60"/>
                <a:gd name="T79" fmla="*/ 91 h 93"/>
                <a:gd name="T80" fmla="*/ 36 w 60"/>
                <a:gd name="T81" fmla="*/ 92 h 93"/>
                <a:gd name="T82" fmla="*/ 30 w 60"/>
                <a:gd name="T83" fmla="*/ 93 h 93"/>
                <a:gd name="T84" fmla="*/ 18 w 60"/>
                <a:gd name="T85" fmla="*/ 91 h 93"/>
                <a:gd name="T86" fmla="*/ 10 w 60"/>
                <a:gd name="T87" fmla="*/ 85 h 93"/>
                <a:gd name="T88" fmla="*/ 4 w 60"/>
                <a:gd name="T89" fmla="*/ 75 h 93"/>
                <a:gd name="T90" fmla="*/ 1 w 60"/>
                <a:gd name="T91" fmla="*/ 62 h 93"/>
                <a:gd name="T92" fmla="*/ 0 w 60"/>
                <a:gd name="T93" fmla="*/ 46 h 93"/>
                <a:gd name="T94" fmla="*/ 1 w 60"/>
                <a:gd name="T95" fmla="*/ 31 h 93"/>
                <a:gd name="T96" fmla="*/ 4 w 60"/>
                <a:gd name="T97" fmla="*/ 19 h 93"/>
                <a:gd name="T98" fmla="*/ 6 w 60"/>
                <a:gd name="T99" fmla="*/ 13 h 93"/>
                <a:gd name="T100" fmla="*/ 10 w 60"/>
                <a:gd name="T101" fmla="*/ 9 h 93"/>
                <a:gd name="T102" fmla="*/ 13 w 60"/>
                <a:gd name="T103" fmla="*/ 5 h 93"/>
                <a:gd name="T104" fmla="*/ 18 w 60"/>
                <a:gd name="T105" fmla="*/ 1 h 93"/>
                <a:gd name="T106" fmla="*/ 24 w 60"/>
                <a:gd name="T107" fmla="*/ 0 h 93"/>
                <a:gd name="T108" fmla="*/ 30 w 60"/>
                <a:gd name="T10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93">
                  <a:moveTo>
                    <a:pt x="30" y="10"/>
                  </a:moveTo>
                  <a:lnTo>
                    <a:pt x="25" y="11"/>
                  </a:lnTo>
                  <a:lnTo>
                    <a:pt x="20" y="13"/>
                  </a:lnTo>
                  <a:lnTo>
                    <a:pt x="17" y="17"/>
                  </a:lnTo>
                  <a:lnTo>
                    <a:pt x="13" y="28"/>
                  </a:lnTo>
                  <a:lnTo>
                    <a:pt x="12" y="46"/>
                  </a:lnTo>
                  <a:lnTo>
                    <a:pt x="12" y="59"/>
                  </a:lnTo>
                  <a:lnTo>
                    <a:pt x="14" y="69"/>
                  </a:lnTo>
                  <a:lnTo>
                    <a:pt x="17" y="75"/>
                  </a:lnTo>
                  <a:lnTo>
                    <a:pt x="20" y="79"/>
                  </a:lnTo>
                  <a:lnTo>
                    <a:pt x="25" y="81"/>
                  </a:lnTo>
                  <a:lnTo>
                    <a:pt x="30" y="82"/>
                  </a:lnTo>
                  <a:lnTo>
                    <a:pt x="35" y="81"/>
                  </a:lnTo>
                  <a:lnTo>
                    <a:pt x="39" y="79"/>
                  </a:lnTo>
                  <a:lnTo>
                    <a:pt x="42" y="75"/>
                  </a:lnTo>
                  <a:lnTo>
                    <a:pt x="46" y="69"/>
                  </a:lnTo>
                  <a:lnTo>
                    <a:pt x="47" y="59"/>
                  </a:lnTo>
                  <a:lnTo>
                    <a:pt x="48" y="46"/>
                  </a:lnTo>
                  <a:lnTo>
                    <a:pt x="47" y="33"/>
                  </a:lnTo>
                  <a:lnTo>
                    <a:pt x="46" y="24"/>
                  </a:lnTo>
                  <a:lnTo>
                    <a:pt x="43" y="17"/>
                  </a:lnTo>
                  <a:lnTo>
                    <a:pt x="40" y="13"/>
                  </a:lnTo>
                  <a:lnTo>
                    <a:pt x="35" y="11"/>
                  </a:lnTo>
                  <a:lnTo>
                    <a:pt x="30" y="10"/>
                  </a:lnTo>
                  <a:close/>
                  <a:moveTo>
                    <a:pt x="30" y="0"/>
                  </a:moveTo>
                  <a:lnTo>
                    <a:pt x="37" y="0"/>
                  </a:lnTo>
                  <a:lnTo>
                    <a:pt x="43" y="3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3" y="11"/>
                  </a:lnTo>
                  <a:lnTo>
                    <a:pt x="55" y="17"/>
                  </a:lnTo>
                  <a:lnTo>
                    <a:pt x="58" y="24"/>
                  </a:lnTo>
                  <a:lnTo>
                    <a:pt x="59" y="34"/>
                  </a:lnTo>
                  <a:lnTo>
                    <a:pt x="60" y="46"/>
                  </a:lnTo>
                  <a:lnTo>
                    <a:pt x="59" y="60"/>
                  </a:lnTo>
                  <a:lnTo>
                    <a:pt x="57" y="73"/>
                  </a:lnTo>
                  <a:lnTo>
                    <a:pt x="54" y="79"/>
                  </a:lnTo>
                  <a:lnTo>
                    <a:pt x="51" y="83"/>
                  </a:lnTo>
                  <a:lnTo>
                    <a:pt x="47" y="88"/>
                  </a:lnTo>
                  <a:lnTo>
                    <a:pt x="42" y="91"/>
                  </a:lnTo>
                  <a:lnTo>
                    <a:pt x="36" y="92"/>
                  </a:lnTo>
                  <a:lnTo>
                    <a:pt x="30" y="93"/>
                  </a:lnTo>
                  <a:lnTo>
                    <a:pt x="18" y="91"/>
                  </a:lnTo>
                  <a:lnTo>
                    <a:pt x="10" y="85"/>
                  </a:lnTo>
                  <a:lnTo>
                    <a:pt x="4" y="75"/>
                  </a:lnTo>
                  <a:lnTo>
                    <a:pt x="1" y="62"/>
                  </a:lnTo>
                  <a:lnTo>
                    <a:pt x="0" y="46"/>
                  </a:lnTo>
                  <a:lnTo>
                    <a:pt x="1" y="31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1570" y="2021"/>
              <a:ext cx="0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570" y="1077"/>
              <a:ext cx="0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1487" y="2083"/>
              <a:ext cx="60" cy="93"/>
            </a:xfrm>
            <a:custGeom>
              <a:avLst/>
              <a:gdLst>
                <a:gd name="T0" fmla="*/ 30 w 60"/>
                <a:gd name="T1" fmla="*/ 10 h 93"/>
                <a:gd name="T2" fmla="*/ 25 w 60"/>
                <a:gd name="T3" fmla="*/ 11 h 93"/>
                <a:gd name="T4" fmla="*/ 22 w 60"/>
                <a:gd name="T5" fmla="*/ 13 h 93"/>
                <a:gd name="T6" fmla="*/ 18 w 60"/>
                <a:gd name="T7" fmla="*/ 17 h 93"/>
                <a:gd name="T8" fmla="*/ 13 w 60"/>
                <a:gd name="T9" fmla="*/ 28 h 93"/>
                <a:gd name="T10" fmla="*/ 12 w 60"/>
                <a:gd name="T11" fmla="*/ 46 h 93"/>
                <a:gd name="T12" fmla="*/ 13 w 60"/>
                <a:gd name="T13" fmla="*/ 59 h 93"/>
                <a:gd name="T14" fmla="*/ 14 w 60"/>
                <a:gd name="T15" fmla="*/ 69 h 93"/>
                <a:gd name="T16" fmla="*/ 18 w 60"/>
                <a:gd name="T17" fmla="*/ 75 h 93"/>
                <a:gd name="T18" fmla="*/ 22 w 60"/>
                <a:gd name="T19" fmla="*/ 79 h 93"/>
                <a:gd name="T20" fmla="*/ 25 w 60"/>
                <a:gd name="T21" fmla="*/ 81 h 93"/>
                <a:gd name="T22" fmla="*/ 30 w 60"/>
                <a:gd name="T23" fmla="*/ 82 h 93"/>
                <a:gd name="T24" fmla="*/ 35 w 60"/>
                <a:gd name="T25" fmla="*/ 81 h 93"/>
                <a:gd name="T26" fmla="*/ 40 w 60"/>
                <a:gd name="T27" fmla="*/ 79 h 93"/>
                <a:gd name="T28" fmla="*/ 43 w 60"/>
                <a:gd name="T29" fmla="*/ 75 h 93"/>
                <a:gd name="T30" fmla="*/ 46 w 60"/>
                <a:gd name="T31" fmla="*/ 69 h 93"/>
                <a:gd name="T32" fmla="*/ 48 w 60"/>
                <a:gd name="T33" fmla="*/ 59 h 93"/>
                <a:gd name="T34" fmla="*/ 48 w 60"/>
                <a:gd name="T35" fmla="*/ 46 h 93"/>
                <a:gd name="T36" fmla="*/ 48 w 60"/>
                <a:gd name="T37" fmla="*/ 33 h 93"/>
                <a:gd name="T38" fmla="*/ 46 w 60"/>
                <a:gd name="T39" fmla="*/ 24 h 93"/>
                <a:gd name="T40" fmla="*/ 43 w 60"/>
                <a:gd name="T41" fmla="*/ 17 h 93"/>
                <a:gd name="T42" fmla="*/ 40 w 60"/>
                <a:gd name="T43" fmla="*/ 13 h 93"/>
                <a:gd name="T44" fmla="*/ 35 w 60"/>
                <a:gd name="T45" fmla="*/ 11 h 93"/>
                <a:gd name="T46" fmla="*/ 30 w 60"/>
                <a:gd name="T47" fmla="*/ 10 h 93"/>
                <a:gd name="T48" fmla="*/ 30 w 60"/>
                <a:gd name="T49" fmla="*/ 0 h 93"/>
                <a:gd name="T50" fmla="*/ 37 w 60"/>
                <a:gd name="T51" fmla="*/ 0 h 93"/>
                <a:gd name="T52" fmla="*/ 43 w 60"/>
                <a:gd name="T53" fmla="*/ 3 h 93"/>
                <a:gd name="T54" fmla="*/ 47 w 60"/>
                <a:gd name="T55" fmla="*/ 5 h 93"/>
                <a:gd name="T56" fmla="*/ 51 w 60"/>
                <a:gd name="T57" fmla="*/ 7 h 93"/>
                <a:gd name="T58" fmla="*/ 53 w 60"/>
                <a:gd name="T59" fmla="*/ 11 h 93"/>
                <a:gd name="T60" fmla="*/ 55 w 60"/>
                <a:gd name="T61" fmla="*/ 17 h 93"/>
                <a:gd name="T62" fmla="*/ 58 w 60"/>
                <a:gd name="T63" fmla="*/ 24 h 93"/>
                <a:gd name="T64" fmla="*/ 60 w 60"/>
                <a:gd name="T65" fmla="*/ 34 h 93"/>
                <a:gd name="T66" fmla="*/ 60 w 60"/>
                <a:gd name="T67" fmla="*/ 46 h 93"/>
                <a:gd name="T68" fmla="*/ 59 w 60"/>
                <a:gd name="T69" fmla="*/ 60 h 93"/>
                <a:gd name="T70" fmla="*/ 57 w 60"/>
                <a:gd name="T71" fmla="*/ 73 h 93"/>
                <a:gd name="T72" fmla="*/ 54 w 60"/>
                <a:gd name="T73" fmla="*/ 79 h 93"/>
                <a:gd name="T74" fmla="*/ 51 w 60"/>
                <a:gd name="T75" fmla="*/ 83 h 93"/>
                <a:gd name="T76" fmla="*/ 47 w 60"/>
                <a:gd name="T77" fmla="*/ 88 h 93"/>
                <a:gd name="T78" fmla="*/ 42 w 60"/>
                <a:gd name="T79" fmla="*/ 91 h 93"/>
                <a:gd name="T80" fmla="*/ 36 w 60"/>
                <a:gd name="T81" fmla="*/ 92 h 93"/>
                <a:gd name="T82" fmla="*/ 30 w 60"/>
                <a:gd name="T83" fmla="*/ 93 h 93"/>
                <a:gd name="T84" fmla="*/ 18 w 60"/>
                <a:gd name="T85" fmla="*/ 91 h 93"/>
                <a:gd name="T86" fmla="*/ 10 w 60"/>
                <a:gd name="T87" fmla="*/ 85 h 93"/>
                <a:gd name="T88" fmla="*/ 5 w 60"/>
                <a:gd name="T89" fmla="*/ 75 h 93"/>
                <a:gd name="T90" fmla="*/ 1 w 60"/>
                <a:gd name="T91" fmla="*/ 62 h 93"/>
                <a:gd name="T92" fmla="*/ 0 w 60"/>
                <a:gd name="T93" fmla="*/ 46 h 93"/>
                <a:gd name="T94" fmla="*/ 1 w 60"/>
                <a:gd name="T95" fmla="*/ 31 h 93"/>
                <a:gd name="T96" fmla="*/ 4 w 60"/>
                <a:gd name="T97" fmla="*/ 19 h 93"/>
                <a:gd name="T98" fmla="*/ 6 w 60"/>
                <a:gd name="T99" fmla="*/ 13 h 93"/>
                <a:gd name="T100" fmla="*/ 10 w 60"/>
                <a:gd name="T101" fmla="*/ 9 h 93"/>
                <a:gd name="T102" fmla="*/ 13 w 60"/>
                <a:gd name="T103" fmla="*/ 5 h 93"/>
                <a:gd name="T104" fmla="*/ 18 w 60"/>
                <a:gd name="T105" fmla="*/ 1 h 93"/>
                <a:gd name="T106" fmla="*/ 24 w 60"/>
                <a:gd name="T107" fmla="*/ 0 h 93"/>
                <a:gd name="T108" fmla="*/ 30 w 60"/>
                <a:gd name="T10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93">
                  <a:moveTo>
                    <a:pt x="30" y="10"/>
                  </a:moveTo>
                  <a:lnTo>
                    <a:pt x="25" y="11"/>
                  </a:lnTo>
                  <a:lnTo>
                    <a:pt x="22" y="13"/>
                  </a:lnTo>
                  <a:lnTo>
                    <a:pt x="18" y="17"/>
                  </a:lnTo>
                  <a:lnTo>
                    <a:pt x="13" y="28"/>
                  </a:lnTo>
                  <a:lnTo>
                    <a:pt x="12" y="46"/>
                  </a:lnTo>
                  <a:lnTo>
                    <a:pt x="13" y="59"/>
                  </a:lnTo>
                  <a:lnTo>
                    <a:pt x="14" y="69"/>
                  </a:lnTo>
                  <a:lnTo>
                    <a:pt x="18" y="75"/>
                  </a:lnTo>
                  <a:lnTo>
                    <a:pt x="22" y="79"/>
                  </a:lnTo>
                  <a:lnTo>
                    <a:pt x="25" y="81"/>
                  </a:lnTo>
                  <a:lnTo>
                    <a:pt x="30" y="82"/>
                  </a:lnTo>
                  <a:lnTo>
                    <a:pt x="35" y="81"/>
                  </a:lnTo>
                  <a:lnTo>
                    <a:pt x="40" y="79"/>
                  </a:lnTo>
                  <a:lnTo>
                    <a:pt x="43" y="75"/>
                  </a:lnTo>
                  <a:lnTo>
                    <a:pt x="46" y="69"/>
                  </a:lnTo>
                  <a:lnTo>
                    <a:pt x="48" y="59"/>
                  </a:lnTo>
                  <a:lnTo>
                    <a:pt x="48" y="46"/>
                  </a:lnTo>
                  <a:lnTo>
                    <a:pt x="48" y="33"/>
                  </a:lnTo>
                  <a:lnTo>
                    <a:pt x="46" y="24"/>
                  </a:lnTo>
                  <a:lnTo>
                    <a:pt x="43" y="17"/>
                  </a:lnTo>
                  <a:lnTo>
                    <a:pt x="40" y="13"/>
                  </a:lnTo>
                  <a:lnTo>
                    <a:pt x="35" y="11"/>
                  </a:lnTo>
                  <a:lnTo>
                    <a:pt x="30" y="10"/>
                  </a:lnTo>
                  <a:close/>
                  <a:moveTo>
                    <a:pt x="30" y="0"/>
                  </a:moveTo>
                  <a:lnTo>
                    <a:pt x="37" y="0"/>
                  </a:lnTo>
                  <a:lnTo>
                    <a:pt x="43" y="3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3" y="11"/>
                  </a:lnTo>
                  <a:lnTo>
                    <a:pt x="55" y="17"/>
                  </a:lnTo>
                  <a:lnTo>
                    <a:pt x="58" y="24"/>
                  </a:lnTo>
                  <a:lnTo>
                    <a:pt x="60" y="34"/>
                  </a:lnTo>
                  <a:lnTo>
                    <a:pt x="60" y="46"/>
                  </a:lnTo>
                  <a:lnTo>
                    <a:pt x="59" y="60"/>
                  </a:lnTo>
                  <a:lnTo>
                    <a:pt x="57" y="73"/>
                  </a:lnTo>
                  <a:lnTo>
                    <a:pt x="54" y="79"/>
                  </a:lnTo>
                  <a:lnTo>
                    <a:pt x="51" y="83"/>
                  </a:lnTo>
                  <a:lnTo>
                    <a:pt x="47" y="88"/>
                  </a:lnTo>
                  <a:lnTo>
                    <a:pt x="42" y="91"/>
                  </a:lnTo>
                  <a:lnTo>
                    <a:pt x="36" y="92"/>
                  </a:lnTo>
                  <a:lnTo>
                    <a:pt x="30" y="93"/>
                  </a:lnTo>
                  <a:lnTo>
                    <a:pt x="18" y="91"/>
                  </a:lnTo>
                  <a:lnTo>
                    <a:pt x="10" y="85"/>
                  </a:lnTo>
                  <a:lnTo>
                    <a:pt x="5" y="75"/>
                  </a:lnTo>
                  <a:lnTo>
                    <a:pt x="1" y="62"/>
                  </a:lnTo>
                  <a:lnTo>
                    <a:pt x="0" y="46"/>
                  </a:lnTo>
                  <a:lnTo>
                    <a:pt x="1" y="31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1564" y="2163"/>
              <a:ext cx="12" cy="1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1594" y="2084"/>
              <a:ext cx="60" cy="92"/>
            </a:xfrm>
            <a:custGeom>
              <a:avLst/>
              <a:gdLst>
                <a:gd name="T0" fmla="*/ 11 w 60"/>
                <a:gd name="T1" fmla="*/ 0 h 92"/>
                <a:gd name="T2" fmla="*/ 55 w 60"/>
                <a:gd name="T3" fmla="*/ 0 h 92"/>
                <a:gd name="T4" fmla="*/ 55 w 60"/>
                <a:gd name="T5" fmla="*/ 12 h 92"/>
                <a:gd name="T6" fmla="*/ 21 w 60"/>
                <a:gd name="T7" fmla="*/ 12 h 92"/>
                <a:gd name="T8" fmla="*/ 16 w 60"/>
                <a:gd name="T9" fmla="*/ 35 h 92"/>
                <a:gd name="T10" fmla="*/ 21 w 60"/>
                <a:gd name="T11" fmla="*/ 32 h 92"/>
                <a:gd name="T12" fmla="*/ 27 w 60"/>
                <a:gd name="T13" fmla="*/ 29 h 92"/>
                <a:gd name="T14" fmla="*/ 33 w 60"/>
                <a:gd name="T15" fmla="*/ 29 h 92"/>
                <a:gd name="T16" fmla="*/ 43 w 60"/>
                <a:gd name="T17" fmla="*/ 32 h 92"/>
                <a:gd name="T18" fmla="*/ 52 w 60"/>
                <a:gd name="T19" fmla="*/ 38 h 92"/>
                <a:gd name="T20" fmla="*/ 58 w 60"/>
                <a:gd name="T21" fmla="*/ 47 h 92"/>
                <a:gd name="T22" fmla="*/ 60 w 60"/>
                <a:gd name="T23" fmla="*/ 59 h 92"/>
                <a:gd name="T24" fmla="*/ 58 w 60"/>
                <a:gd name="T25" fmla="*/ 70 h 92"/>
                <a:gd name="T26" fmla="*/ 52 w 60"/>
                <a:gd name="T27" fmla="*/ 81 h 92"/>
                <a:gd name="T28" fmla="*/ 43 w 60"/>
                <a:gd name="T29" fmla="*/ 88 h 92"/>
                <a:gd name="T30" fmla="*/ 29 w 60"/>
                <a:gd name="T31" fmla="*/ 92 h 92"/>
                <a:gd name="T32" fmla="*/ 17 w 60"/>
                <a:gd name="T33" fmla="*/ 90 h 92"/>
                <a:gd name="T34" fmla="*/ 9 w 60"/>
                <a:gd name="T35" fmla="*/ 85 h 92"/>
                <a:gd name="T36" fmla="*/ 5 w 60"/>
                <a:gd name="T37" fmla="*/ 81 h 92"/>
                <a:gd name="T38" fmla="*/ 3 w 60"/>
                <a:gd name="T39" fmla="*/ 76 h 92"/>
                <a:gd name="T40" fmla="*/ 0 w 60"/>
                <a:gd name="T41" fmla="*/ 72 h 92"/>
                <a:gd name="T42" fmla="*/ 0 w 60"/>
                <a:gd name="T43" fmla="*/ 67 h 92"/>
                <a:gd name="T44" fmla="*/ 12 w 60"/>
                <a:gd name="T45" fmla="*/ 66 h 92"/>
                <a:gd name="T46" fmla="*/ 14 w 60"/>
                <a:gd name="T47" fmla="*/ 70 h 92"/>
                <a:gd name="T48" fmla="*/ 15 w 60"/>
                <a:gd name="T49" fmla="*/ 74 h 92"/>
                <a:gd name="T50" fmla="*/ 17 w 60"/>
                <a:gd name="T51" fmla="*/ 78 h 92"/>
                <a:gd name="T52" fmla="*/ 21 w 60"/>
                <a:gd name="T53" fmla="*/ 79 h 92"/>
                <a:gd name="T54" fmla="*/ 25 w 60"/>
                <a:gd name="T55" fmla="*/ 81 h 92"/>
                <a:gd name="T56" fmla="*/ 29 w 60"/>
                <a:gd name="T57" fmla="*/ 81 h 92"/>
                <a:gd name="T58" fmla="*/ 34 w 60"/>
                <a:gd name="T59" fmla="*/ 80 h 92"/>
                <a:gd name="T60" fmla="*/ 39 w 60"/>
                <a:gd name="T61" fmla="*/ 79 h 92"/>
                <a:gd name="T62" fmla="*/ 43 w 60"/>
                <a:gd name="T63" fmla="*/ 75 h 92"/>
                <a:gd name="T64" fmla="*/ 46 w 60"/>
                <a:gd name="T65" fmla="*/ 72 h 92"/>
                <a:gd name="T66" fmla="*/ 48 w 60"/>
                <a:gd name="T67" fmla="*/ 66 h 92"/>
                <a:gd name="T68" fmla="*/ 48 w 60"/>
                <a:gd name="T69" fmla="*/ 59 h 92"/>
                <a:gd name="T70" fmla="*/ 48 w 60"/>
                <a:gd name="T71" fmla="*/ 53 h 92"/>
                <a:gd name="T72" fmla="*/ 46 w 60"/>
                <a:gd name="T73" fmla="*/ 49 h 92"/>
                <a:gd name="T74" fmla="*/ 44 w 60"/>
                <a:gd name="T75" fmla="*/ 45 h 92"/>
                <a:gd name="T76" fmla="*/ 40 w 60"/>
                <a:gd name="T77" fmla="*/ 43 h 92"/>
                <a:gd name="T78" fmla="*/ 35 w 60"/>
                <a:gd name="T79" fmla="*/ 40 h 92"/>
                <a:gd name="T80" fmla="*/ 29 w 60"/>
                <a:gd name="T81" fmla="*/ 40 h 92"/>
                <a:gd name="T82" fmla="*/ 23 w 60"/>
                <a:gd name="T83" fmla="*/ 40 h 92"/>
                <a:gd name="T84" fmla="*/ 20 w 60"/>
                <a:gd name="T85" fmla="*/ 43 h 92"/>
                <a:gd name="T86" fmla="*/ 16 w 60"/>
                <a:gd name="T87" fmla="*/ 45 h 92"/>
                <a:gd name="T88" fmla="*/ 14 w 60"/>
                <a:gd name="T89" fmla="*/ 47 h 92"/>
                <a:gd name="T90" fmla="*/ 2 w 60"/>
                <a:gd name="T91" fmla="*/ 46 h 92"/>
                <a:gd name="T92" fmla="*/ 11 w 60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92">
                  <a:moveTo>
                    <a:pt x="11" y="0"/>
                  </a:moveTo>
                  <a:lnTo>
                    <a:pt x="55" y="0"/>
                  </a:lnTo>
                  <a:lnTo>
                    <a:pt x="55" y="12"/>
                  </a:lnTo>
                  <a:lnTo>
                    <a:pt x="21" y="12"/>
                  </a:lnTo>
                  <a:lnTo>
                    <a:pt x="16" y="35"/>
                  </a:lnTo>
                  <a:lnTo>
                    <a:pt x="21" y="32"/>
                  </a:lnTo>
                  <a:lnTo>
                    <a:pt x="27" y="29"/>
                  </a:lnTo>
                  <a:lnTo>
                    <a:pt x="33" y="29"/>
                  </a:lnTo>
                  <a:lnTo>
                    <a:pt x="43" y="32"/>
                  </a:lnTo>
                  <a:lnTo>
                    <a:pt x="52" y="38"/>
                  </a:lnTo>
                  <a:lnTo>
                    <a:pt x="58" y="47"/>
                  </a:lnTo>
                  <a:lnTo>
                    <a:pt x="60" y="59"/>
                  </a:lnTo>
                  <a:lnTo>
                    <a:pt x="58" y="70"/>
                  </a:lnTo>
                  <a:lnTo>
                    <a:pt x="52" y="81"/>
                  </a:lnTo>
                  <a:lnTo>
                    <a:pt x="43" y="88"/>
                  </a:lnTo>
                  <a:lnTo>
                    <a:pt x="29" y="92"/>
                  </a:lnTo>
                  <a:lnTo>
                    <a:pt x="17" y="90"/>
                  </a:lnTo>
                  <a:lnTo>
                    <a:pt x="9" y="85"/>
                  </a:lnTo>
                  <a:lnTo>
                    <a:pt x="5" y="81"/>
                  </a:lnTo>
                  <a:lnTo>
                    <a:pt x="3" y="76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5" y="74"/>
                  </a:lnTo>
                  <a:lnTo>
                    <a:pt x="17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29" y="81"/>
                  </a:lnTo>
                  <a:lnTo>
                    <a:pt x="34" y="80"/>
                  </a:lnTo>
                  <a:lnTo>
                    <a:pt x="39" y="79"/>
                  </a:lnTo>
                  <a:lnTo>
                    <a:pt x="43" y="75"/>
                  </a:lnTo>
                  <a:lnTo>
                    <a:pt x="46" y="72"/>
                  </a:lnTo>
                  <a:lnTo>
                    <a:pt x="48" y="66"/>
                  </a:lnTo>
                  <a:lnTo>
                    <a:pt x="48" y="59"/>
                  </a:lnTo>
                  <a:lnTo>
                    <a:pt x="48" y="53"/>
                  </a:lnTo>
                  <a:lnTo>
                    <a:pt x="46" y="49"/>
                  </a:lnTo>
                  <a:lnTo>
                    <a:pt x="44" y="45"/>
                  </a:lnTo>
                  <a:lnTo>
                    <a:pt x="40" y="43"/>
                  </a:lnTo>
                  <a:lnTo>
                    <a:pt x="35" y="40"/>
                  </a:lnTo>
                  <a:lnTo>
                    <a:pt x="29" y="40"/>
                  </a:lnTo>
                  <a:lnTo>
                    <a:pt x="23" y="40"/>
                  </a:lnTo>
                  <a:lnTo>
                    <a:pt x="20" y="43"/>
                  </a:lnTo>
                  <a:lnTo>
                    <a:pt x="16" y="45"/>
                  </a:lnTo>
                  <a:lnTo>
                    <a:pt x="14" y="47"/>
                  </a:lnTo>
                  <a:lnTo>
                    <a:pt x="2" y="4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108" y="2021"/>
              <a:ext cx="0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108" y="1077"/>
              <a:ext cx="0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086" y="2083"/>
              <a:ext cx="33" cy="92"/>
            </a:xfrm>
            <a:custGeom>
              <a:avLst/>
              <a:gdLst>
                <a:gd name="T0" fmla="*/ 25 w 33"/>
                <a:gd name="T1" fmla="*/ 0 h 92"/>
                <a:gd name="T2" fmla="*/ 33 w 33"/>
                <a:gd name="T3" fmla="*/ 0 h 92"/>
                <a:gd name="T4" fmla="*/ 33 w 33"/>
                <a:gd name="T5" fmla="*/ 92 h 92"/>
                <a:gd name="T6" fmla="*/ 20 w 33"/>
                <a:gd name="T7" fmla="*/ 92 h 92"/>
                <a:gd name="T8" fmla="*/ 20 w 33"/>
                <a:gd name="T9" fmla="*/ 19 h 92"/>
                <a:gd name="T10" fmla="*/ 17 w 33"/>
                <a:gd name="T11" fmla="*/ 24 h 92"/>
                <a:gd name="T12" fmla="*/ 11 w 33"/>
                <a:gd name="T13" fmla="*/ 28 h 92"/>
                <a:gd name="T14" fmla="*/ 5 w 33"/>
                <a:gd name="T15" fmla="*/ 31 h 92"/>
                <a:gd name="T16" fmla="*/ 0 w 33"/>
                <a:gd name="T17" fmla="*/ 34 h 92"/>
                <a:gd name="T18" fmla="*/ 0 w 33"/>
                <a:gd name="T19" fmla="*/ 23 h 92"/>
                <a:gd name="T20" fmla="*/ 8 w 33"/>
                <a:gd name="T21" fmla="*/ 17 h 92"/>
                <a:gd name="T22" fmla="*/ 16 w 33"/>
                <a:gd name="T23" fmla="*/ 12 h 92"/>
                <a:gd name="T24" fmla="*/ 22 w 33"/>
                <a:gd name="T25" fmla="*/ 5 h 92"/>
                <a:gd name="T26" fmla="*/ 25 w 3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92">
                  <a:moveTo>
                    <a:pt x="25" y="0"/>
                  </a:moveTo>
                  <a:lnTo>
                    <a:pt x="33" y="0"/>
                  </a:lnTo>
                  <a:lnTo>
                    <a:pt x="33" y="92"/>
                  </a:lnTo>
                  <a:lnTo>
                    <a:pt x="20" y="92"/>
                  </a:lnTo>
                  <a:lnTo>
                    <a:pt x="20" y="19"/>
                  </a:lnTo>
                  <a:lnTo>
                    <a:pt x="17" y="24"/>
                  </a:lnTo>
                  <a:lnTo>
                    <a:pt x="11" y="28"/>
                  </a:lnTo>
                  <a:lnTo>
                    <a:pt x="5" y="31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8" y="17"/>
                  </a:lnTo>
                  <a:lnTo>
                    <a:pt x="16" y="12"/>
                  </a:lnTo>
                  <a:lnTo>
                    <a:pt x="22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1034" y="2034"/>
              <a:ext cx="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>
              <a:off x="2096" y="2034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872" y="1989"/>
              <a:ext cx="61" cy="92"/>
            </a:xfrm>
            <a:custGeom>
              <a:avLst/>
              <a:gdLst>
                <a:gd name="T0" fmla="*/ 32 w 61"/>
                <a:gd name="T1" fmla="*/ 0 h 92"/>
                <a:gd name="T2" fmla="*/ 43 w 61"/>
                <a:gd name="T3" fmla="*/ 1 h 92"/>
                <a:gd name="T4" fmla="*/ 52 w 61"/>
                <a:gd name="T5" fmla="*/ 7 h 92"/>
                <a:gd name="T6" fmla="*/ 55 w 61"/>
                <a:gd name="T7" fmla="*/ 11 h 92"/>
                <a:gd name="T8" fmla="*/ 57 w 61"/>
                <a:gd name="T9" fmla="*/ 14 h 92"/>
                <a:gd name="T10" fmla="*/ 58 w 61"/>
                <a:gd name="T11" fmla="*/ 19 h 92"/>
                <a:gd name="T12" fmla="*/ 59 w 61"/>
                <a:gd name="T13" fmla="*/ 25 h 92"/>
                <a:gd name="T14" fmla="*/ 58 w 61"/>
                <a:gd name="T15" fmla="*/ 30 h 92"/>
                <a:gd name="T16" fmla="*/ 57 w 61"/>
                <a:gd name="T17" fmla="*/ 36 h 92"/>
                <a:gd name="T18" fmla="*/ 55 w 61"/>
                <a:gd name="T19" fmla="*/ 41 h 92"/>
                <a:gd name="T20" fmla="*/ 50 w 61"/>
                <a:gd name="T21" fmla="*/ 47 h 92"/>
                <a:gd name="T22" fmla="*/ 47 w 61"/>
                <a:gd name="T23" fmla="*/ 49 h 92"/>
                <a:gd name="T24" fmla="*/ 44 w 61"/>
                <a:gd name="T25" fmla="*/ 53 h 92"/>
                <a:gd name="T26" fmla="*/ 39 w 61"/>
                <a:gd name="T27" fmla="*/ 58 h 92"/>
                <a:gd name="T28" fmla="*/ 34 w 61"/>
                <a:gd name="T29" fmla="*/ 63 h 92"/>
                <a:gd name="T30" fmla="*/ 29 w 61"/>
                <a:gd name="T31" fmla="*/ 66 h 92"/>
                <a:gd name="T32" fmla="*/ 26 w 61"/>
                <a:gd name="T33" fmla="*/ 70 h 92"/>
                <a:gd name="T34" fmla="*/ 23 w 61"/>
                <a:gd name="T35" fmla="*/ 72 h 92"/>
                <a:gd name="T36" fmla="*/ 21 w 61"/>
                <a:gd name="T37" fmla="*/ 74 h 92"/>
                <a:gd name="T38" fmla="*/ 16 w 61"/>
                <a:gd name="T39" fmla="*/ 80 h 92"/>
                <a:gd name="T40" fmla="*/ 61 w 61"/>
                <a:gd name="T41" fmla="*/ 80 h 92"/>
                <a:gd name="T42" fmla="*/ 61 w 61"/>
                <a:gd name="T43" fmla="*/ 92 h 92"/>
                <a:gd name="T44" fmla="*/ 0 w 61"/>
                <a:gd name="T45" fmla="*/ 92 h 92"/>
                <a:gd name="T46" fmla="*/ 0 w 61"/>
                <a:gd name="T47" fmla="*/ 87 h 92"/>
                <a:gd name="T48" fmla="*/ 1 w 61"/>
                <a:gd name="T49" fmla="*/ 83 h 92"/>
                <a:gd name="T50" fmla="*/ 4 w 61"/>
                <a:gd name="T51" fmla="*/ 77 h 92"/>
                <a:gd name="T52" fmla="*/ 9 w 61"/>
                <a:gd name="T53" fmla="*/ 71 h 92"/>
                <a:gd name="T54" fmla="*/ 12 w 61"/>
                <a:gd name="T55" fmla="*/ 66 h 92"/>
                <a:gd name="T56" fmla="*/ 17 w 61"/>
                <a:gd name="T57" fmla="*/ 61 h 92"/>
                <a:gd name="T58" fmla="*/ 23 w 61"/>
                <a:gd name="T59" fmla="*/ 57 h 92"/>
                <a:gd name="T60" fmla="*/ 35 w 61"/>
                <a:gd name="T61" fmla="*/ 46 h 92"/>
                <a:gd name="T62" fmla="*/ 43 w 61"/>
                <a:gd name="T63" fmla="*/ 37 h 92"/>
                <a:gd name="T64" fmla="*/ 45 w 61"/>
                <a:gd name="T65" fmla="*/ 34 h 92"/>
                <a:gd name="T66" fmla="*/ 46 w 61"/>
                <a:gd name="T67" fmla="*/ 29 h 92"/>
                <a:gd name="T68" fmla="*/ 47 w 61"/>
                <a:gd name="T69" fmla="*/ 25 h 92"/>
                <a:gd name="T70" fmla="*/ 46 w 61"/>
                <a:gd name="T71" fmla="*/ 20 h 92"/>
                <a:gd name="T72" fmla="*/ 45 w 61"/>
                <a:gd name="T73" fmla="*/ 18 h 92"/>
                <a:gd name="T74" fmla="*/ 43 w 61"/>
                <a:gd name="T75" fmla="*/ 14 h 92"/>
                <a:gd name="T76" fmla="*/ 39 w 61"/>
                <a:gd name="T77" fmla="*/ 12 h 92"/>
                <a:gd name="T78" fmla="*/ 35 w 61"/>
                <a:gd name="T79" fmla="*/ 11 h 92"/>
                <a:gd name="T80" fmla="*/ 30 w 61"/>
                <a:gd name="T81" fmla="*/ 10 h 92"/>
                <a:gd name="T82" fmla="*/ 26 w 61"/>
                <a:gd name="T83" fmla="*/ 11 h 92"/>
                <a:gd name="T84" fmla="*/ 22 w 61"/>
                <a:gd name="T85" fmla="*/ 12 h 92"/>
                <a:gd name="T86" fmla="*/ 18 w 61"/>
                <a:gd name="T87" fmla="*/ 14 h 92"/>
                <a:gd name="T88" fmla="*/ 16 w 61"/>
                <a:gd name="T89" fmla="*/ 18 h 92"/>
                <a:gd name="T90" fmla="*/ 15 w 61"/>
                <a:gd name="T91" fmla="*/ 22 h 92"/>
                <a:gd name="T92" fmla="*/ 14 w 61"/>
                <a:gd name="T93" fmla="*/ 26 h 92"/>
                <a:gd name="T94" fmla="*/ 1 w 61"/>
                <a:gd name="T95" fmla="*/ 25 h 92"/>
                <a:gd name="T96" fmla="*/ 3 w 61"/>
                <a:gd name="T97" fmla="*/ 19 h 92"/>
                <a:gd name="T98" fmla="*/ 5 w 61"/>
                <a:gd name="T99" fmla="*/ 14 h 92"/>
                <a:gd name="T100" fmla="*/ 7 w 61"/>
                <a:gd name="T101" fmla="*/ 10 h 92"/>
                <a:gd name="T102" fmla="*/ 11 w 61"/>
                <a:gd name="T103" fmla="*/ 6 h 92"/>
                <a:gd name="T104" fmla="*/ 20 w 61"/>
                <a:gd name="T105" fmla="*/ 1 h 92"/>
                <a:gd name="T106" fmla="*/ 32 w 61"/>
                <a:gd name="T10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" h="92">
                  <a:moveTo>
                    <a:pt x="32" y="0"/>
                  </a:moveTo>
                  <a:lnTo>
                    <a:pt x="43" y="1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7" y="14"/>
                  </a:lnTo>
                  <a:lnTo>
                    <a:pt x="58" y="19"/>
                  </a:lnTo>
                  <a:lnTo>
                    <a:pt x="59" y="25"/>
                  </a:lnTo>
                  <a:lnTo>
                    <a:pt x="58" y="30"/>
                  </a:lnTo>
                  <a:lnTo>
                    <a:pt x="57" y="36"/>
                  </a:lnTo>
                  <a:lnTo>
                    <a:pt x="55" y="41"/>
                  </a:lnTo>
                  <a:lnTo>
                    <a:pt x="50" y="47"/>
                  </a:lnTo>
                  <a:lnTo>
                    <a:pt x="47" y="49"/>
                  </a:lnTo>
                  <a:lnTo>
                    <a:pt x="44" y="53"/>
                  </a:lnTo>
                  <a:lnTo>
                    <a:pt x="39" y="58"/>
                  </a:lnTo>
                  <a:lnTo>
                    <a:pt x="34" y="63"/>
                  </a:lnTo>
                  <a:lnTo>
                    <a:pt x="29" y="66"/>
                  </a:lnTo>
                  <a:lnTo>
                    <a:pt x="26" y="70"/>
                  </a:lnTo>
                  <a:lnTo>
                    <a:pt x="23" y="72"/>
                  </a:lnTo>
                  <a:lnTo>
                    <a:pt x="21" y="74"/>
                  </a:lnTo>
                  <a:lnTo>
                    <a:pt x="16" y="80"/>
                  </a:lnTo>
                  <a:lnTo>
                    <a:pt x="61" y="80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4" y="77"/>
                  </a:lnTo>
                  <a:lnTo>
                    <a:pt x="9" y="71"/>
                  </a:lnTo>
                  <a:lnTo>
                    <a:pt x="12" y="66"/>
                  </a:lnTo>
                  <a:lnTo>
                    <a:pt x="17" y="61"/>
                  </a:lnTo>
                  <a:lnTo>
                    <a:pt x="23" y="57"/>
                  </a:lnTo>
                  <a:lnTo>
                    <a:pt x="35" y="46"/>
                  </a:lnTo>
                  <a:lnTo>
                    <a:pt x="43" y="37"/>
                  </a:lnTo>
                  <a:lnTo>
                    <a:pt x="45" y="34"/>
                  </a:lnTo>
                  <a:lnTo>
                    <a:pt x="46" y="29"/>
                  </a:lnTo>
                  <a:lnTo>
                    <a:pt x="47" y="25"/>
                  </a:lnTo>
                  <a:lnTo>
                    <a:pt x="46" y="20"/>
                  </a:lnTo>
                  <a:lnTo>
                    <a:pt x="45" y="18"/>
                  </a:lnTo>
                  <a:lnTo>
                    <a:pt x="43" y="14"/>
                  </a:lnTo>
                  <a:lnTo>
                    <a:pt x="39" y="12"/>
                  </a:lnTo>
                  <a:lnTo>
                    <a:pt x="35" y="11"/>
                  </a:lnTo>
                  <a:lnTo>
                    <a:pt x="30" y="10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5" y="22"/>
                  </a:lnTo>
                  <a:lnTo>
                    <a:pt x="14" y="26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7" y="10"/>
                  </a:lnTo>
                  <a:lnTo>
                    <a:pt x="11" y="6"/>
                  </a:lnTo>
                  <a:lnTo>
                    <a:pt x="20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2"/>
            <p:cNvSpPr>
              <a:spLocks noEditPoints="1"/>
            </p:cNvSpPr>
            <p:nvPr/>
          </p:nvSpPr>
          <p:spPr bwMode="auto">
            <a:xfrm>
              <a:off x="945" y="1989"/>
              <a:ext cx="60" cy="93"/>
            </a:xfrm>
            <a:custGeom>
              <a:avLst/>
              <a:gdLst>
                <a:gd name="T0" fmla="*/ 30 w 60"/>
                <a:gd name="T1" fmla="*/ 10 h 93"/>
                <a:gd name="T2" fmla="*/ 25 w 60"/>
                <a:gd name="T3" fmla="*/ 11 h 93"/>
                <a:gd name="T4" fmla="*/ 20 w 60"/>
                <a:gd name="T5" fmla="*/ 13 h 93"/>
                <a:gd name="T6" fmla="*/ 17 w 60"/>
                <a:gd name="T7" fmla="*/ 17 h 93"/>
                <a:gd name="T8" fmla="*/ 13 w 60"/>
                <a:gd name="T9" fmla="*/ 28 h 93"/>
                <a:gd name="T10" fmla="*/ 12 w 60"/>
                <a:gd name="T11" fmla="*/ 46 h 93"/>
                <a:gd name="T12" fmla="*/ 12 w 60"/>
                <a:gd name="T13" fmla="*/ 59 h 93"/>
                <a:gd name="T14" fmla="*/ 14 w 60"/>
                <a:gd name="T15" fmla="*/ 69 h 93"/>
                <a:gd name="T16" fmla="*/ 17 w 60"/>
                <a:gd name="T17" fmla="*/ 75 h 93"/>
                <a:gd name="T18" fmla="*/ 20 w 60"/>
                <a:gd name="T19" fmla="*/ 80 h 93"/>
                <a:gd name="T20" fmla="*/ 25 w 60"/>
                <a:gd name="T21" fmla="*/ 81 h 93"/>
                <a:gd name="T22" fmla="*/ 30 w 60"/>
                <a:gd name="T23" fmla="*/ 82 h 93"/>
                <a:gd name="T24" fmla="*/ 35 w 60"/>
                <a:gd name="T25" fmla="*/ 81 h 93"/>
                <a:gd name="T26" fmla="*/ 38 w 60"/>
                <a:gd name="T27" fmla="*/ 80 h 93"/>
                <a:gd name="T28" fmla="*/ 42 w 60"/>
                <a:gd name="T29" fmla="*/ 75 h 93"/>
                <a:gd name="T30" fmla="*/ 46 w 60"/>
                <a:gd name="T31" fmla="*/ 69 h 93"/>
                <a:gd name="T32" fmla="*/ 47 w 60"/>
                <a:gd name="T33" fmla="*/ 59 h 93"/>
                <a:gd name="T34" fmla="*/ 48 w 60"/>
                <a:gd name="T35" fmla="*/ 46 h 93"/>
                <a:gd name="T36" fmla="*/ 47 w 60"/>
                <a:gd name="T37" fmla="*/ 34 h 93"/>
                <a:gd name="T38" fmla="*/ 46 w 60"/>
                <a:gd name="T39" fmla="*/ 24 h 93"/>
                <a:gd name="T40" fmla="*/ 42 w 60"/>
                <a:gd name="T41" fmla="*/ 17 h 93"/>
                <a:gd name="T42" fmla="*/ 38 w 60"/>
                <a:gd name="T43" fmla="*/ 13 h 93"/>
                <a:gd name="T44" fmla="*/ 35 w 60"/>
                <a:gd name="T45" fmla="*/ 11 h 93"/>
                <a:gd name="T46" fmla="*/ 30 w 60"/>
                <a:gd name="T47" fmla="*/ 10 h 93"/>
                <a:gd name="T48" fmla="*/ 30 w 60"/>
                <a:gd name="T49" fmla="*/ 0 h 93"/>
                <a:gd name="T50" fmla="*/ 37 w 60"/>
                <a:gd name="T51" fmla="*/ 0 h 93"/>
                <a:gd name="T52" fmla="*/ 43 w 60"/>
                <a:gd name="T53" fmla="*/ 2 h 93"/>
                <a:gd name="T54" fmla="*/ 47 w 60"/>
                <a:gd name="T55" fmla="*/ 5 h 93"/>
                <a:gd name="T56" fmla="*/ 49 w 60"/>
                <a:gd name="T57" fmla="*/ 7 h 93"/>
                <a:gd name="T58" fmla="*/ 52 w 60"/>
                <a:gd name="T59" fmla="*/ 11 h 93"/>
                <a:gd name="T60" fmla="*/ 55 w 60"/>
                <a:gd name="T61" fmla="*/ 17 h 93"/>
                <a:gd name="T62" fmla="*/ 58 w 60"/>
                <a:gd name="T63" fmla="*/ 24 h 93"/>
                <a:gd name="T64" fmla="*/ 59 w 60"/>
                <a:gd name="T65" fmla="*/ 34 h 93"/>
                <a:gd name="T66" fmla="*/ 60 w 60"/>
                <a:gd name="T67" fmla="*/ 46 h 93"/>
                <a:gd name="T68" fmla="*/ 59 w 60"/>
                <a:gd name="T69" fmla="*/ 60 h 93"/>
                <a:gd name="T70" fmla="*/ 56 w 60"/>
                <a:gd name="T71" fmla="*/ 72 h 93"/>
                <a:gd name="T72" fmla="*/ 54 w 60"/>
                <a:gd name="T73" fmla="*/ 78 h 93"/>
                <a:gd name="T74" fmla="*/ 50 w 60"/>
                <a:gd name="T75" fmla="*/ 83 h 93"/>
                <a:gd name="T76" fmla="*/ 47 w 60"/>
                <a:gd name="T77" fmla="*/ 88 h 93"/>
                <a:gd name="T78" fmla="*/ 42 w 60"/>
                <a:gd name="T79" fmla="*/ 90 h 93"/>
                <a:gd name="T80" fmla="*/ 36 w 60"/>
                <a:gd name="T81" fmla="*/ 92 h 93"/>
                <a:gd name="T82" fmla="*/ 30 w 60"/>
                <a:gd name="T83" fmla="*/ 93 h 93"/>
                <a:gd name="T84" fmla="*/ 18 w 60"/>
                <a:gd name="T85" fmla="*/ 90 h 93"/>
                <a:gd name="T86" fmla="*/ 8 w 60"/>
                <a:gd name="T87" fmla="*/ 84 h 93"/>
                <a:gd name="T88" fmla="*/ 3 w 60"/>
                <a:gd name="T89" fmla="*/ 75 h 93"/>
                <a:gd name="T90" fmla="*/ 1 w 60"/>
                <a:gd name="T91" fmla="*/ 61 h 93"/>
                <a:gd name="T92" fmla="*/ 0 w 60"/>
                <a:gd name="T93" fmla="*/ 46 h 93"/>
                <a:gd name="T94" fmla="*/ 1 w 60"/>
                <a:gd name="T95" fmla="*/ 31 h 93"/>
                <a:gd name="T96" fmla="*/ 3 w 60"/>
                <a:gd name="T97" fmla="*/ 19 h 93"/>
                <a:gd name="T98" fmla="*/ 6 w 60"/>
                <a:gd name="T99" fmla="*/ 13 h 93"/>
                <a:gd name="T100" fmla="*/ 9 w 60"/>
                <a:gd name="T101" fmla="*/ 8 h 93"/>
                <a:gd name="T102" fmla="*/ 13 w 60"/>
                <a:gd name="T103" fmla="*/ 5 h 93"/>
                <a:gd name="T104" fmla="*/ 18 w 60"/>
                <a:gd name="T105" fmla="*/ 1 h 93"/>
                <a:gd name="T106" fmla="*/ 23 w 60"/>
                <a:gd name="T107" fmla="*/ 0 h 93"/>
                <a:gd name="T108" fmla="*/ 30 w 60"/>
                <a:gd name="T10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93">
                  <a:moveTo>
                    <a:pt x="30" y="10"/>
                  </a:moveTo>
                  <a:lnTo>
                    <a:pt x="25" y="11"/>
                  </a:lnTo>
                  <a:lnTo>
                    <a:pt x="20" y="13"/>
                  </a:lnTo>
                  <a:lnTo>
                    <a:pt x="17" y="17"/>
                  </a:lnTo>
                  <a:lnTo>
                    <a:pt x="13" y="28"/>
                  </a:lnTo>
                  <a:lnTo>
                    <a:pt x="12" y="46"/>
                  </a:lnTo>
                  <a:lnTo>
                    <a:pt x="12" y="59"/>
                  </a:lnTo>
                  <a:lnTo>
                    <a:pt x="14" y="69"/>
                  </a:lnTo>
                  <a:lnTo>
                    <a:pt x="17" y="75"/>
                  </a:lnTo>
                  <a:lnTo>
                    <a:pt x="20" y="80"/>
                  </a:lnTo>
                  <a:lnTo>
                    <a:pt x="25" y="81"/>
                  </a:lnTo>
                  <a:lnTo>
                    <a:pt x="30" y="82"/>
                  </a:lnTo>
                  <a:lnTo>
                    <a:pt x="35" y="81"/>
                  </a:lnTo>
                  <a:lnTo>
                    <a:pt x="38" y="80"/>
                  </a:lnTo>
                  <a:lnTo>
                    <a:pt x="42" y="75"/>
                  </a:lnTo>
                  <a:lnTo>
                    <a:pt x="46" y="69"/>
                  </a:lnTo>
                  <a:lnTo>
                    <a:pt x="47" y="59"/>
                  </a:lnTo>
                  <a:lnTo>
                    <a:pt x="48" y="46"/>
                  </a:lnTo>
                  <a:lnTo>
                    <a:pt x="47" y="34"/>
                  </a:lnTo>
                  <a:lnTo>
                    <a:pt x="46" y="24"/>
                  </a:lnTo>
                  <a:lnTo>
                    <a:pt x="42" y="17"/>
                  </a:lnTo>
                  <a:lnTo>
                    <a:pt x="38" y="13"/>
                  </a:lnTo>
                  <a:lnTo>
                    <a:pt x="35" y="11"/>
                  </a:lnTo>
                  <a:lnTo>
                    <a:pt x="30" y="10"/>
                  </a:lnTo>
                  <a:close/>
                  <a:moveTo>
                    <a:pt x="30" y="0"/>
                  </a:moveTo>
                  <a:lnTo>
                    <a:pt x="37" y="0"/>
                  </a:lnTo>
                  <a:lnTo>
                    <a:pt x="43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2" y="11"/>
                  </a:lnTo>
                  <a:lnTo>
                    <a:pt x="55" y="17"/>
                  </a:lnTo>
                  <a:lnTo>
                    <a:pt x="58" y="24"/>
                  </a:lnTo>
                  <a:lnTo>
                    <a:pt x="59" y="34"/>
                  </a:lnTo>
                  <a:lnTo>
                    <a:pt x="60" y="46"/>
                  </a:lnTo>
                  <a:lnTo>
                    <a:pt x="59" y="60"/>
                  </a:lnTo>
                  <a:lnTo>
                    <a:pt x="56" y="72"/>
                  </a:lnTo>
                  <a:lnTo>
                    <a:pt x="54" y="78"/>
                  </a:lnTo>
                  <a:lnTo>
                    <a:pt x="50" y="83"/>
                  </a:lnTo>
                  <a:lnTo>
                    <a:pt x="47" y="88"/>
                  </a:lnTo>
                  <a:lnTo>
                    <a:pt x="42" y="90"/>
                  </a:lnTo>
                  <a:lnTo>
                    <a:pt x="36" y="92"/>
                  </a:lnTo>
                  <a:lnTo>
                    <a:pt x="30" y="93"/>
                  </a:lnTo>
                  <a:lnTo>
                    <a:pt x="18" y="90"/>
                  </a:lnTo>
                  <a:lnTo>
                    <a:pt x="8" y="84"/>
                  </a:lnTo>
                  <a:lnTo>
                    <a:pt x="3" y="75"/>
                  </a:lnTo>
                  <a:lnTo>
                    <a:pt x="1" y="61"/>
                  </a:lnTo>
                  <a:lnTo>
                    <a:pt x="0" y="46"/>
                  </a:lnTo>
                  <a:lnTo>
                    <a:pt x="1" y="31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4" name="Line 33"/>
            <p:cNvSpPr>
              <a:spLocks noChangeShapeType="1"/>
            </p:cNvSpPr>
            <p:nvPr/>
          </p:nvSpPr>
          <p:spPr bwMode="auto">
            <a:xfrm>
              <a:off x="1034" y="1715"/>
              <a:ext cx="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5" name="Line 34"/>
            <p:cNvSpPr>
              <a:spLocks noChangeShapeType="1"/>
            </p:cNvSpPr>
            <p:nvPr/>
          </p:nvSpPr>
          <p:spPr bwMode="auto">
            <a:xfrm flipH="1">
              <a:off x="2096" y="1715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7" name="Freeform 35"/>
            <p:cNvSpPr>
              <a:spLocks/>
            </p:cNvSpPr>
            <p:nvPr/>
          </p:nvSpPr>
          <p:spPr bwMode="auto">
            <a:xfrm>
              <a:off x="872" y="1670"/>
              <a:ext cx="61" cy="92"/>
            </a:xfrm>
            <a:custGeom>
              <a:avLst/>
              <a:gdLst>
                <a:gd name="T0" fmla="*/ 32 w 61"/>
                <a:gd name="T1" fmla="*/ 0 h 92"/>
                <a:gd name="T2" fmla="*/ 43 w 61"/>
                <a:gd name="T3" fmla="*/ 1 h 92"/>
                <a:gd name="T4" fmla="*/ 52 w 61"/>
                <a:gd name="T5" fmla="*/ 7 h 92"/>
                <a:gd name="T6" fmla="*/ 55 w 61"/>
                <a:gd name="T7" fmla="*/ 11 h 92"/>
                <a:gd name="T8" fmla="*/ 57 w 61"/>
                <a:gd name="T9" fmla="*/ 14 h 92"/>
                <a:gd name="T10" fmla="*/ 58 w 61"/>
                <a:gd name="T11" fmla="*/ 19 h 92"/>
                <a:gd name="T12" fmla="*/ 59 w 61"/>
                <a:gd name="T13" fmla="*/ 25 h 92"/>
                <a:gd name="T14" fmla="*/ 58 w 61"/>
                <a:gd name="T15" fmla="*/ 30 h 92"/>
                <a:gd name="T16" fmla="*/ 57 w 61"/>
                <a:gd name="T17" fmla="*/ 36 h 92"/>
                <a:gd name="T18" fmla="*/ 55 w 61"/>
                <a:gd name="T19" fmla="*/ 41 h 92"/>
                <a:gd name="T20" fmla="*/ 50 w 61"/>
                <a:gd name="T21" fmla="*/ 47 h 92"/>
                <a:gd name="T22" fmla="*/ 47 w 61"/>
                <a:gd name="T23" fmla="*/ 50 h 92"/>
                <a:gd name="T24" fmla="*/ 44 w 61"/>
                <a:gd name="T25" fmla="*/ 54 h 92"/>
                <a:gd name="T26" fmla="*/ 39 w 61"/>
                <a:gd name="T27" fmla="*/ 58 h 92"/>
                <a:gd name="T28" fmla="*/ 34 w 61"/>
                <a:gd name="T29" fmla="*/ 63 h 92"/>
                <a:gd name="T30" fmla="*/ 29 w 61"/>
                <a:gd name="T31" fmla="*/ 66 h 92"/>
                <a:gd name="T32" fmla="*/ 26 w 61"/>
                <a:gd name="T33" fmla="*/ 70 h 92"/>
                <a:gd name="T34" fmla="*/ 23 w 61"/>
                <a:gd name="T35" fmla="*/ 72 h 92"/>
                <a:gd name="T36" fmla="*/ 21 w 61"/>
                <a:gd name="T37" fmla="*/ 74 h 92"/>
                <a:gd name="T38" fmla="*/ 16 w 61"/>
                <a:gd name="T39" fmla="*/ 80 h 92"/>
                <a:gd name="T40" fmla="*/ 61 w 61"/>
                <a:gd name="T41" fmla="*/ 80 h 92"/>
                <a:gd name="T42" fmla="*/ 61 w 61"/>
                <a:gd name="T43" fmla="*/ 92 h 92"/>
                <a:gd name="T44" fmla="*/ 0 w 61"/>
                <a:gd name="T45" fmla="*/ 92 h 92"/>
                <a:gd name="T46" fmla="*/ 0 w 61"/>
                <a:gd name="T47" fmla="*/ 87 h 92"/>
                <a:gd name="T48" fmla="*/ 1 w 61"/>
                <a:gd name="T49" fmla="*/ 83 h 92"/>
                <a:gd name="T50" fmla="*/ 4 w 61"/>
                <a:gd name="T51" fmla="*/ 77 h 92"/>
                <a:gd name="T52" fmla="*/ 9 w 61"/>
                <a:gd name="T53" fmla="*/ 71 h 92"/>
                <a:gd name="T54" fmla="*/ 12 w 61"/>
                <a:gd name="T55" fmla="*/ 66 h 92"/>
                <a:gd name="T56" fmla="*/ 17 w 61"/>
                <a:gd name="T57" fmla="*/ 62 h 92"/>
                <a:gd name="T58" fmla="*/ 23 w 61"/>
                <a:gd name="T59" fmla="*/ 57 h 92"/>
                <a:gd name="T60" fmla="*/ 35 w 61"/>
                <a:gd name="T61" fmla="*/ 46 h 92"/>
                <a:gd name="T62" fmla="*/ 43 w 61"/>
                <a:gd name="T63" fmla="*/ 37 h 92"/>
                <a:gd name="T64" fmla="*/ 45 w 61"/>
                <a:gd name="T65" fmla="*/ 34 h 92"/>
                <a:gd name="T66" fmla="*/ 46 w 61"/>
                <a:gd name="T67" fmla="*/ 29 h 92"/>
                <a:gd name="T68" fmla="*/ 47 w 61"/>
                <a:gd name="T69" fmla="*/ 25 h 92"/>
                <a:gd name="T70" fmla="*/ 46 w 61"/>
                <a:gd name="T71" fmla="*/ 21 h 92"/>
                <a:gd name="T72" fmla="*/ 45 w 61"/>
                <a:gd name="T73" fmla="*/ 18 h 92"/>
                <a:gd name="T74" fmla="*/ 43 w 61"/>
                <a:gd name="T75" fmla="*/ 14 h 92"/>
                <a:gd name="T76" fmla="*/ 39 w 61"/>
                <a:gd name="T77" fmla="*/ 12 h 92"/>
                <a:gd name="T78" fmla="*/ 35 w 61"/>
                <a:gd name="T79" fmla="*/ 11 h 92"/>
                <a:gd name="T80" fmla="*/ 30 w 61"/>
                <a:gd name="T81" fmla="*/ 11 h 92"/>
                <a:gd name="T82" fmla="*/ 26 w 61"/>
                <a:gd name="T83" fmla="*/ 11 h 92"/>
                <a:gd name="T84" fmla="*/ 22 w 61"/>
                <a:gd name="T85" fmla="*/ 12 h 92"/>
                <a:gd name="T86" fmla="*/ 18 w 61"/>
                <a:gd name="T87" fmla="*/ 14 h 92"/>
                <a:gd name="T88" fmla="*/ 16 w 61"/>
                <a:gd name="T89" fmla="*/ 18 h 92"/>
                <a:gd name="T90" fmla="*/ 15 w 61"/>
                <a:gd name="T91" fmla="*/ 22 h 92"/>
                <a:gd name="T92" fmla="*/ 14 w 61"/>
                <a:gd name="T93" fmla="*/ 27 h 92"/>
                <a:gd name="T94" fmla="*/ 1 w 61"/>
                <a:gd name="T95" fmla="*/ 25 h 92"/>
                <a:gd name="T96" fmla="*/ 3 w 61"/>
                <a:gd name="T97" fmla="*/ 19 h 92"/>
                <a:gd name="T98" fmla="*/ 5 w 61"/>
                <a:gd name="T99" fmla="*/ 14 h 92"/>
                <a:gd name="T100" fmla="*/ 7 w 61"/>
                <a:gd name="T101" fmla="*/ 10 h 92"/>
                <a:gd name="T102" fmla="*/ 11 w 61"/>
                <a:gd name="T103" fmla="*/ 6 h 92"/>
                <a:gd name="T104" fmla="*/ 20 w 61"/>
                <a:gd name="T105" fmla="*/ 1 h 92"/>
                <a:gd name="T106" fmla="*/ 32 w 61"/>
                <a:gd name="T10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" h="92">
                  <a:moveTo>
                    <a:pt x="32" y="0"/>
                  </a:moveTo>
                  <a:lnTo>
                    <a:pt x="43" y="1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7" y="14"/>
                  </a:lnTo>
                  <a:lnTo>
                    <a:pt x="58" y="19"/>
                  </a:lnTo>
                  <a:lnTo>
                    <a:pt x="59" y="25"/>
                  </a:lnTo>
                  <a:lnTo>
                    <a:pt x="58" y="30"/>
                  </a:lnTo>
                  <a:lnTo>
                    <a:pt x="57" y="36"/>
                  </a:lnTo>
                  <a:lnTo>
                    <a:pt x="55" y="41"/>
                  </a:lnTo>
                  <a:lnTo>
                    <a:pt x="50" y="47"/>
                  </a:lnTo>
                  <a:lnTo>
                    <a:pt x="47" y="50"/>
                  </a:lnTo>
                  <a:lnTo>
                    <a:pt x="44" y="54"/>
                  </a:lnTo>
                  <a:lnTo>
                    <a:pt x="39" y="58"/>
                  </a:lnTo>
                  <a:lnTo>
                    <a:pt x="34" y="63"/>
                  </a:lnTo>
                  <a:lnTo>
                    <a:pt x="29" y="66"/>
                  </a:lnTo>
                  <a:lnTo>
                    <a:pt x="26" y="70"/>
                  </a:lnTo>
                  <a:lnTo>
                    <a:pt x="23" y="72"/>
                  </a:lnTo>
                  <a:lnTo>
                    <a:pt x="21" y="74"/>
                  </a:lnTo>
                  <a:lnTo>
                    <a:pt x="16" y="80"/>
                  </a:lnTo>
                  <a:lnTo>
                    <a:pt x="61" y="80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4" y="77"/>
                  </a:lnTo>
                  <a:lnTo>
                    <a:pt x="9" y="71"/>
                  </a:lnTo>
                  <a:lnTo>
                    <a:pt x="12" y="66"/>
                  </a:lnTo>
                  <a:lnTo>
                    <a:pt x="17" y="62"/>
                  </a:lnTo>
                  <a:lnTo>
                    <a:pt x="23" y="57"/>
                  </a:lnTo>
                  <a:lnTo>
                    <a:pt x="35" y="46"/>
                  </a:lnTo>
                  <a:lnTo>
                    <a:pt x="43" y="37"/>
                  </a:lnTo>
                  <a:lnTo>
                    <a:pt x="45" y="34"/>
                  </a:lnTo>
                  <a:lnTo>
                    <a:pt x="46" y="29"/>
                  </a:lnTo>
                  <a:lnTo>
                    <a:pt x="47" y="25"/>
                  </a:lnTo>
                  <a:lnTo>
                    <a:pt x="46" y="21"/>
                  </a:lnTo>
                  <a:lnTo>
                    <a:pt x="45" y="18"/>
                  </a:lnTo>
                  <a:lnTo>
                    <a:pt x="43" y="14"/>
                  </a:lnTo>
                  <a:lnTo>
                    <a:pt x="39" y="12"/>
                  </a:lnTo>
                  <a:lnTo>
                    <a:pt x="35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5" y="22"/>
                  </a:lnTo>
                  <a:lnTo>
                    <a:pt x="14" y="27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7" y="10"/>
                  </a:lnTo>
                  <a:lnTo>
                    <a:pt x="11" y="6"/>
                  </a:lnTo>
                  <a:lnTo>
                    <a:pt x="20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0" name="Freeform 36"/>
            <p:cNvSpPr>
              <a:spLocks/>
            </p:cNvSpPr>
            <p:nvPr/>
          </p:nvSpPr>
          <p:spPr bwMode="auto">
            <a:xfrm>
              <a:off x="944" y="1670"/>
              <a:ext cx="59" cy="92"/>
            </a:xfrm>
            <a:custGeom>
              <a:avLst/>
              <a:gdLst>
                <a:gd name="T0" fmla="*/ 30 w 59"/>
                <a:gd name="T1" fmla="*/ 0 h 92"/>
                <a:gd name="T2" fmla="*/ 42 w 59"/>
                <a:gd name="T3" fmla="*/ 1 h 92"/>
                <a:gd name="T4" fmla="*/ 50 w 59"/>
                <a:gd name="T5" fmla="*/ 7 h 92"/>
                <a:gd name="T6" fmla="*/ 54 w 59"/>
                <a:gd name="T7" fmla="*/ 11 h 92"/>
                <a:gd name="T8" fmla="*/ 56 w 59"/>
                <a:gd name="T9" fmla="*/ 14 h 92"/>
                <a:gd name="T10" fmla="*/ 57 w 59"/>
                <a:gd name="T11" fmla="*/ 19 h 92"/>
                <a:gd name="T12" fmla="*/ 57 w 59"/>
                <a:gd name="T13" fmla="*/ 25 h 92"/>
                <a:gd name="T14" fmla="*/ 57 w 59"/>
                <a:gd name="T15" fmla="*/ 30 h 92"/>
                <a:gd name="T16" fmla="*/ 56 w 59"/>
                <a:gd name="T17" fmla="*/ 36 h 92"/>
                <a:gd name="T18" fmla="*/ 53 w 59"/>
                <a:gd name="T19" fmla="*/ 41 h 92"/>
                <a:gd name="T20" fmla="*/ 49 w 59"/>
                <a:gd name="T21" fmla="*/ 47 h 92"/>
                <a:gd name="T22" fmla="*/ 47 w 59"/>
                <a:gd name="T23" fmla="*/ 50 h 92"/>
                <a:gd name="T24" fmla="*/ 43 w 59"/>
                <a:gd name="T25" fmla="*/ 54 h 92"/>
                <a:gd name="T26" fmla="*/ 38 w 59"/>
                <a:gd name="T27" fmla="*/ 58 h 92"/>
                <a:gd name="T28" fmla="*/ 32 w 59"/>
                <a:gd name="T29" fmla="*/ 63 h 92"/>
                <a:gd name="T30" fmla="*/ 28 w 59"/>
                <a:gd name="T31" fmla="*/ 66 h 92"/>
                <a:gd name="T32" fmla="*/ 25 w 59"/>
                <a:gd name="T33" fmla="*/ 70 h 92"/>
                <a:gd name="T34" fmla="*/ 21 w 59"/>
                <a:gd name="T35" fmla="*/ 72 h 92"/>
                <a:gd name="T36" fmla="*/ 20 w 59"/>
                <a:gd name="T37" fmla="*/ 74 h 92"/>
                <a:gd name="T38" fmla="*/ 15 w 59"/>
                <a:gd name="T39" fmla="*/ 80 h 92"/>
                <a:gd name="T40" fmla="*/ 59 w 59"/>
                <a:gd name="T41" fmla="*/ 80 h 92"/>
                <a:gd name="T42" fmla="*/ 59 w 59"/>
                <a:gd name="T43" fmla="*/ 92 h 92"/>
                <a:gd name="T44" fmla="*/ 0 w 59"/>
                <a:gd name="T45" fmla="*/ 92 h 92"/>
                <a:gd name="T46" fmla="*/ 0 w 59"/>
                <a:gd name="T47" fmla="*/ 87 h 92"/>
                <a:gd name="T48" fmla="*/ 1 w 59"/>
                <a:gd name="T49" fmla="*/ 83 h 92"/>
                <a:gd name="T50" fmla="*/ 3 w 59"/>
                <a:gd name="T51" fmla="*/ 77 h 92"/>
                <a:gd name="T52" fmla="*/ 7 w 59"/>
                <a:gd name="T53" fmla="*/ 71 h 92"/>
                <a:gd name="T54" fmla="*/ 10 w 59"/>
                <a:gd name="T55" fmla="*/ 66 h 92"/>
                <a:gd name="T56" fmla="*/ 15 w 59"/>
                <a:gd name="T57" fmla="*/ 62 h 92"/>
                <a:gd name="T58" fmla="*/ 21 w 59"/>
                <a:gd name="T59" fmla="*/ 57 h 92"/>
                <a:gd name="T60" fmla="*/ 33 w 59"/>
                <a:gd name="T61" fmla="*/ 46 h 92"/>
                <a:gd name="T62" fmla="*/ 41 w 59"/>
                <a:gd name="T63" fmla="*/ 37 h 92"/>
                <a:gd name="T64" fmla="*/ 44 w 59"/>
                <a:gd name="T65" fmla="*/ 34 h 92"/>
                <a:gd name="T66" fmla="*/ 45 w 59"/>
                <a:gd name="T67" fmla="*/ 29 h 92"/>
                <a:gd name="T68" fmla="*/ 45 w 59"/>
                <a:gd name="T69" fmla="*/ 25 h 92"/>
                <a:gd name="T70" fmla="*/ 45 w 59"/>
                <a:gd name="T71" fmla="*/ 21 h 92"/>
                <a:gd name="T72" fmla="*/ 44 w 59"/>
                <a:gd name="T73" fmla="*/ 18 h 92"/>
                <a:gd name="T74" fmla="*/ 42 w 59"/>
                <a:gd name="T75" fmla="*/ 14 h 92"/>
                <a:gd name="T76" fmla="*/ 38 w 59"/>
                <a:gd name="T77" fmla="*/ 12 h 92"/>
                <a:gd name="T78" fmla="*/ 35 w 59"/>
                <a:gd name="T79" fmla="*/ 11 h 92"/>
                <a:gd name="T80" fmla="*/ 30 w 59"/>
                <a:gd name="T81" fmla="*/ 11 h 92"/>
                <a:gd name="T82" fmla="*/ 25 w 59"/>
                <a:gd name="T83" fmla="*/ 11 h 92"/>
                <a:gd name="T84" fmla="*/ 20 w 59"/>
                <a:gd name="T85" fmla="*/ 12 h 92"/>
                <a:gd name="T86" fmla="*/ 18 w 59"/>
                <a:gd name="T87" fmla="*/ 14 h 92"/>
                <a:gd name="T88" fmla="*/ 15 w 59"/>
                <a:gd name="T89" fmla="*/ 18 h 92"/>
                <a:gd name="T90" fmla="*/ 13 w 59"/>
                <a:gd name="T91" fmla="*/ 22 h 92"/>
                <a:gd name="T92" fmla="*/ 13 w 59"/>
                <a:gd name="T93" fmla="*/ 27 h 92"/>
                <a:gd name="T94" fmla="*/ 1 w 59"/>
                <a:gd name="T95" fmla="*/ 25 h 92"/>
                <a:gd name="T96" fmla="*/ 2 w 59"/>
                <a:gd name="T97" fmla="*/ 19 h 92"/>
                <a:gd name="T98" fmla="*/ 3 w 59"/>
                <a:gd name="T99" fmla="*/ 14 h 92"/>
                <a:gd name="T100" fmla="*/ 6 w 59"/>
                <a:gd name="T101" fmla="*/ 10 h 92"/>
                <a:gd name="T102" fmla="*/ 9 w 59"/>
                <a:gd name="T103" fmla="*/ 6 h 92"/>
                <a:gd name="T104" fmla="*/ 19 w 59"/>
                <a:gd name="T105" fmla="*/ 1 h 92"/>
                <a:gd name="T106" fmla="*/ 30 w 59"/>
                <a:gd name="T10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92">
                  <a:moveTo>
                    <a:pt x="30" y="0"/>
                  </a:moveTo>
                  <a:lnTo>
                    <a:pt x="42" y="1"/>
                  </a:lnTo>
                  <a:lnTo>
                    <a:pt x="50" y="7"/>
                  </a:lnTo>
                  <a:lnTo>
                    <a:pt x="54" y="11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7" y="25"/>
                  </a:lnTo>
                  <a:lnTo>
                    <a:pt x="57" y="30"/>
                  </a:lnTo>
                  <a:lnTo>
                    <a:pt x="56" y="36"/>
                  </a:lnTo>
                  <a:lnTo>
                    <a:pt x="53" y="41"/>
                  </a:lnTo>
                  <a:lnTo>
                    <a:pt x="49" y="47"/>
                  </a:lnTo>
                  <a:lnTo>
                    <a:pt x="47" y="50"/>
                  </a:lnTo>
                  <a:lnTo>
                    <a:pt x="43" y="54"/>
                  </a:lnTo>
                  <a:lnTo>
                    <a:pt x="38" y="58"/>
                  </a:lnTo>
                  <a:lnTo>
                    <a:pt x="32" y="63"/>
                  </a:lnTo>
                  <a:lnTo>
                    <a:pt x="28" y="66"/>
                  </a:lnTo>
                  <a:lnTo>
                    <a:pt x="25" y="70"/>
                  </a:lnTo>
                  <a:lnTo>
                    <a:pt x="21" y="72"/>
                  </a:lnTo>
                  <a:lnTo>
                    <a:pt x="20" y="74"/>
                  </a:lnTo>
                  <a:lnTo>
                    <a:pt x="15" y="80"/>
                  </a:lnTo>
                  <a:lnTo>
                    <a:pt x="59" y="80"/>
                  </a:lnTo>
                  <a:lnTo>
                    <a:pt x="59" y="92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3" y="77"/>
                  </a:lnTo>
                  <a:lnTo>
                    <a:pt x="7" y="71"/>
                  </a:lnTo>
                  <a:lnTo>
                    <a:pt x="10" y="66"/>
                  </a:lnTo>
                  <a:lnTo>
                    <a:pt x="15" y="62"/>
                  </a:lnTo>
                  <a:lnTo>
                    <a:pt x="21" y="57"/>
                  </a:lnTo>
                  <a:lnTo>
                    <a:pt x="33" y="46"/>
                  </a:lnTo>
                  <a:lnTo>
                    <a:pt x="41" y="37"/>
                  </a:lnTo>
                  <a:lnTo>
                    <a:pt x="44" y="34"/>
                  </a:lnTo>
                  <a:lnTo>
                    <a:pt x="45" y="29"/>
                  </a:lnTo>
                  <a:lnTo>
                    <a:pt x="45" y="25"/>
                  </a:lnTo>
                  <a:lnTo>
                    <a:pt x="45" y="21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38" y="12"/>
                  </a:lnTo>
                  <a:lnTo>
                    <a:pt x="35" y="11"/>
                  </a:lnTo>
                  <a:lnTo>
                    <a:pt x="30" y="11"/>
                  </a:lnTo>
                  <a:lnTo>
                    <a:pt x="25" y="11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5" y="18"/>
                  </a:lnTo>
                  <a:lnTo>
                    <a:pt x="13" y="22"/>
                  </a:lnTo>
                  <a:lnTo>
                    <a:pt x="13" y="27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9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1" name="Line 37"/>
            <p:cNvSpPr>
              <a:spLocks noChangeShapeType="1"/>
            </p:cNvSpPr>
            <p:nvPr/>
          </p:nvSpPr>
          <p:spPr bwMode="auto">
            <a:xfrm>
              <a:off x="1034" y="1396"/>
              <a:ext cx="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2" name="Line 38"/>
            <p:cNvSpPr>
              <a:spLocks noChangeShapeType="1"/>
            </p:cNvSpPr>
            <p:nvPr/>
          </p:nvSpPr>
          <p:spPr bwMode="auto">
            <a:xfrm flipH="1">
              <a:off x="2096" y="1396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3" name="Freeform 39"/>
            <p:cNvSpPr>
              <a:spLocks/>
            </p:cNvSpPr>
            <p:nvPr/>
          </p:nvSpPr>
          <p:spPr bwMode="auto">
            <a:xfrm>
              <a:off x="872" y="1351"/>
              <a:ext cx="61" cy="92"/>
            </a:xfrm>
            <a:custGeom>
              <a:avLst/>
              <a:gdLst>
                <a:gd name="T0" fmla="*/ 32 w 61"/>
                <a:gd name="T1" fmla="*/ 0 h 92"/>
                <a:gd name="T2" fmla="*/ 43 w 61"/>
                <a:gd name="T3" fmla="*/ 1 h 92"/>
                <a:gd name="T4" fmla="*/ 52 w 61"/>
                <a:gd name="T5" fmla="*/ 7 h 92"/>
                <a:gd name="T6" fmla="*/ 55 w 61"/>
                <a:gd name="T7" fmla="*/ 11 h 92"/>
                <a:gd name="T8" fmla="*/ 57 w 61"/>
                <a:gd name="T9" fmla="*/ 16 h 92"/>
                <a:gd name="T10" fmla="*/ 58 w 61"/>
                <a:gd name="T11" fmla="*/ 19 h 92"/>
                <a:gd name="T12" fmla="*/ 59 w 61"/>
                <a:gd name="T13" fmla="*/ 25 h 92"/>
                <a:gd name="T14" fmla="*/ 58 w 61"/>
                <a:gd name="T15" fmla="*/ 30 h 92"/>
                <a:gd name="T16" fmla="*/ 57 w 61"/>
                <a:gd name="T17" fmla="*/ 36 h 92"/>
                <a:gd name="T18" fmla="*/ 55 w 61"/>
                <a:gd name="T19" fmla="*/ 41 h 92"/>
                <a:gd name="T20" fmla="*/ 50 w 61"/>
                <a:gd name="T21" fmla="*/ 47 h 92"/>
                <a:gd name="T22" fmla="*/ 47 w 61"/>
                <a:gd name="T23" fmla="*/ 50 h 92"/>
                <a:gd name="T24" fmla="*/ 44 w 61"/>
                <a:gd name="T25" fmla="*/ 54 h 92"/>
                <a:gd name="T26" fmla="*/ 39 w 61"/>
                <a:gd name="T27" fmla="*/ 58 h 92"/>
                <a:gd name="T28" fmla="*/ 34 w 61"/>
                <a:gd name="T29" fmla="*/ 63 h 92"/>
                <a:gd name="T30" fmla="*/ 29 w 61"/>
                <a:gd name="T31" fmla="*/ 67 h 92"/>
                <a:gd name="T32" fmla="*/ 26 w 61"/>
                <a:gd name="T33" fmla="*/ 70 h 92"/>
                <a:gd name="T34" fmla="*/ 23 w 61"/>
                <a:gd name="T35" fmla="*/ 73 h 92"/>
                <a:gd name="T36" fmla="*/ 21 w 61"/>
                <a:gd name="T37" fmla="*/ 74 h 92"/>
                <a:gd name="T38" fmla="*/ 16 w 61"/>
                <a:gd name="T39" fmla="*/ 80 h 92"/>
                <a:gd name="T40" fmla="*/ 61 w 61"/>
                <a:gd name="T41" fmla="*/ 80 h 92"/>
                <a:gd name="T42" fmla="*/ 61 w 61"/>
                <a:gd name="T43" fmla="*/ 92 h 92"/>
                <a:gd name="T44" fmla="*/ 0 w 61"/>
                <a:gd name="T45" fmla="*/ 92 h 92"/>
                <a:gd name="T46" fmla="*/ 0 w 61"/>
                <a:gd name="T47" fmla="*/ 87 h 92"/>
                <a:gd name="T48" fmla="*/ 1 w 61"/>
                <a:gd name="T49" fmla="*/ 83 h 92"/>
                <a:gd name="T50" fmla="*/ 4 w 61"/>
                <a:gd name="T51" fmla="*/ 77 h 92"/>
                <a:gd name="T52" fmla="*/ 9 w 61"/>
                <a:gd name="T53" fmla="*/ 71 h 92"/>
                <a:gd name="T54" fmla="*/ 12 w 61"/>
                <a:gd name="T55" fmla="*/ 67 h 92"/>
                <a:gd name="T56" fmla="*/ 17 w 61"/>
                <a:gd name="T57" fmla="*/ 62 h 92"/>
                <a:gd name="T58" fmla="*/ 23 w 61"/>
                <a:gd name="T59" fmla="*/ 57 h 92"/>
                <a:gd name="T60" fmla="*/ 35 w 61"/>
                <a:gd name="T61" fmla="*/ 46 h 92"/>
                <a:gd name="T62" fmla="*/ 43 w 61"/>
                <a:gd name="T63" fmla="*/ 38 h 92"/>
                <a:gd name="T64" fmla="*/ 45 w 61"/>
                <a:gd name="T65" fmla="*/ 34 h 92"/>
                <a:gd name="T66" fmla="*/ 46 w 61"/>
                <a:gd name="T67" fmla="*/ 29 h 92"/>
                <a:gd name="T68" fmla="*/ 47 w 61"/>
                <a:gd name="T69" fmla="*/ 25 h 92"/>
                <a:gd name="T70" fmla="*/ 46 w 61"/>
                <a:gd name="T71" fmla="*/ 22 h 92"/>
                <a:gd name="T72" fmla="*/ 45 w 61"/>
                <a:gd name="T73" fmla="*/ 18 h 92"/>
                <a:gd name="T74" fmla="*/ 43 w 61"/>
                <a:gd name="T75" fmla="*/ 15 h 92"/>
                <a:gd name="T76" fmla="*/ 39 w 61"/>
                <a:gd name="T77" fmla="*/ 12 h 92"/>
                <a:gd name="T78" fmla="*/ 35 w 61"/>
                <a:gd name="T79" fmla="*/ 11 h 92"/>
                <a:gd name="T80" fmla="*/ 30 w 61"/>
                <a:gd name="T81" fmla="*/ 11 h 92"/>
                <a:gd name="T82" fmla="*/ 26 w 61"/>
                <a:gd name="T83" fmla="*/ 11 h 92"/>
                <a:gd name="T84" fmla="*/ 22 w 61"/>
                <a:gd name="T85" fmla="*/ 12 h 92"/>
                <a:gd name="T86" fmla="*/ 18 w 61"/>
                <a:gd name="T87" fmla="*/ 15 h 92"/>
                <a:gd name="T88" fmla="*/ 16 w 61"/>
                <a:gd name="T89" fmla="*/ 18 h 92"/>
                <a:gd name="T90" fmla="*/ 15 w 61"/>
                <a:gd name="T91" fmla="*/ 22 h 92"/>
                <a:gd name="T92" fmla="*/ 14 w 61"/>
                <a:gd name="T93" fmla="*/ 27 h 92"/>
                <a:gd name="T94" fmla="*/ 1 w 61"/>
                <a:gd name="T95" fmla="*/ 25 h 92"/>
                <a:gd name="T96" fmla="*/ 3 w 61"/>
                <a:gd name="T97" fmla="*/ 19 h 92"/>
                <a:gd name="T98" fmla="*/ 5 w 61"/>
                <a:gd name="T99" fmla="*/ 15 h 92"/>
                <a:gd name="T100" fmla="*/ 7 w 61"/>
                <a:gd name="T101" fmla="*/ 10 h 92"/>
                <a:gd name="T102" fmla="*/ 11 w 61"/>
                <a:gd name="T103" fmla="*/ 6 h 92"/>
                <a:gd name="T104" fmla="*/ 20 w 61"/>
                <a:gd name="T105" fmla="*/ 1 h 92"/>
                <a:gd name="T106" fmla="*/ 32 w 61"/>
                <a:gd name="T10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" h="92">
                  <a:moveTo>
                    <a:pt x="32" y="0"/>
                  </a:moveTo>
                  <a:lnTo>
                    <a:pt x="43" y="1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7" y="16"/>
                  </a:lnTo>
                  <a:lnTo>
                    <a:pt x="58" y="19"/>
                  </a:lnTo>
                  <a:lnTo>
                    <a:pt x="59" y="25"/>
                  </a:lnTo>
                  <a:lnTo>
                    <a:pt x="58" y="30"/>
                  </a:lnTo>
                  <a:lnTo>
                    <a:pt x="57" y="36"/>
                  </a:lnTo>
                  <a:lnTo>
                    <a:pt x="55" y="41"/>
                  </a:lnTo>
                  <a:lnTo>
                    <a:pt x="50" y="47"/>
                  </a:lnTo>
                  <a:lnTo>
                    <a:pt x="47" y="50"/>
                  </a:lnTo>
                  <a:lnTo>
                    <a:pt x="44" y="54"/>
                  </a:lnTo>
                  <a:lnTo>
                    <a:pt x="39" y="58"/>
                  </a:lnTo>
                  <a:lnTo>
                    <a:pt x="34" y="63"/>
                  </a:lnTo>
                  <a:lnTo>
                    <a:pt x="29" y="67"/>
                  </a:lnTo>
                  <a:lnTo>
                    <a:pt x="26" y="70"/>
                  </a:lnTo>
                  <a:lnTo>
                    <a:pt x="23" y="73"/>
                  </a:lnTo>
                  <a:lnTo>
                    <a:pt x="21" y="74"/>
                  </a:lnTo>
                  <a:lnTo>
                    <a:pt x="16" y="80"/>
                  </a:lnTo>
                  <a:lnTo>
                    <a:pt x="61" y="80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4" y="77"/>
                  </a:lnTo>
                  <a:lnTo>
                    <a:pt x="9" y="71"/>
                  </a:lnTo>
                  <a:lnTo>
                    <a:pt x="12" y="67"/>
                  </a:lnTo>
                  <a:lnTo>
                    <a:pt x="17" y="62"/>
                  </a:lnTo>
                  <a:lnTo>
                    <a:pt x="23" y="57"/>
                  </a:lnTo>
                  <a:lnTo>
                    <a:pt x="35" y="46"/>
                  </a:lnTo>
                  <a:lnTo>
                    <a:pt x="43" y="38"/>
                  </a:lnTo>
                  <a:lnTo>
                    <a:pt x="45" y="34"/>
                  </a:lnTo>
                  <a:lnTo>
                    <a:pt x="46" y="29"/>
                  </a:lnTo>
                  <a:lnTo>
                    <a:pt x="47" y="25"/>
                  </a:lnTo>
                  <a:lnTo>
                    <a:pt x="46" y="22"/>
                  </a:lnTo>
                  <a:lnTo>
                    <a:pt x="45" y="18"/>
                  </a:lnTo>
                  <a:lnTo>
                    <a:pt x="43" y="15"/>
                  </a:lnTo>
                  <a:lnTo>
                    <a:pt x="39" y="12"/>
                  </a:lnTo>
                  <a:lnTo>
                    <a:pt x="35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6" y="18"/>
                  </a:lnTo>
                  <a:lnTo>
                    <a:pt x="15" y="22"/>
                  </a:lnTo>
                  <a:lnTo>
                    <a:pt x="14" y="27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5"/>
                  </a:lnTo>
                  <a:lnTo>
                    <a:pt x="7" y="10"/>
                  </a:lnTo>
                  <a:lnTo>
                    <a:pt x="11" y="6"/>
                  </a:lnTo>
                  <a:lnTo>
                    <a:pt x="20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4" name="Freeform 40"/>
            <p:cNvSpPr>
              <a:spLocks noEditPoints="1"/>
            </p:cNvSpPr>
            <p:nvPr/>
          </p:nvSpPr>
          <p:spPr bwMode="auto">
            <a:xfrm>
              <a:off x="941" y="1352"/>
              <a:ext cx="64" cy="91"/>
            </a:xfrm>
            <a:custGeom>
              <a:avLst/>
              <a:gdLst>
                <a:gd name="T0" fmla="*/ 41 w 64"/>
                <a:gd name="T1" fmla="*/ 23 h 91"/>
                <a:gd name="T2" fmla="*/ 15 w 64"/>
                <a:gd name="T3" fmla="*/ 57 h 91"/>
                <a:gd name="T4" fmla="*/ 41 w 64"/>
                <a:gd name="T5" fmla="*/ 57 h 91"/>
                <a:gd name="T6" fmla="*/ 41 w 64"/>
                <a:gd name="T7" fmla="*/ 23 h 91"/>
                <a:gd name="T8" fmla="*/ 44 w 64"/>
                <a:gd name="T9" fmla="*/ 0 h 91"/>
                <a:gd name="T10" fmla="*/ 53 w 64"/>
                <a:gd name="T11" fmla="*/ 0 h 91"/>
                <a:gd name="T12" fmla="*/ 53 w 64"/>
                <a:gd name="T13" fmla="*/ 57 h 91"/>
                <a:gd name="T14" fmla="*/ 64 w 64"/>
                <a:gd name="T15" fmla="*/ 57 h 91"/>
                <a:gd name="T16" fmla="*/ 64 w 64"/>
                <a:gd name="T17" fmla="*/ 69 h 91"/>
                <a:gd name="T18" fmla="*/ 53 w 64"/>
                <a:gd name="T19" fmla="*/ 69 h 91"/>
                <a:gd name="T20" fmla="*/ 53 w 64"/>
                <a:gd name="T21" fmla="*/ 91 h 91"/>
                <a:gd name="T22" fmla="*/ 41 w 64"/>
                <a:gd name="T23" fmla="*/ 91 h 91"/>
                <a:gd name="T24" fmla="*/ 41 w 64"/>
                <a:gd name="T25" fmla="*/ 69 h 91"/>
                <a:gd name="T26" fmla="*/ 0 w 64"/>
                <a:gd name="T27" fmla="*/ 69 h 91"/>
                <a:gd name="T28" fmla="*/ 0 w 64"/>
                <a:gd name="T29" fmla="*/ 57 h 91"/>
                <a:gd name="T30" fmla="*/ 44 w 64"/>
                <a:gd name="T3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91">
                  <a:moveTo>
                    <a:pt x="41" y="23"/>
                  </a:moveTo>
                  <a:lnTo>
                    <a:pt x="15" y="57"/>
                  </a:lnTo>
                  <a:lnTo>
                    <a:pt x="41" y="57"/>
                  </a:lnTo>
                  <a:lnTo>
                    <a:pt x="41" y="23"/>
                  </a:lnTo>
                  <a:close/>
                  <a:moveTo>
                    <a:pt x="44" y="0"/>
                  </a:moveTo>
                  <a:lnTo>
                    <a:pt x="53" y="0"/>
                  </a:lnTo>
                  <a:lnTo>
                    <a:pt x="53" y="57"/>
                  </a:lnTo>
                  <a:lnTo>
                    <a:pt x="64" y="57"/>
                  </a:lnTo>
                  <a:lnTo>
                    <a:pt x="64" y="69"/>
                  </a:lnTo>
                  <a:lnTo>
                    <a:pt x="53" y="69"/>
                  </a:lnTo>
                  <a:lnTo>
                    <a:pt x="53" y="91"/>
                  </a:lnTo>
                  <a:lnTo>
                    <a:pt x="41" y="91"/>
                  </a:lnTo>
                  <a:lnTo>
                    <a:pt x="41" y="69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5" name="Line 41"/>
            <p:cNvSpPr>
              <a:spLocks noChangeShapeType="1"/>
            </p:cNvSpPr>
            <p:nvPr/>
          </p:nvSpPr>
          <p:spPr bwMode="auto">
            <a:xfrm>
              <a:off x="1034" y="1077"/>
              <a:ext cx="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6" name="Line 42"/>
            <p:cNvSpPr>
              <a:spLocks noChangeShapeType="1"/>
            </p:cNvSpPr>
            <p:nvPr/>
          </p:nvSpPr>
          <p:spPr bwMode="auto">
            <a:xfrm flipH="1">
              <a:off x="2096" y="1077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7" name="Freeform 43"/>
            <p:cNvSpPr>
              <a:spLocks/>
            </p:cNvSpPr>
            <p:nvPr/>
          </p:nvSpPr>
          <p:spPr bwMode="auto">
            <a:xfrm>
              <a:off x="872" y="1032"/>
              <a:ext cx="61" cy="93"/>
            </a:xfrm>
            <a:custGeom>
              <a:avLst/>
              <a:gdLst>
                <a:gd name="T0" fmla="*/ 32 w 61"/>
                <a:gd name="T1" fmla="*/ 0 h 93"/>
                <a:gd name="T2" fmla="*/ 43 w 61"/>
                <a:gd name="T3" fmla="*/ 3 h 93"/>
                <a:gd name="T4" fmla="*/ 52 w 61"/>
                <a:gd name="T5" fmla="*/ 7 h 93"/>
                <a:gd name="T6" fmla="*/ 55 w 61"/>
                <a:gd name="T7" fmla="*/ 12 h 93"/>
                <a:gd name="T8" fmla="*/ 57 w 61"/>
                <a:gd name="T9" fmla="*/ 16 h 93"/>
                <a:gd name="T10" fmla="*/ 58 w 61"/>
                <a:gd name="T11" fmla="*/ 21 h 93"/>
                <a:gd name="T12" fmla="*/ 59 w 61"/>
                <a:gd name="T13" fmla="*/ 26 h 93"/>
                <a:gd name="T14" fmla="*/ 58 w 61"/>
                <a:gd name="T15" fmla="*/ 32 h 93"/>
                <a:gd name="T16" fmla="*/ 57 w 61"/>
                <a:gd name="T17" fmla="*/ 36 h 93"/>
                <a:gd name="T18" fmla="*/ 55 w 61"/>
                <a:gd name="T19" fmla="*/ 42 h 93"/>
                <a:gd name="T20" fmla="*/ 50 w 61"/>
                <a:gd name="T21" fmla="*/ 47 h 93"/>
                <a:gd name="T22" fmla="*/ 47 w 61"/>
                <a:gd name="T23" fmla="*/ 51 h 93"/>
                <a:gd name="T24" fmla="*/ 44 w 61"/>
                <a:gd name="T25" fmla="*/ 55 h 93"/>
                <a:gd name="T26" fmla="*/ 39 w 61"/>
                <a:gd name="T27" fmla="*/ 59 h 93"/>
                <a:gd name="T28" fmla="*/ 34 w 61"/>
                <a:gd name="T29" fmla="*/ 64 h 93"/>
                <a:gd name="T30" fmla="*/ 29 w 61"/>
                <a:gd name="T31" fmla="*/ 68 h 93"/>
                <a:gd name="T32" fmla="*/ 26 w 61"/>
                <a:gd name="T33" fmla="*/ 70 h 93"/>
                <a:gd name="T34" fmla="*/ 23 w 61"/>
                <a:gd name="T35" fmla="*/ 73 h 93"/>
                <a:gd name="T36" fmla="*/ 21 w 61"/>
                <a:gd name="T37" fmla="*/ 75 h 93"/>
                <a:gd name="T38" fmla="*/ 16 w 61"/>
                <a:gd name="T39" fmla="*/ 81 h 93"/>
                <a:gd name="T40" fmla="*/ 61 w 61"/>
                <a:gd name="T41" fmla="*/ 81 h 93"/>
                <a:gd name="T42" fmla="*/ 61 w 61"/>
                <a:gd name="T43" fmla="*/ 93 h 93"/>
                <a:gd name="T44" fmla="*/ 0 w 61"/>
                <a:gd name="T45" fmla="*/ 93 h 93"/>
                <a:gd name="T46" fmla="*/ 0 w 61"/>
                <a:gd name="T47" fmla="*/ 88 h 93"/>
                <a:gd name="T48" fmla="*/ 1 w 61"/>
                <a:gd name="T49" fmla="*/ 85 h 93"/>
                <a:gd name="T50" fmla="*/ 4 w 61"/>
                <a:gd name="T51" fmla="*/ 78 h 93"/>
                <a:gd name="T52" fmla="*/ 9 w 61"/>
                <a:gd name="T53" fmla="*/ 71 h 93"/>
                <a:gd name="T54" fmla="*/ 12 w 61"/>
                <a:gd name="T55" fmla="*/ 68 h 93"/>
                <a:gd name="T56" fmla="*/ 17 w 61"/>
                <a:gd name="T57" fmla="*/ 63 h 93"/>
                <a:gd name="T58" fmla="*/ 23 w 61"/>
                <a:gd name="T59" fmla="*/ 58 h 93"/>
                <a:gd name="T60" fmla="*/ 35 w 61"/>
                <a:gd name="T61" fmla="*/ 47 h 93"/>
                <a:gd name="T62" fmla="*/ 43 w 61"/>
                <a:gd name="T63" fmla="*/ 39 h 93"/>
                <a:gd name="T64" fmla="*/ 45 w 61"/>
                <a:gd name="T65" fmla="*/ 34 h 93"/>
                <a:gd name="T66" fmla="*/ 46 w 61"/>
                <a:gd name="T67" fmla="*/ 30 h 93"/>
                <a:gd name="T68" fmla="*/ 47 w 61"/>
                <a:gd name="T69" fmla="*/ 26 h 93"/>
                <a:gd name="T70" fmla="*/ 46 w 61"/>
                <a:gd name="T71" fmla="*/ 22 h 93"/>
                <a:gd name="T72" fmla="*/ 45 w 61"/>
                <a:gd name="T73" fmla="*/ 18 h 93"/>
                <a:gd name="T74" fmla="*/ 43 w 61"/>
                <a:gd name="T75" fmla="*/ 16 h 93"/>
                <a:gd name="T76" fmla="*/ 39 w 61"/>
                <a:gd name="T77" fmla="*/ 14 h 93"/>
                <a:gd name="T78" fmla="*/ 35 w 61"/>
                <a:gd name="T79" fmla="*/ 12 h 93"/>
                <a:gd name="T80" fmla="*/ 30 w 61"/>
                <a:gd name="T81" fmla="*/ 11 h 93"/>
                <a:gd name="T82" fmla="*/ 26 w 61"/>
                <a:gd name="T83" fmla="*/ 12 h 93"/>
                <a:gd name="T84" fmla="*/ 22 w 61"/>
                <a:gd name="T85" fmla="*/ 14 h 93"/>
                <a:gd name="T86" fmla="*/ 18 w 61"/>
                <a:gd name="T87" fmla="*/ 16 h 93"/>
                <a:gd name="T88" fmla="*/ 16 w 61"/>
                <a:gd name="T89" fmla="*/ 18 h 93"/>
                <a:gd name="T90" fmla="*/ 15 w 61"/>
                <a:gd name="T91" fmla="*/ 23 h 93"/>
                <a:gd name="T92" fmla="*/ 14 w 61"/>
                <a:gd name="T93" fmla="*/ 27 h 93"/>
                <a:gd name="T94" fmla="*/ 1 w 61"/>
                <a:gd name="T95" fmla="*/ 26 h 93"/>
                <a:gd name="T96" fmla="*/ 3 w 61"/>
                <a:gd name="T97" fmla="*/ 20 h 93"/>
                <a:gd name="T98" fmla="*/ 5 w 61"/>
                <a:gd name="T99" fmla="*/ 15 h 93"/>
                <a:gd name="T100" fmla="*/ 7 w 61"/>
                <a:gd name="T101" fmla="*/ 11 h 93"/>
                <a:gd name="T102" fmla="*/ 11 w 61"/>
                <a:gd name="T103" fmla="*/ 7 h 93"/>
                <a:gd name="T104" fmla="*/ 20 w 61"/>
                <a:gd name="T105" fmla="*/ 3 h 93"/>
                <a:gd name="T106" fmla="*/ 32 w 61"/>
                <a:gd name="T10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" h="93">
                  <a:moveTo>
                    <a:pt x="32" y="0"/>
                  </a:moveTo>
                  <a:lnTo>
                    <a:pt x="43" y="3"/>
                  </a:lnTo>
                  <a:lnTo>
                    <a:pt x="52" y="7"/>
                  </a:lnTo>
                  <a:lnTo>
                    <a:pt x="55" y="12"/>
                  </a:lnTo>
                  <a:lnTo>
                    <a:pt x="57" y="16"/>
                  </a:lnTo>
                  <a:lnTo>
                    <a:pt x="58" y="21"/>
                  </a:lnTo>
                  <a:lnTo>
                    <a:pt x="59" y="26"/>
                  </a:lnTo>
                  <a:lnTo>
                    <a:pt x="58" y="32"/>
                  </a:lnTo>
                  <a:lnTo>
                    <a:pt x="57" y="36"/>
                  </a:lnTo>
                  <a:lnTo>
                    <a:pt x="55" y="42"/>
                  </a:lnTo>
                  <a:lnTo>
                    <a:pt x="50" y="47"/>
                  </a:lnTo>
                  <a:lnTo>
                    <a:pt x="47" y="51"/>
                  </a:lnTo>
                  <a:lnTo>
                    <a:pt x="44" y="55"/>
                  </a:lnTo>
                  <a:lnTo>
                    <a:pt x="39" y="59"/>
                  </a:lnTo>
                  <a:lnTo>
                    <a:pt x="34" y="64"/>
                  </a:lnTo>
                  <a:lnTo>
                    <a:pt x="29" y="68"/>
                  </a:lnTo>
                  <a:lnTo>
                    <a:pt x="26" y="70"/>
                  </a:lnTo>
                  <a:lnTo>
                    <a:pt x="23" y="73"/>
                  </a:lnTo>
                  <a:lnTo>
                    <a:pt x="21" y="75"/>
                  </a:lnTo>
                  <a:lnTo>
                    <a:pt x="16" y="81"/>
                  </a:lnTo>
                  <a:lnTo>
                    <a:pt x="61" y="81"/>
                  </a:lnTo>
                  <a:lnTo>
                    <a:pt x="61" y="9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1" y="85"/>
                  </a:lnTo>
                  <a:lnTo>
                    <a:pt x="4" y="78"/>
                  </a:lnTo>
                  <a:lnTo>
                    <a:pt x="9" y="71"/>
                  </a:lnTo>
                  <a:lnTo>
                    <a:pt x="12" y="68"/>
                  </a:lnTo>
                  <a:lnTo>
                    <a:pt x="17" y="63"/>
                  </a:lnTo>
                  <a:lnTo>
                    <a:pt x="23" y="58"/>
                  </a:lnTo>
                  <a:lnTo>
                    <a:pt x="35" y="47"/>
                  </a:lnTo>
                  <a:lnTo>
                    <a:pt x="43" y="39"/>
                  </a:lnTo>
                  <a:lnTo>
                    <a:pt x="45" y="34"/>
                  </a:lnTo>
                  <a:lnTo>
                    <a:pt x="46" y="30"/>
                  </a:lnTo>
                  <a:lnTo>
                    <a:pt x="47" y="26"/>
                  </a:lnTo>
                  <a:lnTo>
                    <a:pt x="46" y="22"/>
                  </a:lnTo>
                  <a:lnTo>
                    <a:pt x="45" y="18"/>
                  </a:lnTo>
                  <a:lnTo>
                    <a:pt x="43" y="16"/>
                  </a:lnTo>
                  <a:lnTo>
                    <a:pt x="39" y="14"/>
                  </a:lnTo>
                  <a:lnTo>
                    <a:pt x="35" y="12"/>
                  </a:lnTo>
                  <a:lnTo>
                    <a:pt x="30" y="11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5" y="23"/>
                  </a:lnTo>
                  <a:lnTo>
                    <a:pt x="14" y="27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20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8" name="Freeform 44"/>
            <p:cNvSpPr>
              <a:spLocks noEditPoints="1"/>
            </p:cNvSpPr>
            <p:nvPr/>
          </p:nvSpPr>
          <p:spPr bwMode="auto">
            <a:xfrm>
              <a:off x="944" y="1032"/>
              <a:ext cx="61" cy="94"/>
            </a:xfrm>
            <a:custGeom>
              <a:avLst/>
              <a:gdLst>
                <a:gd name="T0" fmla="*/ 25 w 61"/>
                <a:gd name="T1" fmla="*/ 44 h 94"/>
                <a:gd name="T2" fmla="*/ 16 w 61"/>
                <a:gd name="T3" fmla="*/ 49 h 94"/>
                <a:gd name="T4" fmla="*/ 12 w 61"/>
                <a:gd name="T5" fmla="*/ 57 h 94"/>
                <a:gd name="T6" fmla="*/ 12 w 61"/>
                <a:gd name="T7" fmla="*/ 68 h 94"/>
                <a:gd name="T8" fmla="*/ 16 w 61"/>
                <a:gd name="T9" fmla="*/ 78 h 94"/>
                <a:gd name="T10" fmla="*/ 25 w 61"/>
                <a:gd name="T11" fmla="*/ 82 h 94"/>
                <a:gd name="T12" fmla="*/ 36 w 61"/>
                <a:gd name="T13" fmla="*/ 82 h 94"/>
                <a:gd name="T14" fmla="*/ 43 w 61"/>
                <a:gd name="T15" fmla="*/ 78 h 94"/>
                <a:gd name="T16" fmla="*/ 48 w 61"/>
                <a:gd name="T17" fmla="*/ 69 h 94"/>
                <a:gd name="T18" fmla="*/ 48 w 61"/>
                <a:gd name="T19" fmla="*/ 57 h 94"/>
                <a:gd name="T20" fmla="*/ 44 w 61"/>
                <a:gd name="T21" fmla="*/ 49 h 94"/>
                <a:gd name="T22" fmla="*/ 36 w 61"/>
                <a:gd name="T23" fmla="*/ 44 h 94"/>
                <a:gd name="T24" fmla="*/ 32 w 61"/>
                <a:gd name="T25" fmla="*/ 0 h 94"/>
                <a:gd name="T26" fmla="*/ 45 w 61"/>
                <a:gd name="T27" fmla="*/ 4 h 94"/>
                <a:gd name="T28" fmla="*/ 55 w 61"/>
                <a:gd name="T29" fmla="*/ 12 h 94"/>
                <a:gd name="T30" fmla="*/ 59 w 61"/>
                <a:gd name="T31" fmla="*/ 24 h 94"/>
                <a:gd name="T32" fmla="*/ 47 w 61"/>
                <a:gd name="T33" fmla="*/ 22 h 94"/>
                <a:gd name="T34" fmla="*/ 43 w 61"/>
                <a:gd name="T35" fmla="*/ 16 h 94"/>
                <a:gd name="T36" fmla="*/ 36 w 61"/>
                <a:gd name="T37" fmla="*/ 12 h 94"/>
                <a:gd name="T38" fmla="*/ 27 w 61"/>
                <a:gd name="T39" fmla="*/ 12 h 94"/>
                <a:gd name="T40" fmla="*/ 18 w 61"/>
                <a:gd name="T41" fmla="*/ 18 h 94"/>
                <a:gd name="T42" fmla="*/ 12 w 61"/>
                <a:gd name="T43" fmla="*/ 33 h 94"/>
                <a:gd name="T44" fmla="*/ 14 w 61"/>
                <a:gd name="T45" fmla="*/ 41 h 94"/>
                <a:gd name="T46" fmla="*/ 21 w 61"/>
                <a:gd name="T47" fmla="*/ 35 h 94"/>
                <a:gd name="T48" fmla="*/ 33 w 61"/>
                <a:gd name="T49" fmla="*/ 33 h 94"/>
                <a:gd name="T50" fmla="*/ 44 w 61"/>
                <a:gd name="T51" fmla="*/ 35 h 94"/>
                <a:gd name="T52" fmla="*/ 53 w 61"/>
                <a:gd name="T53" fmla="*/ 41 h 94"/>
                <a:gd name="T54" fmla="*/ 61 w 61"/>
                <a:gd name="T55" fmla="*/ 63 h 94"/>
                <a:gd name="T56" fmla="*/ 59 w 61"/>
                <a:gd name="T57" fmla="*/ 74 h 94"/>
                <a:gd name="T58" fmla="*/ 54 w 61"/>
                <a:gd name="T59" fmla="*/ 84 h 94"/>
                <a:gd name="T60" fmla="*/ 47 w 61"/>
                <a:gd name="T61" fmla="*/ 90 h 94"/>
                <a:gd name="T62" fmla="*/ 37 w 61"/>
                <a:gd name="T63" fmla="*/ 93 h 94"/>
                <a:gd name="T64" fmla="*/ 19 w 61"/>
                <a:gd name="T65" fmla="*/ 91 h 94"/>
                <a:gd name="T66" fmla="*/ 3 w 61"/>
                <a:gd name="T67" fmla="*/ 75 h 94"/>
                <a:gd name="T68" fmla="*/ 0 w 61"/>
                <a:gd name="T69" fmla="*/ 50 h 94"/>
                <a:gd name="T70" fmla="*/ 3 w 61"/>
                <a:gd name="T71" fmla="*/ 21 h 94"/>
                <a:gd name="T72" fmla="*/ 19 w 61"/>
                <a:gd name="T73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94">
                  <a:moveTo>
                    <a:pt x="30" y="44"/>
                  </a:moveTo>
                  <a:lnTo>
                    <a:pt x="25" y="44"/>
                  </a:lnTo>
                  <a:lnTo>
                    <a:pt x="20" y="46"/>
                  </a:lnTo>
                  <a:lnTo>
                    <a:pt x="16" y="49"/>
                  </a:lnTo>
                  <a:lnTo>
                    <a:pt x="14" y="52"/>
                  </a:lnTo>
                  <a:lnTo>
                    <a:pt x="12" y="57"/>
                  </a:lnTo>
                  <a:lnTo>
                    <a:pt x="12" y="62"/>
                  </a:lnTo>
                  <a:lnTo>
                    <a:pt x="12" y="68"/>
                  </a:lnTo>
                  <a:lnTo>
                    <a:pt x="14" y="73"/>
                  </a:lnTo>
                  <a:lnTo>
                    <a:pt x="16" y="78"/>
                  </a:lnTo>
                  <a:lnTo>
                    <a:pt x="20" y="81"/>
                  </a:lnTo>
                  <a:lnTo>
                    <a:pt x="25" y="82"/>
                  </a:lnTo>
                  <a:lnTo>
                    <a:pt x="31" y="84"/>
                  </a:lnTo>
                  <a:lnTo>
                    <a:pt x="36" y="82"/>
                  </a:lnTo>
                  <a:lnTo>
                    <a:pt x="39" y="81"/>
                  </a:lnTo>
                  <a:lnTo>
                    <a:pt x="43" y="78"/>
                  </a:lnTo>
                  <a:lnTo>
                    <a:pt x="47" y="74"/>
                  </a:lnTo>
                  <a:lnTo>
                    <a:pt x="48" y="69"/>
                  </a:lnTo>
                  <a:lnTo>
                    <a:pt x="49" y="63"/>
                  </a:lnTo>
                  <a:lnTo>
                    <a:pt x="48" y="57"/>
                  </a:lnTo>
                  <a:lnTo>
                    <a:pt x="47" y="52"/>
                  </a:lnTo>
                  <a:lnTo>
                    <a:pt x="44" y="49"/>
                  </a:lnTo>
                  <a:lnTo>
                    <a:pt x="39" y="46"/>
                  </a:lnTo>
                  <a:lnTo>
                    <a:pt x="36" y="44"/>
                  </a:lnTo>
                  <a:lnTo>
                    <a:pt x="30" y="44"/>
                  </a:lnTo>
                  <a:close/>
                  <a:moveTo>
                    <a:pt x="32" y="0"/>
                  </a:moveTo>
                  <a:lnTo>
                    <a:pt x="39" y="1"/>
                  </a:lnTo>
                  <a:lnTo>
                    <a:pt x="45" y="4"/>
                  </a:lnTo>
                  <a:lnTo>
                    <a:pt x="50" y="7"/>
                  </a:lnTo>
                  <a:lnTo>
                    <a:pt x="55" y="12"/>
                  </a:lnTo>
                  <a:lnTo>
                    <a:pt x="57" y="17"/>
                  </a:lnTo>
                  <a:lnTo>
                    <a:pt x="59" y="24"/>
                  </a:lnTo>
                  <a:lnTo>
                    <a:pt x="47" y="26"/>
                  </a:lnTo>
                  <a:lnTo>
                    <a:pt x="47" y="22"/>
                  </a:lnTo>
                  <a:lnTo>
                    <a:pt x="44" y="18"/>
                  </a:lnTo>
                  <a:lnTo>
                    <a:pt x="43" y="16"/>
                  </a:lnTo>
                  <a:lnTo>
                    <a:pt x="39" y="14"/>
                  </a:lnTo>
                  <a:lnTo>
                    <a:pt x="36" y="12"/>
                  </a:lnTo>
                  <a:lnTo>
                    <a:pt x="32" y="11"/>
                  </a:lnTo>
                  <a:lnTo>
                    <a:pt x="27" y="12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2" y="33"/>
                  </a:lnTo>
                  <a:lnTo>
                    <a:pt x="12" y="45"/>
                  </a:lnTo>
                  <a:lnTo>
                    <a:pt x="14" y="41"/>
                  </a:lnTo>
                  <a:lnTo>
                    <a:pt x="18" y="38"/>
                  </a:lnTo>
                  <a:lnTo>
                    <a:pt x="21" y="35"/>
                  </a:lnTo>
                  <a:lnTo>
                    <a:pt x="27" y="33"/>
                  </a:lnTo>
                  <a:lnTo>
                    <a:pt x="33" y="33"/>
                  </a:lnTo>
                  <a:lnTo>
                    <a:pt x="39" y="33"/>
                  </a:lnTo>
                  <a:lnTo>
                    <a:pt x="44" y="35"/>
                  </a:lnTo>
                  <a:lnTo>
                    <a:pt x="49" y="38"/>
                  </a:lnTo>
                  <a:lnTo>
                    <a:pt x="53" y="41"/>
                  </a:lnTo>
                  <a:lnTo>
                    <a:pt x="59" y="51"/>
                  </a:lnTo>
                  <a:lnTo>
                    <a:pt x="61" y="63"/>
                  </a:lnTo>
                  <a:lnTo>
                    <a:pt x="60" y="68"/>
                  </a:lnTo>
                  <a:lnTo>
                    <a:pt x="59" y="74"/>
                  </a:lnTo>
                  <a:lnTo>
                    <a:pt x="56" y="79"/>
                  </a:lnTo>
                  <a:lnTo>
                    <a:pt x="54" y="84"/>
                  </a:lnTo>
                  <a:lnTo>
                    <a:pt x="50" y="87"/>
                  </a:lnTo>
                  <a:lnTo>
                    <a:pt x="47" y="90"/>
                  </a:lnTo>
                  <a:lnTo>
                    <a:pt x="42" y="92"/>
                  </a:lnTo>
                  <a:lnTo>
                    <a:pt x="37" y="93"/>
                  </a:lnTo>
                  <a:lnTo>
                    <a:pt x="31" y="94"/>
                  </a:lnTo>
                  <a:lnTo>
                    <a:pt x="19" y="91"/>
                  </a:lnTo>
                  <a:lnTo>
                    <a:pt x="8" y="84"/>
                  </a:lnTo>
                  <a:lnTo>
                    <a:pt x="3" y="75"/>
                  </a:lnTo>
                  <a:lnTo>
                    <a:pt x="1" y="64"/>
                  </a:lnTo>
                  <a:lnTo>
                    <a:pt x="0" y="50"/>
                  </a:lnTo>
                  <a:lnTo>
                    <a:pt x="1" y="34"/>
                  </a:lnTo>
                  <a:lnTo>
                    <a:pt x="3" y="21"/>
                  </a:lnTo>
                  <a:lnTo>
                    <a:pt x="9" y="11"/>
                  </a:lnTo>
                  <a:lnTo>
                    <a:pt x="19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9" name="Line 45"/>
            <p:cNvSpPr>
              <a:spLocks noChangeShapeType="1"/>
            </p:cNvSpPr>
            <p:nvPr/>
          </p:nvSpPr>
          <p:spPr bwMode="auto">
            <a:xfrm>
              <a:off x="1034" y="1077"/>
              <a:ext cx="10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0" name="Line 46"/>
            <p:cNvSpPr>
              <a:spLocks noChangeShapeType="1"/>
            </p:cNvSpPr>
            <p:nvPr/>
          </p:nvSpPr>
          <p:spPr bwMode="auto">
            <a:xfrm>
              <a:off x="1034" y="2034"/>
              <a:ext cx="10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1" name="Line 47"/>
            <p:cNvSpPr>
              <a:spLocks noChangeShapeType="1"/>
            </p:cNvSpPr>
            <p:nvPr/>
          </p:nvSpPr>
          <p:spPr bwMode="auto">
            <a:xfrm flipV="1">
              <a:off x="2108" y="1077"/>
              <a:ext cx="0" cy="9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2" name="Line 48"/>
            <p:cNvSpPr>
              <a:spLocks noChangeShapeType="1"/>
            </p:cNvSpPr>
            <p:nvPr/>
          </p:nvSpPr>
          <p:spPr bwMode="auto">
            <a:xfrm flipV="1">
              <a:off x="1034" y="1077"/>
              <a:ext cx="0" cy="9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3" name="Freeform 49"/>
            <p:cNvSpPr>
              <a:spLocks/>
            </p:cNvSpPr>
            <p:nvPr/>
          </p:nvSpPr>
          <p:spPr bwMode="auto">
            <a:xfrm>
              <a:off x="1034" y="1168"/>
              <a:ext cx="1074" cy="730"/>
            </a:xfrm>
            <a:custGeom>
              <a:avLst/>
              <a:gdLst>
                <a:gd name="T0" fmla="*/ 13 w 1074"/>
                <a:gd name="T1" fmla="*/ 4 h 730"/>
                <a:gd name="T2" fmla="*/ 23 w 1074"/>
                <a:gd name="T3" fmla="*/ 22 h 730"/>
                <a:gd name="T4" fmla="*/ 38 w 1074"/>
                <a:gd name="T5" fmla="*/ 50 h 730"/>
                <a:gd name="T6" fmla="*/ 63 w 1074"/>
                <a:gd name="T7" fmla="*/ 101 h 730"/>
                <a:gd name="T8" fmla="*/ 79 w 1074"/>
                <a:gd name="T9" fmla="*/ 130 h 730"/>
                <a:gd name="T10" fmla="*/ 126 w 1074"/>
                <a:gd name="T11" fmla="*/ 211 h 730"/>
                <a:gd name="T12" fmla="*/ 157 w 1074"/>
                <a:gd name="T13" fmla="*/ 265 h 730"/>
                <a:gd name="T14" fmla="*/ 221 w 1074"/>
                <a:gd name="T15" fmla="*/ 355 h 730"/>
                <a:gd name="T16" fmla="*/ 292 w 1074"/>
                <a:gd name="T17" fmla="*/ 443 h 730"/>
                <a:gd name="T18" fmla="*/ 370 w 1074"/>
                <a:gd name="T19" fmla="*/ 520 h 730"/>
                <a:gd name="T20" fmla="*/ 417 w 1074"/>
                <a:gd name="T21" fmla="*/ 562 h 730"/>
                <a:gd name="T22" fmla="*/ 517 w 1074"/>
                <a:gd name="T23" fmla="*/ 630 h 730"/>
                <a:gd name="T24" fmla="*/ 601 w 1074"/>
                <a:gd name="T25" fmla="*/ 670 h 730"/>
                <a:gd name="T26" fmla="*/ 667 w 1074"/>
                <a:gd name="T27" fmla="*/ 692 h 730"/>
                <a:gd name="T28" fmla="*/ 729 w 1074"/>
                <a:gd name="T29" fmla="*/ 704 h 730"/>
                <a:gd name="T30" fmla="*/ 760 w 1074"/>
                <a:gd name="T31" fmla="*/ 707 h 730"/>
                <a:gd name="T32" fmla="*/ 873 w 1074"/>
                <a:gd name="T33" fmla="*/ 700 h 730"/>
                <a:gd name="T34" fmla="*/ 899 w 1074"/>
                <a:gd name="T35" fmla="*/ 695 h 730"/>
                <a:gd name="T36" fmla="*/ 922 w 1074"/>
                <a:gd name="T37" fmla="*/ 689 h 730"/>
                <a:gd name="T38" fmla="*/ 944 w 1074"/>
                <a:gd name="T39" fmla="*/ 683 h 730"/>
                <a:gd name="T40" fmla="*/ 983 w 1074"/>
                <a:gd name="T41" fmla="*/ 669 h 730"/>
                <a:gd name="T42" fmla="*/ 1001 w 1074"/>
                <a:gd name="T43" fmla="*/ 661 h 730"/>
                <a:gd name="T44" fmla="*/ 1016 w 1074"/>
                <a:gd name="T45" fmla="*/ 655 h 730"/>
                <a:gd name="T46" fmla="*/ 1034 w 1074"/>
                <a:gd name="T47" fmla="*/ 647 h 730"/>
                <a:gd name="T48" fmla="*/ 1047 w 1074"/>
                <a:gd name="T49" fmla="*/ 640 h 730"/>
                <a:gd name="T50" fmla="*/ 1056 w 1074"/>
                <a:gd name="T51" fmla="*/ 636 h 730"/>
                <a:gd name="T52" fmla="*/ 1062 w 1074"/>
                <a:gd name="T53" fmla="*/ 631 h 730"/>
                <a:gd name="T54" fmla="*/ 1074 w 1074"/>
                <a:gd name="T55" fmla="*/ 626 h 730"/>
                <a:gd name="T56" fmla="*/ 1074 w 1074"/>
                <a:gd name="T57" fmla="*/ 652 h 730"/>
                <a:gd name="T58" fmla="*/ 1060 w 1074"/>
                <a:gd name="T59" fmla="*/ 660 h 730"/>
                <a:gd name="T60" fmla="*/ 1048 w 1074"/>
                <a:gd name="T61" fmla="*/ 666 h 730"/>
                <a:gd name="T62" fmla="*/ 1024 w 1074"/>
                <a:gd name="T63" fmla="*/ 678 h 730"/>
                <a:gd name="T64" fmla="*/ 1001 w 1074"/>
                <a:gd name="T65" fmla="*/ 688 h 730"/>
                <a:gd name="T66" fmla="*/ 973 w 1074"/>
                <a:gd name="T67" fmla="*/ 699 h 730"/>
                <a:gd name="T68" fmla="*/ 953 w 1074"/>
                <a:gd name="T69" fmla="*/ 706 h 730"/>
                <a:gd name="T70" fmla="*/ 929 w 1074"/>
                <a:gd name="T71" fmla="*/ 712 h 730"/>
                <a:gd name="T72" fmla="*/ 903 w 1074"/>
                <a:gd name="T73" fmla="*/ 718 h 730"/>
                <a:gd name="T74" fmla="*/ 876 w 1074"/>
                <a:gd name="T75" fmla="*/ 724 h 730"/>
                <a:gd name="T76" fmla="*/ 743 w 1074"/>
                <a:gd name="T77" fmla="*/ 728 h 730"/>
                <a:gd name="T78" fmla="*/ 711 w 1074"/>
                <a:gd name="T79" fmla="*/ 724 h 730"/>
                <a:gd name="T80" fmla="*/ 661 w 1074"/>
                <a:gd name="T81" fmla="*/ 715 h 730"/>
                <a:gd name="T82" fmla="*/ 575 w 1074"/>
                <a:gd name="T83" fmla="*/ 687 h 730"/>
                <a:gd name="T84" fmla="*/ 437 w 1074"/>
                <a:gd name="T85" fmla="*/ 608 h 730"/>
                <a:gd name="T86" fmla="*/ 403 w 1074"/>
                <a:gd name="T87" fmla="*/ 582 h 730"/>
                <a:gd name="T88" fmla="*/ 354 w 1074"/>
                <a:gd name="T89" fmla="*/ 538 h 730"/>
                <a:gd name="T90" fmla="*/ 274 w 1074"/>
                <a:gd name="T91" fmla="*/ 459 h 730"/>
                <a:gd name="T92" fmla="*/ 231 w 1074"/>
                <a:gd name="T93" fmla="*/ 407 h 730"/>
                <a:gd name="T94" fmla="*/ 162 w 1074"/>
                <a:gd name="T95" fmla="*/ 314 h 730"/>
                <a:gd name="T96" fmla="*/ 127 w 1074"/>
                <a:gd name="T97" fmla="*/ 258 h 730"/>
                <a:gd name="T98" fmla="*/ 75 w 1074"/>
                <a:gd name="T99" fmla="*/ 172 h 730"/>
                <a:gd name="T100" fmla="*/ 41 w 1074"/>
                <a:gd name="T101" fmla="*/ 112 h 730"/>
                <a:gd name="T102" fmla="*/ 21 w 1074"/>
                <a:gd name="T103" fmla="*/ 73 h 730"/>
                <a:gd name="T104" fmla="*/ 11 w 1074"/>
                <a:gd name="T105" fmla="*/ 53 h 730"/>
                <a:gd name="T106" fmla="*/ 2 w 1074"/>
                <a:gd name="T107" fmla="*/ 35 h 730"/>
                <a:gd name="T108" fmla="*/ 5 w 1074"/>
                <a:gd name="T10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74" h="730">
                  <a:moveTo>
                    <a:pt x="11" y="0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21" y="18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8" y="31"/>
                  </a:lnTo>
                  <a:lnTo>
                    <a:pt x="29" y="33"/>
                  </a:lnTo>
                  <a:lnTo>
                    <a:pt x="33" y="42"/>
                  </a:lnTo>
                  <a:lnTo>
                    <a:pt x="38" y="50"/>
                  </a:lnTo>
                  <a:lnTo>
                    <a:pt x="38" y="51"/>
                  </a:lnTo>
                  <a:lnTo>
                    <a:pt x="42" y="62"/>
                  </a:lnTo>
                  <a:lnTo>
                    <a:pt x="48" y="74"/>
                  </a:lnTo>
                  <a:lnTo>
                    <a:pt x="63" y="101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9" y="129"/>
                  </a:lnTo>
                  <a:lnTo>
                    <a:pt x="79" y="130"/>
                  </a:lnTo>
                  <a:lnTo>
                    <a:pt x="95" y="160"/>
                  </a:lnTo>
                  <a:lnTo>
                    <a:pt x="95" y="160"/>
                  </a:lnTo>
                  <a:lnTo>
                    <a:pt x="115" y="194"/>
                  </a:lnTo>
                  <a:lnTo>
                    <a:pt x="126" y="211"/>
                  </a:lnTo>
                  <a:lnTo>
                    <a:pt x="137" y="229"/>
                  </a:lnTo>
                  <a:lnTo>
                    <a:pt x="147" y="246"/>
                  </a:lnTo>
                  <a:lnTo>
                    <a:pt x="158" y="265"/>
                  </a:lnTo>
                  <a:lnTo>
                    <a:pt x="157" y="265"/>
                  </a:lnTo>
                  <a:lnTo>
                    <a:pt x="169" y="283"/>
                  </a:lnTo>
                  <a:lnTo>
                    <a:pt x="181" y="300"/>
                  </a:lnTo>
                  <a:lnTo>
                    <a:pt x="195" y="320"/>
                  </a:lnTo>
                  <a:lnTo>
                    <a:pt x="221" y="355"/>
                  </a:lnTo>
                  <a:lnTo>
                    <a:pt x="221" y="355"/>
                  </a:lnTo>
                  <a:lnTo>
                    <a:pt x="249" y="391"/>
                  </a:lnTo>
                  <a:lnTo>
                    <a:pt x="278" y="425"/>
                  </a:lnTo>
                  <a:lnTo>
                    <a:pt x="292" y="443"/>
                  </a:lnTo>
                  <a:lnTo>
                    <a:pt x="308" y="459"/>
                  </a:lnTo>
                  <a:lnTo>
                    <a:pt x="323" y="475"/>
                  </a:lnTo>
                  <a:lnTo>
                    <a:pt x="353" y="506"/>
                  </a:lnTo>
                  <a:lnTo>
                    <a:pt x="370" y="520"/>
                  </a:lnTo>
                  <a:lnTo>
                    <a:pt x="385" y="535"/>
                  </a:lnTo>
                  <a:lnTo>
                    <a:pt x="402" y="549"/>
                  </a:lnTo>
                  <a:lnTo>
                    <a:pt x="417" y="562"/>
                  </a:lnTo>
                  <a:lnTo>
                    <a:pt x="417" y="562"/>
                  </a:lnTo>
                  <a:lnTo>
                    <a:pt x="434" y="574"/>
                  </a:lnTo>
                  <a:lnTo>
                    <a:pt x="451" y="588"/>
                  </a:lnTo>
                  <a:lnTo>
                    <a:pt x="517" y="630"/>
                  </a:lnTo>
                  <a:lnTo>
                    <a:pt x="517" y="630"/>
                  </a:lnTo>
                  <a:lnTo>
                    <a:pt x="585" y="664"/>
                  </a:lnTo>
                  <a:lnTo>
                    <a:pt x="585" y="665"/>
                  </a:lnTo>
                  <a:lnTo>
                    <a:pt x="600" y="670"/>
                  </a:lnTo>
                  <a:lnTo>
                    <a:pt x="601" y="670"/>
                  </a:lnTo>
                  <a:lnTo>
                    <a:pt x="634" y="682"/>
                  </a:lnTo>
                  <a:lnTo>
                    <a:pt x="634" y="682"/>
                  </a:lnTo>
                  <a:lnTo>
                    <a:pt x="667" y="692"/>
                  </a:lnTo>
                  <a:lnTo>
                    <a:pt x="667" y="692"/>
                  </a:lnTo>
                  <a:lnTo>
                    <a:pt x="682" y="695"/>
                  </a:lnTo>
                  <a:lnTo>
                    <a:pt x="698" y="699"/>
                  </a:lnTo>
                  <a:lnTo>
                    <a:pt x="715" y="701"/>
                  </a:lnTo>
                  <a:lnTo>
                    <a:pt x="729" y="704"/>
                  </a:lnTo>
                  <a:lnTo>
                    <a:pt x="729" y="702"/>
                  </a:lnTo>
                  <a:lnTo>
                    <a:pt x="745" y="704"/>
                  </a:lnTo>
                  <a:lnTo>
                    <a:pt x="746" y="705"/>
                  </a:lnTo>
                  <a:lnTo>
                    <a:pt x="760" y="707"/>
                  </a:lnTo>
                  <a:lnTo>
                    <a:pt x="760" y="706"/>
                  </a:lnTo>
                  <a:lnTo>
                    <a:pt x="818" y="706"/>
                  </a:lnTo>
                  <a:lnTo>
                    <a:pt x="860" y="701"/>
                  </a:lnTo>
                  <a:lnTo>
                    <a:pt x="873" y="700"/>
                  </a:lnTo>
                  <a:lnTo>
                    <a:pt x="873" y="701"/>
                  </a:lnTo>
                  <a:lnTo>
                    <a:pt x="885" y="698"/>
                  </a:lnTo>
                  <a:lnTo>
                    <a:pt x="886" y="698"/>
                  </a:lnTo>
                  <a:lnTo>
                    <a:pt x="899" y="695"/>
                  </a:lnTo>
                  <a:lnTo>
                    <a:pt x="899" y="695"/>
                  </a:lnTo>
                  <a:lnTo>
                    <a:pt x="909" y="693"/>
                  </a:lnTo>
                  <a:lnTo>
                    <a:pt x="909" y="693"/>
                  </a:lnTo>
                  <a:lnTo>
                    <a:pt x="922" y="689"/>
                  </a:lnTo>
                  <a:lnTo>
                    <a:pt x="923" y="689"/>
                  </a:lnTo>
                  <a:lnTo>
                    <a:pt x="932" y="687"/>
                  </a:lnTo>
                  <a:lnTo>
                    <a:pt x="932" y="687"/>
                  </a:lnTo>
                  <a:lnTo>
                    <a:pt x="944" y="683"/>
                  </a:lnTo>
                  <a:lnTo>
                    <a:pt x="954" y="680"/>
                  </a:lnTo>
                  <a:lnTo>
                    <a:pt x="965" y="676"/>
                  </a:lnTo>
                  <a:lnTo>
                    <a:pt x="983" y="669"/>
                  </a:lnTo>
                  <a:lnTo>
                    <a:pt x="983" y="669"/>
                  </a:lnTo>
                  <a:lnTo>
                    <a:pt x="992" y="665"/>
                  </a:lnTo>
                  <a:lnTo>
                    <a:pt x="993" y="665"/>
                  </a:lnTo>
                  <a:lnTo>
                    <a:pt x="1001" y="661"/>
                  </a:lnTo>
                  <a:lnTo>
                    <a:pt x="1001" y="661"/>
                  </a:lnTo>
                  <a:lnTo>
                    <a:pt x="1008" y="658"/>
                  </a:lnTo>
                  <a:lnTo>
                    <a:pt x="1010" y="658"/>
                  </a:lnTo>
                  <a:lnTo>
                    <a:pt x="1016" y="655"/>
                  </a:lnTo>
                  <a:lnTo>
                    <a:pt x="1016" y="655"/>
                  </a:lnTo>
                  <a:lnTo>
                    <a:pt x="1030" y="648"/>
                  </a:lnTo>
                  <a:lnTo>
                    <a:pt x="1031" y="648"/>
                  </a:lnTo>
                  <a:lnTo>
                    <a:pt x="1034" y="647"/>
                  </a:lnTo>
                  <a:lnTo>
                    <a:pt x="1034" y="647"/>
                  </a:lnTo>
                  <a:lnTo>
                    <a:pt x="1039" y="643"/>
                  </a:lnTo>
                  <a:lnTo>
                    <a:pt x="1041" y="642"/>
                  </a:lnTo>
                  <a:lnTo>
                    <a:pt x="1042" y="642"/>
                  </a:lnTo>
                  <a:lnTo>
                    <a:pt x="1047" y="640"/>
                  </a:lnTo>
                  <a:lnTo>
                    <a:pt x="1047" y="640"/>
                  </a:lnTo>
                  <a:lnTo>
                    <a:pt x="1052" y="637"/>
                  </a:lnTo>
                  <a:lnTo>
                    <a:pt x="1053" y="637"/>
                  </a:lnTo>
                  <a:lnTo>
                    <a:pt x="1056" y="636"/>
                  </a:lnTo>
                  <a:lnTo>
                    <a:pt x="1056" y="636"/>
                  </a:lnTo>
                  <a:lnTo>
                    <a:pt x="1056" y="636"/>
                  </a:lnTo>
                  <a:lnTo>
                    <a:pt x="1058" y="634"/>
                  </a:lnTo>
                  <a:lnTo>
                    <a:pt x="1062" y="631"/>
                  </a:lnTo>
                  <a:lnTo>
                    <a:pt x="1064" y="630"/>
                  </a:lnTo>
                  <a:lnTo>
                    <a:pt x="1068" y="628"/>
                  </a:lnTo>
                  <a:lnTo>
                    <a:pt x="1072" y="626"/>
                  </a:lnTo>
                  <a:lnTo>
                    <a:pt x="1074" y="626"/>
                  </a:lnTo>
                  <a:lnTo>
                    <a:pt x="1074" y="640"/>
                  </a:lnTo>
                  <a:lnTo>
                    <a:pt x="1074" y="640"/>
                  </a:lnTo>
                  <a:lnTo>
                    <a:pt x="1074" y="652"/>
                  </a:lnTo>
                  <a:lnTo>
                    <a:pt x="1074" y="652"/>
                  </a:lnTo>
                  <a:lnTo>
                    <a:pt x="1072" y="653"/>
                  </a:lnTo>
                  <a:lnTo>
                    <a:pt x="1071" y="654"/>
                  </a:lnTo>
                  <a:lnTo>
                    <a:pt x="1064" y="659"/>
                  </a:lnTo>
                  <a:lnTo>
                    <a:pt x="1060" y="660"/>
                  </a:lnTo>
                  <a:lnTo>
                    <a:pt x="1058" y="661"/>
                  </a:lnTo>
                  <a:lnTo>
                    <a:pt x="1057" y="661"/>
                  </a:lnTo>
                  <a:lnTo>
                    <a:pt x="1052" y="663"/>
                  </a:lnTo>
                  <a:lnTo>
                    <a:pt x="1048" y="666"/>
                  </a:lnTo>
                  <a:lnTo>
                    <a:pt x="1046" y="667"/>
                  </a:lnTo>
                  <a:lnTo>
                    <a:pt x="1041" y="670"/>
                  </a:lnTo>
                  <a:lnTo>
                    <a:pt x="1041" y="670"/>
                  </a:lnTo>
                  <a:lnTo>
                    <a:pt x="1024" y="678"/>
                  </a:lnTo>
                  <a:lnTo>
                    <a:pt x="1017" y="681"/>
                  </a:lnTo>
                  <a:lnTo>
                    <a:pt x="1012" y="683"/>
                  </a:lnTo>
                  <a:lnTo>
                    <a:pt x="1011" y="684"/>
                  </a:lnTo>
                  <a:lnTo>
                    <a:pt x="1001" y="688"/>
                  </a:lnTo>
                  <a:lnTo>
                    <a:pt x="1001" y="687"/>
                  </a:lnTo>
                  <a:lnTo>
                    <a:pt x="993" y="690"/>
                  </a:lnTo>
                  <a:lnTo>
                    <a:pt x="993" y="692"/>
                  </a:lnTo>
                  <a:lnTo>
                    <a:pt x="973" y="699"/>
                  </a:lnTo>
                  <a:lnTo>
                    <a:pt x="972" y="699"/>
                  </a:lnTo>
                  <a:lnTo>
                    <a:pt x="963" y="702"/>
                  </a:lnTo>
                  <a:lnTo>
                    <a:pt x="963" y="702"/>
                  </a:lnTo>
                  <a:lnTo>
                    <a:pt x="953" y="706"/>
                  </a:lnTo>
                  <a:lnTo>
                    <a:pt x="952" y="706"/>
                  </a:lnTo>
                  <a:lnTo>
                    <a:pt x="940" y="710"/>
                  </a:lnTo>
                  <a:lnTo>
                    <a:pt x="938" y="710"/>
                  </a:lnTo>
                  <a:lnTo>
                    <a:pt x="929" y="712"/>
                  </a:lnTo>
                  <a:lnTo>
                    <a:pt x="929" y="712"/>
                  </a:lnTo>
                  <a:lnTo>
                    <a:pt x="917" y="716"/>
                  </a:lnTo>
                  <a:lnTo>
                    <a:pt x="915" y="716"/>
                  </a:lnTo>
                  <a:lnTo>
                    <a:pt x="903" y="718"/>
                  </a:lnTo>
                  <a:lnTo>
                    <a:pt x="891" y="721"/>
                  </a:lnTo>
                  <a:lnTo>
                    <a:pt x="891" y="721"/>
                  </a:lnTo>
                  <a:lnTo>
                    <a:pt x="878" y="724"/>
                  </a:lnTo>
                  <a:lnTo>
                    <a:pt x="876" y="724"/>
                  </a:lnTo>
                  <a:lnTo>
                    <a:pt x="862" y="725"/>
                  </a:lnTo>
                  <a:lnTo>
                    <a:pt x="820" y="730"/>
                  </a:lnTo>
                  <a:lnTo>
                    <a:pt x="758" y="730"/>
                  </a:lnTo>
                  <a:lnTo>
                    <a:pt x="743" y="728"/>
                  </a:lnTo>
                  <a:lnTo>
                    <a:pt x="743" y="728"/>
                  </a:lnTo>
                  <a:lnTo>
                    <a:pt x="728" y="727"/>
                  </a:lnTo>
                  <a:lnTo>
                    <a:pt x="727" y="727"/>
                  </a:lnTo>
                  <a:lnTo>
                    <a:pt x="711" y="724"/>
                  </a:lnTo>
                  <a:lnTo>
                    <a:pt x="694" y="722"/>
                  </a:lnTo>
                  <a:lnTo>
                    <a:pt x="693" y="722"/>
                  </a:lnTo>
                  <a:lnTo>
                    <a:pt x="678" y="718"/>
                  </a:lnTo>
                  <a:lnTo>
                    <a:pt x="661" y="715"/>
                  </a:lnTo>
                  <a:lnTo>
                    <a:pt x="659" y="715"/>
                  </a:lnTo>
                  <a:lnTo>
                    <a:pt x="626" y="705"/>
                  </a:lnTo>
                  <a:lnTo>
                    <a:pt x="593" y="693"/>
                  </a:lnTo>
                  <a:lnTo>
                    <a:pt x="575" y="687"/>
                  </a:lnTo>
                  <a:lnTo>
                    <a:pt x="574" y="686"/>
                  </a:lnTo>
                  <a:lnTo>
                    <a:pt x="506" y="652"/>
                  </a:lnTo>
                  <a:lnTo>
                    <a:pt x="505" y="652"/>
                  </a:lnTo>
                  <a:lnTo>
                    <a:pt x="437" y="608"/>
                  </a:lnTo>
                  <a:lnTo>
                    <a:pt x="436" y="607"/>
                  </a:lnTo>
                  <a:lnTo>
                    <a:pt x="419" y="594"/>
                  </a:lnTo>
                  <a:lnTo>
                    <a:pt x="419" y="594"/>
                  </a:lnTo>
                  <a:lnTo>
                    <a:pt x="403" y="582"/>
                  </a:lnTo>
                  <a:lnTo>
                    <a:pt x="402" y="582"/>
                  </a:lnTo>
                  <a:lnTo>
                    <a:pt x="387" y="567"/>
                  </a:lnTo>
                  <a:lnTo>
                    <a:pt x="370" y="553"/>
                  </a:lnTo>
                  <a:lnTo>
                    <a:pt x="354" y="538"/>
                  </a:lnTo>
                  <a:lnTo>
                    <a:pt x="337" y="524"/>
                  </a:lnTo>
                  <a:lnTo>
                    <a:pt x="304" y="491"/>
                  </a:lnTo>
                  <a:lnTo>
                    <a:pt x="290" y="474"/>
                  </a:lnTo>
                  <a:lnTo>
                    <a:pt x="274" y="459"/>
                  </a:lnTo>
                  <a:lnTo>
                    <a:pt x="274" y="457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31" y="407"/>
                  </a:lnTo>
                  <a:lnTo>
                    <a:pt x="230" y="405"/>
                  </a:lnTo>
                  <a:lnTo>
                    <a:pt x="202" y="369"/>
                  </a:lnTo>
                  <a:lnTo>
                    <a:pt x="175" y="333"/>
                  </a:lnTo>
                  <a:lnTo>
                    <a:pt x="162" y="314"/>
                  </a:lnTo>
                  <a:lnTo>
                    <a:pt x="150" y="297"/>
                  </a:lnTo>
                  <a:lnTo>
                    <a:pt x="138" y="279"/>
                  </a:lnTo>
                  <a:lnTo>
                    <a:pt x="138" y="277"/>
                  </a:lnTo>
                  <a:lnTo>
                    <a:pt x="127" y="258"/>
                  </a:lnTo>
                  <a:lnTo>
                    <a:pt x="116" y="241"/>
                  </a:lnTo>
                  <a:lnTo>
                    <a:pt x="105" y="223"/>
                  </a:lnTo>
                  <a:lnTo>
                    <a:pt x="94" y="206"/>
                  </a:lnTo>
                  <a:lnTo>
                    <a:pt x="75" y="172"/>
                  </a:lnTo>
                  <a:lnTo>
                    <a:pt x="58" y="141"/>
                  </a:lnTo>
                  <a:lnTo>
                    <a:pt x="50" y="126"/>
                  </a:lnTo>
                  <a:lnTo>
                    <a:pt x="48" y="126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28" y="85"/>
                  </a:lnTo>
                  <a:lnTo>
                    <a:pt x="27" y="85"/>
                  </a:lnTo>
                  <a:lnTo>
                    <a:pt x="21" y="73"/>
                  </a:lnTo>
                  <a:lnTo>
                    <a:pt x="21" y="72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1" y="53"/>
                  </a:lnTo>
                  <a:lnTo>
                    <a:pt x="10" y="51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5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"/>
                  </a:lnTo>
                  <a:lnTo>
                    <a:pt x="5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4" name="Rectangle 50"/>
            <p:cNvSpPr>
              <a:spLocks noChangeArrowheads="1"/>
            </p:cNvSpPr>
            <p:nvPr/>
          </p:nvSpPr>
          <p:spPr bwMode="auto">
            <a:xfrm>
              <a:off x="2320" y="1056"/>
              <a:ext cx="1075" cy="97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5" name="Line 51"/>
            <p:cNvSpPr>
              <a:spLocks noChangeShapeType="1"/>
            </p:cNvSpPr>
            <p:nvPr/>
          </p:nvSpPr>
          <p:spPr bwMode="auto">
            <a:xfrm flipV="1">
              <a:off x="2320" y="1056"/>
              <a:ext cx="0" cy="97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6" name="Line 52"/>
            <p:cNvSpPr>
              <a:spLocks noChangeShapeType="1"/>
            </p:cNvSpPr>
            <p:nvPr/>
          </p:nvSpPr>
          <p:spPr bwMode="auto">
            <a:xfrm>
              <a:off x="2320" y="1056"/>
              <a:ext cx="1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7" name="Line 53"/>
            <p:cNvSpPr>
              <a:spLocks noChangeShapeType="1"/>
            </p:cNvSpPr>
            <p:nvPr/>
          </p:nvSpPr>
          <p:spPr bwMode="auto">
            <a:xfrm>
              <a:off x="3395" y="1056"/>
              <a:ext cx="0" cy="97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8" name="Line 54"/>
            <p:cNvSpPr>
              <a:spLocks noChangeShapeType="1"/>
            </p:cNvSpPr>
            <p:nvPr/>
          </p:nvSpPr>
          <p:spPr bwMode="auto">
            <a:xfrm flipH="1">
              <a:off x="2320" y="2028"/>
              <a:ext cx="107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9" name="Line 55"/>
            <p:cNvSpPr>
              <a:spLocks noChangeShapeType="1"/>
            </p:cNvSpPr>
            <p:nvPr/>
          </p:nvSpPr>
          <p:spPr bwMode="auto">
            <a:xfrm>
              <a:off x="2320" y="1056"/>
              <a:ext cx="10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0" name="Line 56"/>
            <p:cNvSpPr>
              <a:spLocks noChangeShapeType="1"/>
            </p:cNvSpPr>
            <p:nvPr/>
          </p:nvSpPr>
          <p:spPr bwMode="auto">
            <a:xfrm>
              <a:off x="2320" y="2028"/>
              <a:ext cx="10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1" name="Line 57"/>
            <p:cNvSpPr>
              <a:spLocks noChangeShapeType="1"/>
            </p:cNvSpPr>
            <p:nvPr/>
          </p:nvSpPr>
          <p:spPr bwMode="auto">
            <a:xfrm flipV="1">
              <a:off x="3395" y="1056"/>
              <a:ext cx="0" cy="9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2" name="Line 58"/>
            <p:cNvSpPr>
              <a:spLocks noChangeShapeType="1"/>
            </p:cNvSpPr>
            <p:nvPr/>
          </p:nvSpPr>
          <p:spPr bwMode="auto">
            <a:xfrm flipV="1">
              <a:off x="2320" y="1056"/>
              <a:ext cx="0" cy="9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3" name="Line 59"/>
            <p:cNvSpPr>
              <a:spLocks noChangeShapeType="1"/>
            </p:cNvSpPr>
            <p:nvPr/>
          </p:nvSpPr>
          <p:spPr bwMode="auto">
            <a:xfrm>
              <a:off x="2320" y="2028"/>
              <a:ext cx="10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4" name="Line 60"/>
            <p:cNvSpPr>
              <a:spLocks noChangeShapeType="1"/>
            </p:cNvSpPr>
            <p:nvPr/>
          </p:nvSpPr>
          <p:spPr bwMode="auto">
            <a:xfrm flipV="1">
              <a:off x="2320" y="1056"/>
              <a:ext cx="0" cy="9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5" name="Line 61"/>
            <p:cNvSpPr>
              <a:spLocks noChangeShapeType="1"/>
            </p:cNvSpPr>
            <p:nvPr/>
          </p:nvSpPr>
          <p:spPr bwMode="auto">
            <a:xfrm flipV="1">
              <a:off x="2320" y="2015"/>
              <a:ext cx="0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6" name="Line 62"/>
            <p:cNvSpPr>
              <a:spLocks noChangeShapeType="1"/>
            </p:cNvSpPr>
            <p:nvPr/>
          </p:nvSpPr>
          <p:spPr bwMode="auto">
            <a:xfrm>
              <a:off x="2320" y="1056"/>
              <a:ext cx="0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7" name="Freeform 63"/>
            <p:cNvSpPr>
              <a:spLocks noEditPoints="1"/>
            </p:cNvSpPr>
            <p:nvPr/>
          </p:nvSpPr>
          <p:spPr bwMode="auto">
            <a:xfrm>
              <a:off x="2290" y="2077"/>
              <a:ext cx="60" cy="93"/>
            </a:xfrm>
            <a:custGeom>
              <a:avLst/>
              <a:gdLst>
                <a:gd name="T0" fmla="*/ 30 w 60"/>
                <a:gd name="T1" fmla="*/ 10 h 93"/>
                <a:gd name="T2" fmla="*/ 25 w 60"/>
                <a:gd name="T3" fmla="*/ 11 h 93"/>
                <a:gd name="T4" fmla="*/ 22 w 60"/>
                <a:gd name="T5" fmla="*/ 13 h 93"/>
                <a:gd name="T6" fmla="*/ 18 w 60"/>
                <a:gd name="T7" fmla="*/ 17 h 93"/>
                <a:gd name="T8" fmla="*/ 13 w 60"/>
                <a:gd name="T9" fmla="*/ 28 h 93"/>
                <a:gd name="T10" fmla="*/ 12 w 60"/>
                <a:gd name="T11" fmla="*/ 46 h 93"/>
                <a:gd name="T12" fmla="*/ 13 w 60"/>
                <a:gd name="T13" fmla="*/ 59 h 93"/>
                <a:gd name="T14" fmla="*/ 15 w 60"/>
                <a:gd name="T15" fmla="*/ 69 h 93"/>
                <a:gd name="T16" fmla="*/ 17 w 60"/>
                <a:gd name="T17" fmla="*/ 75 h 93"/>
                <a:gd name="T18" fmla="*/ 22 w 60"/>
                <a:gd name="T19" fmla="*/ 79 h 93"/>
                <a:gd name="T20" fmla="*/ 25 w 60"/>
                <a:gd name="T21" fmla="*/ 81 h 93"/>
                <a:gd name="T22" fmla="*/ 30 w 60"/>
                <a:gd name="T23" fmla="*/ 82 h 93"/>
                <a:gd name="T24" fmla="*/ 35 w 60"/>
                <a:gd name="T25" fmla="*/ 81 h 93"/>
                <a:gd name="T26" fmla="*/ 40 w 60"/>
                <a:gd name="T27" fmla="*/ 79 h 93"/>
                <a:gd name="T28" fmla="*/ 43 w 60"/>
                <a:gd name="T29" fmla="*/ 75 h 93"/>
                <a:gd name="T30" fmla="*/ 46 w 60"/>
                <a:gd name="T31" fmla="*/ 69 h 93"/>
                <a:gd name="T32" fmla="*/ 47 w 60"/>
                <a:gd name="T33" fmla="*/ 59 h 93"/>
                <a:gd name="T34" fmla="*/ 48 w 60"/>
                <a:gd name="T35" fmla="*/ 46 h 93"/>
                <a:gd name="T36" fmla="*/ 47 w 60"/>
                <a:gd name="T37" fmla="*/ 34 h 93"/>
                <a:gd name="T38" fmla="*/ 46 w 60"/>
                <a:gd name="T39" fmla="*/ 24 h 93"/>
                <a:gd name="T40" fmla="*/ 43 w 60"/>
                <a:gd name="T41" fmla="*/ 17 h 93"/>
                <a:gd name="T42" fmla="*/ 40 w 60"/>
                <a:gd name="T43" fmla="*/ 13 h 93"/>
                <a:gd name="T44" fmla="*/ 35 w 60"/>
                <a:gd name="T45" fmla="*/ 11 h 93"/>
                <a:gd name="T46" fmla="*/ 30 w 60"/>
                <a:gd name="T47" fmla="*/ 10 h 93"/>
                <a:gd name="T48" fmla="*/ 30 w 60"/>
                <a:gd name="T49" fmla="*/ 0 h 93"/>
                <a:gd name="T50" fmla="*/ 37 w 60"/>
                <a:gd name="T51" fmla="*/ 0 h 93"/>
                <a:gd name="T52" fmla="*/ 43 w 60"/>
                <a:gd name="T53" fmla="*/ 2 h 93"/>
                <a:gd name="T54" fmla="*/ 47 w 60"/>
                <a:gd name="T55" fmla="*/ 5 h 93"/>
                <a:gd name="T56" fmla="*/ 51 w 60"/>
                <a:gd name="T57" fmla="*/ 7 h 93"/>
                <a:gd name="T58" fmla="*/ 53 w 60"/>
                <a:gd name="T59" fmla="*/ 11 h 93"/>
                <a:gd name="T60" fmla="*/ 56 w 60"/>
                <a:gd name="T61" fmla="*/ 17 h 93"/>
                <a:gd name="T62" fmla="*/ 58 w 60"/>
                <a:gd name="T63" fmla="*/ 24 h 93"/>
                <a:gd name="T64" fmla="*/ 59 w 60"/>
                <a:gd name="T65" fmla="*/ 34 h 93"/>
                <a:gd name="T66" fmla="*/ 60 w 60"/>
                <a:gd name="T67" fmla="*/ 46 h 93"/>
                <a:gd name="T68" fmla="*/ 59 w 60"/>
                <a:gd name="T69" fmla="*/ 60 h 93"/>
                <a:gd name="T70" fmla="*/ 57 w 60"/>
                <a:gd name="T71" fmla="*/ 73 h 93"/>
                <a:gd name="T72" fmla="*/ 54 w 60"/>
                <a:gd name="T73" fmla="*/ 79 h 93"/>
                <a:gd name="T74" fmla="*/ 51 w 60"/>
                <a:gd name="T75" fmla="*/ 83 h 93"/>
                <a:gd name="T76" fmla="*/ 47 w 60"/>
                <a:gd name="T77" fmla="*/ 88 h 93"/>
                <a:gd name="T78" fmla="*/ 42 w 60"/>
                <a:gd name="T79" fmla="*/ 91 h 93"/>
                <a:gd name="T80" fmla="*/ 36 w 60"/>
                <a:gd name="T81" fmla="*/ 92 h 93"/>
                <a:gd name="T82" fmla="*/ 30 w 60"/>
                <a:gd name="T83" fmla="*/ 93 h 93"/>
                <a:gd name="T84" fmla="*/ 18 w 60"/>
                <a:gd name="T85" fmla="*/ 91 h 93"/>
                <a:gd name="T86" fmla="*/ 10 w 60"/>
                <a:gd name="T87" fmla="*/ 85 h 93"/>
                <a:gd name="T88" fmla="*/ 5 w 60"/>
                <a:gd name="T89" fmla="*/ 75 h 93"/>
                <a:gd name="T90" fmla="*/ 1 w 60"/>
                <a:gd name="T91" fmla="*/ 62 h 93"/>
                <a:gd name="T92" fmla="*/ 0 w 60"/>
                <a:gd name="T93" fmla="*/ 46 h 93"/>
                <a:gd name="T94" fmla="*/ 1 w 60"/>
                <a:gd name="T95" fmla="*/ 31 h 93"/>
                <a:gd name="T96" fmla="*/ 4 w 60"/>
                <a:gd name="T97" fmla="*/ 19 h 93"/>
                <a:gd name="T98" fmla="*/ 6 w 60"/>
                <a:gd name="T99" fmla="*/ 13 h 93"/>
                <a:gd name="T100" fmla="*/ 10 w 60"/>
                <a:gd name="T101" fmla="*/ 9 h 93"/>
                <a:gd name="T102" fmla="*/ 13 w 60"/>
                <a:gd name="T103" fmla="*/ 5 h 93"/>
                <a:gd name="T104" fmla="*/ 18 w 60"/>
                <a:gd name="T105" fmla="*/ 1 h 93"/>
                <a:gd name="T106" fmla="*/ 24 w 60"/>
                <a:gd name="T107" fmla="*/ 0 h 93"/>
                <a:gd name="T108" fmla="*/ 30 w 60"/>
                <a:gd name="T10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93">
                  <a:moveTo>
                    <a:pt x="30" y="10"/>
                  </a:moveTo>
                  <a:lnTo>
                    <a:pt x="25" y="11"/>
                  </a:lnTo>
                  <a:lnTo>
                    <a:pt x="22" y="13"/>
                  </a:lnTo>
                  <a:lnTo>
                    <a:pt x="18" y="17"/>
                  </a:lnTo>
                  <a:lnTo>
                    <a:pt x="13" y="28"/>
                  </a:lnTo>
                  <a:lnTo>
                    <a:pt x="12" y="46"/>
                  </a:lnTo>
                  <a:lnTo>
                    <a:pt x="13" y="59"/>
                  </a:lnTo>
                  <a:lnTo>
                    <a:pt x="15" y="69"/>
                  </a:lnTo>
                  <a:lnTo>
                    <a:pt x="17" y="75"/>
                  </a:lnTo>
                  <a:lnTo>
                    <a:pt x="22" y="79"/>
                  </a:lnTo>
                  <a:lnTo>
                    <a:pt x="25" y="81"/>
                  </a:lnTo>
                  <a:lnTo>
                    <a:pt x="30" y="82"/>
                  </a:lnTo>
                  <a:lnTo>
                    <a:pt x="35" y="81"/>
                  </a:lnTo>
                  <a:lnTo>
                    <a:pt x="40" y="79"/>
                  </a:lnTo>
                  <a:lnTo>
                    <a:pt x="43" y="75"/>
                  </a:lnTo>
                  <a:lnTo>
                    <a:pt x="46" y="69"/>
                  </a:lnTo>
                  <a:lnTo>
                    <a:pt x="47" y="59"/>
                  </a:lnTo>
                  <a:lnTo>
                    <a:pt x="48" y="46"/>
                  </a:lnTo>
                  <a:lnTo>
                    <a:pt x="47" y="34"/>
                  </a:lnTo>
                  <a:lnTo>
                    <a:pt x="46" y="24"/>
                  </a:lnTo>
                  <a:lnTo>
                    <a:pt x="43" y="17"/>
                  </a:lnTo>
                  <a:lnTo>
                    <a:pt x="40" y="13"/>
                  </a:lnTo>
                  <a:lnTo>
                    <a:pt x="35" y="11"/>
                  </a:lnTo>
                  <a:lnTo>
                    <a:pt x="30" y="10"/>
                  </a:lnTo>
                  <a:close/>
                  <a:moveTo>
                    <a:pt x="30" y="0"/>
                  </a:moveTo>
                  <a:lnTo>
                    <a:pt x="37" y="0"/>
                  </a:lnTo>
                  <a:lnTo>
                    <a:pt x="43" y="2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3" y="11"/>
                  </a:lnTo>
                  <a:lnTo>
                    <a:pt x="56" y="17"/>
                  </a:lnTo>
                  <a:lnTo>
                    <a:pt x="58" y="24"/>
                  </a:lnTo>
                  <a:lnTo>
                    <a:pt x="59" y="34"/>
                  </a:lnTo>
                  <a:lnTo>
                    <a:pt x="60" y="46"/>
                  </a:lnTo>
                  <a:lnTo>
                    <a:pt x="59" y="60"/>
                  </a:lnTo>
                  <a:lnTo>
                    <a:pt x="57" y="73"/>
                  </a:lnTo>
                  <a:lnTo>
                    <a:pt x="54" y="79"/>
                  </a:lnTo>
                  <a:lnTo>
                    <a:pt x="51" y="83"/>
                  </a:lnTo>
                  <a:lnTo>
                    <a:pt x="47" y="88"/>
                  </a:lnTo>
                  <a:lnTo>
                    <a:pt x="42" y="91"/>
                  </a:lnTo>
                  <a:lnTo>
                    <a:pt x="36" y="92"/>
                  </a:lnTo>
                  <a:lnTo>
                    <a:pt x="30" y="93"/>
                  </a:lnTo>
                  <a:lnTo>
                    <a:pt x="18" y="91"/>
                  </a:lnTo>
                  <a:lnTo>
                    <a:pt x="10" y="85"/>
                  </a:lnTo>
                  <a:lnTo>
                    <a:pt x="5" y="75"/>
                  </a:lnTo>
                  <a:lnTo>
                    <a:pt x="1" y="62"/>
                  </a:lnTo>
                  <a:lnTo>
                    <a:pt x="0" y="46"/>
                  </a:lnTo>
                  <a:lnTo>
                    <a:pt x="1" y="31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8" name="Line 64"/>
            <p:cNvSpPr>
              <a:spLocks noChangeShapeType="1"/>
            </p:cNvSpPr>
            <p:nvPr/>
          </p:nvSpPr>
          <p:spPr bwMode="auto">
            <a:xfrm flipV="1">
              <a:off x="2858" y="2015"/>
              <a:ext cx="0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9" name="Line 65"/>
            <p:cNvSpPr>
              <a:spLocks noChangeShapeType="1"/>
            </p:cNvSpPr>
            <p:nvPr/>
          </p:nvSpPr>
          <p:spPr bwMode="auto">
            <a:xfrm>
              <a:off x="2858" y="1056"/>
              <a:ext cx="0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0" name="Freeform 66"/>
            <p:cNvSpPr>
              <a:spLocks noEditPoints="1"/>
            </p:cNvSpPr>
            <p:nvPr/>
          </p:nvSpPr>
          <p:spPr bwMode="auto">
            <a:xfrm>
              <a:off x="2774" y="2077"/>
              <a:ext cx="59" cy="93"/>
            </a:xfrm>
            <a:custGeom>
              <a:avLst/>
              <a:gdLst>
                <a:gd name="T0" fmla="*/ 29 w 59"/>
                <a:gd name="T1" fmla="*/ 10 h 93"/>
                <a:gd name="T2" fmla="*/ 24 w 59"/>
                <a:gd name="T3" fmla="*/ 11 h 93"/>
                <a:gd name="T4" fmla="*/ 21 w 59"/>
                <a:gd name="T5" fmla="*/ 13 h 93"/>
                <a:gd name="T6" fmla="*/ 17 w 59"/>
                <a:gd name="T7" fmla="*/ 17 h 93"/>
                <a:gd name="T8" fmla="*/ 14 w 59"/>
                <a:gd name="T9" fmla="*/ 28 h 93"/>
                <a:gd name="T10" fmla="*/ 11 w 59"/>
                <a:gd name="T11" fmla="*/ 46 h 93"/>
                <a:gd name="T12" fmla="*/ 12 w 59"/>
                <a:gd name="T13" fmla="*/ 59 h 93"/>
                <a:gd name="T14" fmla="*/ 14 w 59"/>
                <a:gd name="T15" fmla="*/ 69 h 93"/>
                <a:gd name="T16" fmla="*/ 17 w 59"/>
                <a:gd name="T17" fmla="*/ 75 h 93"/>
                <a:gd name="T18" fmla="*/ 21 w 59"/>
                <a:gd name="T19" fmla="*/ 79 h 93"/>
                <a:gd name="T20" fmla="*/ 24 w 59"/>
                <a:gd name="T21" fmla="*/ 81 h 93"/>
                <a:gd name="T22" fmla="*/ 29 w 59"/>
                <a:gd name="T23" fmla="*/ 82 h 93"/>
                <a:gd name="T24" fmla="*/ 34 w 59"/>
                <a:gd name="T25" fmla="*/ 81 h 93"/>
                <a:gd name="T26" fmla="*/ 39 w 59"/>
                <a:gd name="T27" fmla="*/ 79 h 93"/>
                <a:gd name="T28" fmla="*/ 43 w 59"/>
                <a:gd name="T29" fmla="*/ 75 h 93"/>
                <a:gd name="T30" fmla="*/ 45 w 59"/>
                <a:gd name="T31" fmla="*/ 69 h 93"/>
                <a:gd name="T32" fmla="*/ 47 w 59"/>
                <a:gd name="T33" fmla="*/ 59 h 93"/>
                <a:gd name="T34" fmla="*/ 47 w 59"/>
                <a:gd name="T35" fmla="*/ 46 h 93"/>
                <a:gd name="T36" fmla="*/ 47 w 59"/>
                <a:gd name="T37" fmla="*/ 34 h 93"/>
                <a:gd name="T38" fmla="*/ 45 w 59"/>
                <a:gd name="T39" fmla="*/ 24 h 93"/>
                <a:gd name="T40" fmla="*/ 43 w 59"/>
                <a:gd name="T41" fmla="*/ 17 h 93"/>
                <a:gd name="T42" fmla="*/ 39 w 59"/>
                <a:gd name="T43" fmla="*/ 13 h 93"/>
                <a:gd name="T44" fmla="*/ 34 w 59"/>
                <a:gd name="T45" fmla="*/ 11 h 93"/>
                <a:gd name="T46" fmla="*/ 29 w 59"/>
                <a:gd name="T47" fmla="*/ 10 h 93"/>
                <a:gd name="T48" fmla="*/ 29 w 59"/>
                <a:gd name="T49" fmla="*/ 0 h 93"/>
                <a:gd name="T50" fmla="*/ 37 w 59"/>
                <a:gd name="T51" fmla="*/ 0 h 93"/>
                <a:gd name="T52" fmla="*/ 43 w 59"/>
                <a:gd name="T53" fmla="*/ 2 h 93"/>
                <a:gd name="T54" fmla="*/ 46 w 59"/>
                <a:gd name="T55" fmla="*/ 5 h 93"/>
                <a:gd name="T56" fmla="*/ 50 w 59"/>
                <a:gd name="T57" fmla="*/ 7 h 93"/>
                <a:gd name="T58" fmla="*/ 52 w 59"/>
                <a:gd name="T59" fmla="*/ 11 h 93"/>
                <a:gd name="T60" fmla="*/ 56 w 59"/>
                <a:gd name="T61" fmla="*/ 17 h 93"/>
                <a:gd name="T62" fmla="*/ 58 w 59"/>
                <a:gd name="T63" fmla="*/ 24 h 93"/>
                <a:gd name="T64" fmla="*/ 59 w 59"/>
                <a:gd name="T65" fmla="*/ 34 h 93"/>
                <a:gd name="T66" fmla="*/ 59 w 59"/>
                <a:gd name="T67" fmla="*/ 46 h 93"/>
                <a:gd name="T68" fmla="*/ 59 w 59"/>
                <a:gd name="T69" fmla="*/ 60 h 93"/>
                <a:gd name="T70" fmla="*/ 56 w 59"/>
                <a:gd name="T71" fmla="*/ 73 h 93"/>
                <a:gd name="T72" fmla="*/ 53 w 59"/>
                <a:gd name="T73" fmla="*/ 79 h 93"/>
                <a:gd name="T74" fmla="*/ 51 w 59"/>
                <a:gd name="T75" fmla="*/ 83 h 93"/>
                <a:gd name="T76" fmla="*/ 46 w 59"/>
                <a:gd name="T77" fmla="*/ 88 h 93"/>
                <a:gd name="T78" fmla="*/ 41 w 59"/>
                <a:gd name="T79" fmla="*/ 91 h 93"/>
                <a:gd name="T80" fmla="*/ 37 w 59"/>
                <a:gd name="T81" fmla="*/ 92 h 93"/>
                <a:gd name="T82" fmla="*/ 29 w 59"/>
                <a:gd name="T83" fmla="*/ 93 h 93"/>
                <a:gd name="T84" fmla="*/ 17 w 59"/>
                <a:gd name="T85" fmla="*/ 91 h 93"/>
                <a:gd name="T86" fmla="*/ 9 w 59"/>
                <a:gd name="T87" fmla="*/ 85 h 93"/>
                <a:gd name="T88" fmla="*/ 4 w 59"/>
                <a:gd name="T89" fmla="*/ 75 h 93"/>
                <a:gd name="T90" fmla="*/ 0 w 59"/>
                <a:gd name="T91" fmla="*/ 62 h 93"/>
                <a:gd name="T92" fmla="*/ 0 w 59"/>
                <a:gd name="T93" fmla="*/ 46 h 93"/>
                <a:gd name="T94" fmla="*/ 0 w 59"/>
                <a:gd name="T95" fmla="*/ 31 h 93"/>
                <a:gd name="T96" fmla="*/ 3 w 59"/>
                <a:gd name="T97" fmla="*/ 19 h 93"/>
                <a:gd name="T98" fmla="*/ 5 w 59"/>
                <a:gd name="T99" fmla="*/ 13 h 93"/>
                <a:gd name="T100" fmla="*/ 9 w 59"/>
                <a:gd name="T101" fmla="*/ 9 h 93"/>
                <a:gd name="T102" fmla="*/ 14 w 59"/>
                <a:gd name="T103" fmla="*/ 5 h 93"/>
                <a:gd name="T104" fmla="*/ 17 w 59"/>
                <a:gd name="T105" fmla="*/ 1 h 93"/>
                <a:gd name="T106" fmla="*/ 23 w 59"/>
                <a:gd name="T107" fmla="*/ 0 h 93"/>
                <a:gd name="T108" fmla="*/ 29 w 59"/>
                <a:gd name="T10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" h="93">
                  <a:moveTo>
                    <a:pt x="29" y="10"/>
                  </a:moveTo>
                  <a:lnTo>
                    <a:pt x="24" y="11"/>
                  </a:lnTo>
                  <a:lnTo>
                    <a:pt x="21" y="13"/>
                  </a:lnTo>
                  <a:lnTo>
                    <a:pt x="17" y="17"/>
                  </a:lnTo>
                  <a:lnTo>
                    <a:pt x="14" y="28"/>
                  </a:lnTo>
                  <a:lnTo>
                    <a:pt x="11" y="46"/>
                  </a:lnTo>
                  <a:lnTo>
                    <a:pt x="12" y="59"/>
                  </a:lnTo>
                  <a:lnTo>
                    <a:pt x="14" y="69"/>
                  </a:lnTo>
                  <a:lnTo>
                    <a:pt x="17" y="75"/>
                  </a:lnTo>
                  <a:lnTo>
                    <a:pt x="21" y="79"/>
                  </a:lnTo>
                  <a:lnTo>
                    <a:pt x="24" y="81"/>
                  </a:lnTo>
                  <a:lnTo>
                    <a:pt x="29" y="82"/>
                  </a:lnTo>
                  <a:lnTo>
                    <a:pt x="34" y="81"/>
                  </a:lnTo>
                  <a:lnTo>
                    <a:pt x="39" y="79"/>
                  </a:lnTo>
                  <a:lnTo>
                    <a:pt x="43" y="75"/>
                  </a:lnTo>
                  <a:lnTo>
                    <a:pt x="45" y="69"/>
                  </a:lnTo>
                  <a:lnTo>
                    <a:pt x="47" y="59"/>
                  </a:lnTo>
                  <a:lnTo>
                    <a:pt x="47" y="46"/>
                  </a:lnTo>
                  <a:lnTo>
                    <a:pt x="47" y="34"/>
                  </a:lnTo>
                  <a:lnTo>
                    <a:pt x="45" y="24"/>
                  </a:lnTo>
                  <a:lnTo>
                    <a:pt x="43" y="17"/>
                  </a:lnTo>
                  <a:lnTo>
                    <a:pt x="39" y="13"/>
                  </a:lnTo>
                  <a:lnTo>
                    <a:pt x="34" y="11"/>
                  </a:lnTo>
                  <a:lnTo>
                    <a:pt x="29" y="10"/>
                  </a:lnTo>
                  <a:close/>
                  <a:moveTo>
                    <a:pt x="29" y="0"/>
                  </a:moveTo>
                  <a:lnTo>
                    <a:pt x="37" y="0"/>
                  </a:lnTo>
                  <a:lnTo>
                    <a:pt x="43" y="2"/>
                  </a:lnTo>
                  <a:lnTo>
                    <a:pt x="46" y="5"/>
                  </a:lnTo>
                  <a:lnTo>
                    <a:pt x="50" y="7"/>
                  </a:lnTo>
                  <a:lnTo>
                    <a:pt x="52" y="11"/>
                  </a:lnTo>
                  <a:lnTo>
                    <a:pt x="56" y="17"/>
                  </a:lnTo>
                  <a:lnTo>
                    <a:pt x="58" y="24"/>
                  </a:lnTo>
                  <a:lnTo>
                    <a:pt x="59" y="34"/>
                  </a:lnTo>
                  <a:lnTo>
                    <a:pt x="59" y="46"/>
                  </a:lnTo>
                  <a:lnTo>
                    <a:pt x="59" y="60"/>
                  </a:lnTo>
                  <a:lnTo>
                    <a:pt x="56" y="73"/>
                  </a:lnTo>
                  <a:lnTo>
                    <a:pt x="53" y="79"/>
                  </a:lnTo>
                  <a:lnTo>
                    <a:pt x="51" y="83"/>
                  </a:lnTo>
                  <a:lnTo>
                    <a:pt x="46" y="88"/>
                  </a:lnTo>
                  <a:lnTo>
                    <a:pt x="41" y="91"/>
                  </a:lnTo>
                  <a:lnTo>
                    <a:pt x="37" y="92"/>
                  </a:lnTo>
                  <a:lnTo>
                    <a:pt x="29" y="93"/>
                  </a:lnTo>
                  <a:lnTo>
                    <a:pt x="17" y="91"/>
                  </a:lnTo>
                  <a:lnTo>
                    <a:pt x="9" y="85"/>
                  </a:lnTo>
                  <a:lnTo>
                    <a:pt x="4" y="75"/>
                  </a:lnTo>
                  <a:lnTo>
                    <a:pt x="0" y="62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1" name="Rectangle 67"/>
            <p:cNvSpPr>
              <a:spLocks noChangeArrowheads="1"/>
            </p:cNvSpPr>
            <p:nvPr/>
          </p:nvSpPr>
          <p:spPr bwMode="auto">
            <a:xfrm>
              <a:off x="2852" y="2157"/>
              <a:ext cx="12" cy="1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2" name="Freeform 68"/>
            <p:cNvSpPr>
              <a:spLocks/>
            </p:cNvSpPr>
            <p:nvPr/>
          </p:nvSpPr>
          <p:spPr bwMode="auto">
            <a:xfrm>
              <a:off x="2881" y="2078"/>
              <a:ext cx="60" cy="92"/>
            </a:xfrm>
            <a:custGeom>
              <a:avLst/>
              <a:gdLst>
                <a:gd name="T0" fmla="*/ 10 w 60"/>
                <a:gd name="T1" fmla="*/ 0 h 92"/>
                <a:gd name="T2" fmla="*/ 54 w 60"/>
                <a:gd name="T3" fmla="*/ 0 h 92"/>
                <a:gd name="T4" fmla="*/ 54 w 60"/>
                <a:gd name="T5" fmla="*/ 12 h 92"/>
                <a:gd name="T6" fmla="*/ 20 w 60"/>
                <a:gd name="T7" fmla="*/ 12 h 92"/>
                <a:gd name="T8" fmla="*/ 15 w 60"/>
                <a:gd name="T9" fmla="*/ 35 h 92"/>
                <a:gd name="T10" fmla="*/ 20 w 60"/>
                <a:gd name="T11" fmla="*/ 32 h 92"/>
                <a:gd name="T12" fmla="*/ 26 w 60"/>
                <a:gd name="T13" fmla="*/ 29 h 92"/>
                <a:gd name="T14" fmla="*/ 32 w 60"/>
                <a:gd name="T15" fmla="*/ 29 h 92"/>
                <a:gd name="T16" fmla="*/ 43 w 60"/>
                <a:gd name="T17" fmla="*/ 32 h 92"/>
                <a:gd name="T18" fmla="*/ 51 w 60"/>
                <a:gd name="T19" fmla="*/ 38 h 92"/>
                <a:gd name="T20" fmla="*/ 58 w 60"/>
                <a:gd name="T21" fmla="*/ 47 h 92"/>
                <a:gd name="T22" fmla="*/ 60 w 60"/>
                <a:gd name="T23" fmla="*/ 59 h 92"/>
                <a:gd name="T24" fmla="*/ 58 w 60"/>
                <a:gd name="T25" fmla="*/ 70 h 92"/>
                <a:gd name="T26" fmla="*/ 53 w 60"/>
                <a:gd name="T27" fmla="*/ 81 h 92"/>
                <a:gd name="T28" fmla="*/ 42 w 60"/>
                <a:gd name="T29" fmla="*/ 90 h 92"/>
                <a:gd name="T30" fmla="*/ 29 w 60"/>
                <a:gd name="T31" fmla="*/ 92 h 92"/>
                <a:gd name="T32" fmla="*/ 18 w 60"/>
                <a:gd name="T33" fmla="*/ 90 h 92"/>
                <a:gd name="T34" fmla="*/ 8 w 60"/>
                <a:gd name="T35" fmla="*/ 85 h 92"/>
                <a:gd name="T36" fmla="*/ 4 w 60"/>
                <a:gd name="T37" fmla="*/ 81 h 92"/>
                <a:gd name="T38" fmla="*/ 2 w 60"/>
                <a:gd name="T39" fmla="*/ 76 h 92"/>
                <a:gd name="T40" fmla="*/ 1 w 60"/>
                <a:gd name="T41" fmla="*/ 72 h 92"/>
                <a:gd name="T42" fmla="*/ 0 w 60"/>
                <a:gd name="T43" fmla="*/ 67 h 92"/>
                <a:gd name="T44" fmla="*/ 12 w 60"/>
                <a:gd name="T45" fmla="*/ 65 h 92"/>
                <a:gd name="T46" fmla="*/ 13 w 60"/>
                <a:gd name="T47" fmla="*/ 70 h 92"/>
                <a:gd name="T48" fmla="*/ 14 w 60"/>
                <a:gd name="T49" fmla="*/ 74 h 92"/>
                <a:gd name="T50" fmla="*/ 16 w 60"/>
                <a:gd name="T51" fmla="*/ 78 h 92"/>
                <a:gd name="T52" fmla="*/ 20 w 60"/>
                <a:gd name="T53" fmla="*/ 80 h 92"/>
                <a:gd name="T54" fmla="*/ 24 w 60"/>
                <a:gd name="T55" fmla="*/ 81 h 92"/>
                <a:gd name="T56" fmla="*/ 29 w 60"/>
                <a:gd name="T57" fmla="*/ 81 h 92"/>
                <a:gd name="T58" fmla="*/ 35 w 60"/>
                <a:gd name="T59" fmla="*/ 80 h 92"/>
                <a:gd name="T60" fmla="*/ 38 w 60"/>
                <a:gd name="T61" fmla="*/ 79 h 92"/>
                <a:gd name="T62" fmla="*/ 43 w 60"/>
                <a:gd name="T63" fmla="*/ 75 h 92"/>
                <a:gd name="T64" fmla="*/ 45 w 60"/>
                <a:gd name="T65" fmla="*/ 72 h 92"/>
                <a:gd name="T66" fmla="*/ 47 w 60"/>
                <a:gd name="T67" fmla="*/ 65 h 92"/>
                <a:gd name="T68" fmla="*/ 48 w 60"/>
                <a:gd name="T69" fmla="*/ 59 h 92"/>
                <a:gd name="T70" fmla="*/ 47 w 60"/>
                <a:gd name="T71" fmla="*/ 55 h 92"/>
                <a:gd name="T72" fmla="*/ 45 w 60"/>
                <a:gd name="T73" fmla="*/ 49 h 92"/>
                <a:gd name="T74" fmla="*/ 43 w 60"/>
                <a:gd name="T75" fmla="*/ 45 h 92"/>
                <a:gd name="T76" fmla="*/ 39 w 60"/>
                <a:gd name="T77" fmla="*/ 43 h 92"/>
                <a:gd name="T78" fmla="*/ 35 w 60"/>
                <a:gd name="T79" fmla="*/ 40 h 92"/>
                <a:gd name="T80" fmla="*/ 29 w 60"/>
                <a:gd name="T81" fmla="*/ 40 h 92"/>
                <a:gd name="T82" fmla="*/ 24 w 60"/>
                <a:gd name="T83" fmla="*/ 40 h 92"/>
                <a:gd name="T84" fmla="*/ 19 w 60"/>
                <a:gd name="T85" fmla="*/ 43 h 92"/>
                <a:gd name="T86" fmla="*/ 15 w 60"/>
                <a:gd name="T87" fmla="*/ 45 h 92"/>
                <a:gd name="T88" fmla="*/ 13 w 60"/>
                <a:gd name="T89" fmla="*/ 47 h 92"/>
                <a:gd name="T90" fmla="*/ 1 w 60"/>
                <a:gd name="T91" fmla="*/ 46 h 92"/>
                <a:gd name="T92" fmla="*/ 10 w 60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92">
                  <a:moveTo>
                    <a:pt x="10" y="0"/>
                  </a:moveTo>
                  <a:lnTo>
                    <a:pt x="54" y="0"/>
                  </a:lnTo>
                  <a:lnTo>
                    <a:pt x="54" y="12"/>
                  </a:lnTo>
                  <a:lnTo>
                    <a:pt x="20" y="12"/>
                  </a:lnTo>
                  <a:lnTo>
                    <a:pt x="15" y="35"/>
                  </a:lnTo>
                  <a:lnTo>
                    <a:pt x="20" y="32"/>
                  </a:lnTo>
                  <a:lnTo>
                    <a:pt x="26" y="29"/>
                  </a:lnTo>
                  <a:lnTo>
                    <a:pt x="32" y="29"/>
                  </a:lnTo>
                  <a:lnTo>
                    <a:pt x="43" y="32"/>
                  </a:lnTo>
                  <a:lnTo>
                    <a:pt x="51" y="38"/>
                  </a:lnTo>
                  <a:lnTo>
                    <a:pt x="58" y="47"/>
                  </a:lnTo>
                  <a:lnTo>
                    <a:pt x="60" y="59"/>
                  </a:lnTo>
                  <a:lnTo>
                    <a:pt x="58" y="70"/>
                  </a:lnTo>
                  <a:lnTo>
                    <a:pt x="53" y="81"/>
                  </a:lnTo>
                  <a:lnTo>
                    <a:pt x="42" y="90"/>
                  </a:lnTo>
                  <a:lnTo>
                    <a:pt x="29" y="92"/>
                  </a:lnTo>
                  <a:lnTo>
                    <a:pt x="18" y="90"/>
                  </a:lnTo>
                  <a:lnTo>
                    <a:pt x="8" y="85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1" y="72"/>
                  </a:lnTo>
                  <a:lnTo>
                    <a:pt x="0" y="67"/>
                  </a:lnTo>
                  <a:lnTo>
                    <a:pt x="12" y="65"/>
                  </a:lnTo>
                  <a:lnTo>
                    <a:pt x="13" y="70"/>
                  </a:lnTo>
                  <a:lnTo>
                    <a:pt x="14" y="74"/>
                  </a:lnTo>
                  <a:lnTo>
                    <a:pt x="16" y="78"/>
                  </a:lnTo>
                  <a:lnTo>
                    <a:pt x="20" y="80"/>
                  </a:lnTo>
                  <a:lnTo>
                    <a:pt x="24" y="81"/>
                  </a:lnTo>
                  <a:lnTo>
                    <a:pt x="29" y="81"/>
                  </a:lnTo>
                  <a:lnTo>
                    <a:pt x="35" y="80"/>
                  </a:lnTo>
                  <a:lnTo>
                    <a:pt x="38" y="79"/>
                  </a:lnTo>
                  <a:lnTo>
                    <a:pt x="43" y="75"/>
                  </a:lnTo>
                  <a:lnTo>
                    <a:pt x="45" y="72"/>
                  </a:lnTo>
                  <a:lnTo>
                    <a:pt x="47" y="65"/>
                  </a:lnTo>
                  <a:lnTo>
                    <a:pt x="48" y="59"/>
                  </a:lnTo>
                  <a:lnTo>
                    <a:pt x="47" y="55"/>
                  </a:lnTo>
                  <a:lnTo>
                    <a:pt x="45" y="49"/>
                  </a:lnTo>
                  <a:lnTo>
                    <a:pt x="43" y="45"/>
                  </a:lnTo>
                  <a:lnTo>
                    <a:pt x="39" y="43"/>
                  </a:lnTo>
                  <a:lnTo>
                    <a:pt x="35" y="40"/>
                  </a:lnTo>
                  <a:lnTo>
                    <a:pt x="29" y="40"/>
                  </a:lnTo>
                  <a:lnTo>
                    <a:pt x="24" y="40"/>
                  </a:lnTo>
                  <a:lnTo>
                    <a:pt x="19" y="43"/>
                  </a:lnTo>
                  <a:lnTo>
                    <a:pt x="15" y="45"/>
                  </a:lnTo>
                  <a:lnTo>
                    <a:pt x="13" y="47"/>
                  </a:lnTo>
                  <a:lnTo>
                    <a:pt x="1" y="4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3" name="Line 69"/>
            <p:cNvSpPr>
              <a:spLocks noChangeShapeType="1"/>
            </p:cNvSpPr>
            <p:nvPr/>
          </p:nvSpPr>
          <p:spPr bwMode="auto">
            <a:xfrm flipV="1">
              <a:off x="3395" y="2015"/>
              <a:ext cx="0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4" name="Line 70"/>
            <p:cNvSpPr>
              <a:spLocks noChangeShapeType="1"/>
            </p:cNvSpPr>
            <p:nvPr/>
          </p:nvSpPr>
          <p:spPr bwMode="auto">
            <a:xfrm>
              <a:off x="3395" y="1056"/>
              <a:ext cx="0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5" name="Freeform 71"/>
            <p:cNvSpPr>
              <a:spLocks/>
            </p:cNvSpPr>
            <p:nvPr/>
          </p:nvSpPr>
          <p:spPr bwMode="auto">
            <a:xfrm>
              <a:off x="3372" y="2077"/>
              <a:ext cx="34" cy="92"/>
            </a:xfrm>
            <a:custGeom>
              <a:avLst/>
              <a:gdLst>
                <a:gd name="T0" fmla="*/ 27 w 34"/>
                <a:gd name="T1" fmla="*/ 0 h 92"/>
                <a:gd name="T2" fmla="*/ 34 w 34"/>
                <a:gd name="T3" fmla="*/ 0 h 92"/>
                <a:gd name="T4" fmla="*/ 34 w 34"/>
                <a:gd name="T5" fmla="*/ 92 h 92"/>
                <a:gd name="T6" fmla="*/ 22 w 34"/>
                <a:gd name="T7" fmla="*/ 92 h 92"/>
                <a:gd name="T8" fmla="*/ 22 w 34"/>
                <a:gd name="T9" fmla="*/ 19 h 92"/>
                <a:gd name="T10" fmla="*/ 17 w 34"/>
                <a:gd name="T11" fmla="*/ 24 h 92"/>
                <a:gd name="T12" fmla="*/ 12 w 34"/>
                <a:gd name="T13" fmla="*/ 28 h 92"/>
                <a:gd name="T14" fmla="*/ 6 w 34"/>
                <a:gd name="T15" fmla="*/ 31 h 92"/>
                <a:gd name="T16" fmla="*/ 0 w 34"/>
                <a:gd name="T17" fmla="*/ 34 h 92"/>
                <a:gd name="T18" fmla="*/ 0 w 34"/>
                <a:gd name="T19" fmla="*/ 23 h 92"/>
                <a:gd name="T20" fmla="*/ 10 w 34"/>
                <a:gd name="T21" fmla="*/ 18 h 92"/>
                <a:gd name="T22" fmla="*/ 17 w 34"/>
                <a:gd name="T23" fmla="*/ 12 h 92"/>
                <a:gd name="T24" fmla="*/ 22 w 34"/>
                <a:gd name="T25" fmla="*/ 6 h 92"/>
                <a:gd name="T26" fmla="*/ 27 w 34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92">
                  <a:moveTo>
                    <a:pt x="27" y="0"/>
                  </a:moveTo>
                  <a:lnTo>
                    <a:pt x="34" y="0"/>
                  </a:lnTo>
                  <a:lnTo>
                    <a:pt x="34" y="92"/>
                  </a:lnTo>
                  <a:lnTo>
                    <a:pt x="22" y="92"/>
                  </a:lnTo>
                  <a:lnTo>
                    <a:pt x="22" y="19"/>
                  </a:lnTo>
                  <a:lnTo>
                    <a:pt x="17" y="24"/>
                  </a:lnTo>
                  <a:lnTo>
                    <a:pt x="12" y="28"/>
                  </a:lnTo>
                  <a:lnTo>
                    <a:pt x="6" y="31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0" y="18"/>
                  </a:lnTo>
                  <a:lnTo>
                    <a:pt x="17" y="12"/>
                  </a:lnTo>
                  <a:lnTo>
                    <a:pt x="22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6" name="Line 72"/>
            <p:cNvSpPr>
              <a:spLocks noChangeShapeType="1"/>
            </p:cNvSpPr>
            <p:nvPr/>
          </p:nvSpPr>
          <p:spPr bwMode="auto">
            <a:xfrm>
              <a:off x="2320" y="2028"/>
              <a:ext cx="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7" name="Line 73"/>
            <p:cNvSpPr>
              <a:spLocks noChangeShapeType="1"/>
            </p:cNvSpPr>
            <p:nvPr/>
          </p:nvSpPr>
          <p:spPr bwMode="auto">
            <a:xfrm flipH="1">
              <a:off x="3383" y="2028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8" name="Freeform 74"/>
            <p:cNvSpPr>
              <a:spLocks/>
            </p:cNvSpPr>
            <p:nvPr/>
          </p:nvSpPr>
          <p:spPr bwMode="auto">
            <a:xfrm>
              <a:off x="2230" y="1983"/>
              <a:ext cx="60" cy="92"/>
            </a:xfrm>
            <a:custGeom>
              <a:avLst/>
              <a:gdLst>
                <a:gd name="T0" fmla="*/ 31 w 60"/>
                <a:gd name="T1" fmla="*/ 0 h 92"/>
                <a:gd name="T2" fmla="*/ 42 w 60"/>
                <a:gd name="T3" fmla="*/ 1 h 92"/>
                <a:gd name="T4" fmla="*/ 52 w 60"/>
                <a:gd name="T5" fmla="*/ 7 h 92"/>
                <a:gd name="T6" fmla="*/ 55 w 60"/>
                <a:gd name="T7" fmla="*/ 11 h 92"/>
                <a:gd name="T8" fmla="*/ 58 w 60"/>
                <a:gd name="T9" fmla="*/ 14 h 92"/>
                <a:gd name="T10" fmla="*/ 59 w 60"/>
                <a:gd name="T11" fmla="*/ 19 h 92"/>
                <a:gd name="T12" fmla="*/ 59 w 60"/>
                <a:gd name="T13" fmla="*/ 25 h 92"/>
                <a:gd name="T14" fmla="*/ 59 w 60"/>
                <a:gd name="T15" fmla="*/ 30 h 92"/>
                <a:gd name="T16" fmla="*/ 56 w 60"/>
                <a:gd name="T17" fmla="*/ 36 h 92"/>
                <a:gd name="T18" fmla="*/ 54 w 60"/>
                <a:gd name="T19" fmla="*/ 41 h 92"/>
                <a:gd name="T20" fmla="*/ 50 w 60"/>
                <a:gd name="T21" fmla="*/ 47 h 92"/>
                <a:gd name="T22" fmla="*/ 47 w 60"/>
                <a:gd name="T23" fmla="*/ 49 h 92"/>
                <a:gd name="T24" fmla="*/ 43 w 60"/>
                <a:gd name="T25" fmla="*/ 53 h 92"/>
                <a:gd name="T26" fmla="*/ 39 w 60"/>
                <a:gd name="T27" fmla="*/ 58 h 92"/>
                <a:gd name="T28" fmla="*/ 33 w 60"/>
                <a:gd name="T29" fmla="*/ 63 h 92"/>
                <a:gd name="T30" fmla="*/ 29 w 60"/>
                <a:gd name="T31" fmla="*/ 66 h 92"/>
                <a:gd name="T32" fmla="*/ 25 w 60"/>
                <a:gd name="T33" fmla="*/ 70 h 92"/>
                <a:gd name="T34" fmla="*/ 23 w 60"/>
                <a:gd name="T35" fmla="*/ 72 h 92"/>
                <a:gd name="T36" fmla="*/ 20 w 60"/>
                <a:gd name="T37" fmla="*/ 74 h 92"/>
                <a:gd name="T38" fmla="*/ 15 w 60"/>
                <a:gd name="T39" fmla="*/ 80 h 92"/>
                <a:gd name="T40" fmla="*/ 60 w 60"/>
                <a:gd name="T41" fmla="*/ 80 h 92"/>
                <a:gd name="T42" fmla="*/ 60 w 60"/>
                <a:gd name="T43" fmla="*/ 92 h 92"/>
                <a:gd name="T44" fmla="*/ 0 w 60"/>
                <a:gd name="T45" fmla="*/ 92 h 92"/>
                <a:gd name="T46" fmla="*/ 1 w 60"/>
                <a:gd name="T47" fmla="*/ 87 h 92"/>
                <a:gd name="T48" fmla="*/ 1 w 60"/>
                <a:gd name="T49" fmla="*/ 83 h 92"/>
                <a:gd name="T50" fmla="*/ 4 w 60"/>
                <a:gd name="T51" fmla="*/ 77 h 92"/>
                <a:gd name="T52" fmla="*/ 8 w 60"/>
                <a:gd name="T53" fmla="*/ 71 h 92"/>
                <a:gd name="T54" fmla="*/ 12 w 60"/>
                <a:gd name="T55" fmla="*/ 66 h 92"/>
                <a:gd name="T56" fmla="*/ 17 w 60"/>
                <a:gd name="T57" fmla="*/ 61 h 92"/>
                <a:gd name="T58" fmla="*/ 23 w 60"/>
                <a:gd name="T59" fmla="*/ 57 h 92"/>
                <a:gd name="T60" fmla="*/ 35 w 60"/>
                <a:gd name="T61" fmla="*/ 46 h 92"/>
                <a:gd name="T62" fmla="*/ 42 w 60"/>
                <a:gd name="T63" fmla="*/ 37 h 92"/>
                <a:gd name="T64" fmla="*/ 44 w 60"/>
                <a:gd name="T65" fmla="*/ 34 h 92"/>
                <a:gd name="T66" fmla="*/ 47 w 60"/>
                <a:gd name="T67" fmla="*/ 29 h 92"/>
                <a:gd name="T68" fmla="*/ 47 w 60"/>
                <a:gd name="T69" fmla="*/ 25 h 92"/>
                <a:gd name="T70" fmla="*/ 47 w 60"/>
                <a:gd name="T71" fmla="*/ 20 h 92"/>
                <a:gd name="T72" fmla="*/ 44 w 60"/>
                <a:gd name="T73" fmla="*/ 18 h 92"/>
                <a:gd name="T74" fmla="*/ 42 w 60"/>
                <a:gd name="T75" fmla="*/ 14 h 92"/>
                <a:gd name="T76" fmla="*/ 39 w 60"/>
                <a:gd name="T77" fmla="*/ 12 h 92"/>
                <a:gd name="T78" fmla="*/ 35 w 60"/>
                <a:gd name="T79" fmla="*/ 11 h 92"/>
                <a:gd name="T80" fmla="*/ 31 w 60"/>
                <a:gd name="T81" fmla="*/ 11 h 92"/>
                <a:gd name="T82" fmla="*/ 26 w 60"/>
                <a:gd name="T83" fmla="*/ 11 h 92"/>
                <a:gd name="T84" fmla="*/ 21 w 60"/>
                <a:gd name="T85" fmla="*/ 12 h 92"/>
                <a:gd name="T86" fmla="*/ 18 w 60"/>
                <a:gd name="T87" fmla="*/ 14 h 92"/>
                <a:gd name="T88" fmla="*/ 15 w 60"/>
                <a:gd name="T89" fmla="*/ 18 h 92"/>
                <a:gd name="T90" fmla="*/ 14 w 60"/>
                <a:gd name="T91" fmla="*/ 22 h 92"/>
                <a:gd name="T92" fmla="*/ 14 w 60"/>
                <a:gd name="T93" fmla="*/ 26 h 92"/>
                <a:gd name="T94" fmla="*/ 2 w 60"/>
                <a:gd name="T95" fmla="*/ 25 h 92"/>
                <a:gd name="T96" fmla="*/ 2 w 60"/>
                <a:gd name="T97" fmla="*/ 19 h 92"/>
                <a:gd name="T98" fmla="*/ 4 w 60"/>
                <a:gd name="T99" fmla="*/ 14 h 92"/>
                <a:gd name="T100" fmla="*/ 7 w 60"/>
                <a:gd name="T101" fmla="*/ 9 h 92"/>
                <a:gd name="T102" fmla="*/ 11 w 60"/>
                <a:gd name="T103" fmla="*/ 6 h 92"/>
                <a:gd name="T104" fmla="*/ 19 w 60"/>
                <a:gd name="T105" fmla="*/ 1 h 92"/>
                <a:gd name="T106" fmla="*/ 31 w 60"/>
                <a:gd name="T10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92">
                  <a:moveTo>
                    <a:pt x="31" y="0"/>
                  </a:moveTo>
                  <a:lnTo>
                    <a:pt x="42" y="1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8" y="14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9" y="30"/>
                  </a:lnTo>
                  <a:lnTo>
                    <a:pt x="56" y="36"/>
                  </a:lnTo>
                  <a:lnTo>
                    <a:pt x="54" y="41"/>
                  </a:lnTo>
                  <a:lnTo>
                    <a:pt x="50" y="47"/>
                  </a:lnTo>
                  <a:lnTo>
                    <a:pt x="47" y="49"/>
                  </a:lnTo>
                  <a:lnTo>
                    <a:pt x="43" y="53"/>
                  </a:lnTo>
                  <a:lnTo>
                    <a:pt x="39" y="58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5" y="70"/>
                  </a:lnTo>
                  <a:lnTo>
                    <a:pt x="23" y="72"/>
                  </a:lnTo>
                  <a:lnTo>
                    <a:pt x="20" y="74"/>
                  </a:lnTo>
                  <a:lnTo>
                    <a:pt x="15" y="80"/>
                  </a:lnTo>
                  <a:lnTo>
                    <a:pt x="60" y="80"/>
                  </a:lnTo>
                  <a:lnTo>
                    <a:pt x="60" y="92"/>
                  </a:lnTo>
                  <a:lnTo>
                    <a:pt x="0" y="92"/>
                  </a:lnTo>
                  <a:lnTo>
                    <a:pt x="1" y="87"/>
                  </a:lnTo>
                  <a:lnTo>
                    <a:pt x="1" y="83"/>
                  </a:lnTo>
                  <a:lnTo>
                    <a:pt x="4" y="77"/>
                  </a:lnTo>
                  <a:lnTo>
                    <a:pt x="8" y="71"/>
                  </a:lnTo>
                  <a:lnTo>
                    <a:pt x="12" y="66"/>
                  </a:lnTo>
                  <a:lnTo>
                    <a:pt x="17" y="61"/>
                  </a:lnTo>
                  <a:lnTo>
                    <a:pt x="23" y="57"/>
                  </a:lnTo>
                  <a:lnTo>
                    <a:pt x="35" y="46"/>
                  </a:lnTo>
                  <a:lnTo>
                    <a:pt x="42" y="37"/>
                  </a:lnTo>
                  <a:lnTo>
                    <a:pt x="44" y="34"/>
                  </a:lnTo>
                  <a:lnTo>
                    <a:pt x="47" y="29"/>
                  </a:lnTo>
                  <a:lnTo>
                    <a:pt x="47" y="25"/>
                  </a:lnTo>
                  <a:lnTo>
                    <a:pt x="47" y="20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39" y="12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6" y="11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5" y="18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2" y="25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7" y="9"/>
                  </a:lnTo>
                  <a:lnTo>
                    <a:pt x="11" y="6"/>
                  </a:lnTo>
                  <a:lnTo>
                    <a:pt x="1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9" name="Line 75"/>
            <p:cNvSpPr>
              <a:spLocks noChangeShapeType="1"/>
            </p:cNvSpPr>
            <p:nvPr/>
          </p:nvSpPr>
          <p:spPr bwMode="auto">
            <a:xfrm>
              <a:off x="2320" y="1703"/>
              <a:ext cx="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90" name="Line 76"/>
            <p:cNvSpPr>
              <a:spLocks noChangeShapeType="1"/>
            </p:cNvSpPr>
            <p:nvPr/>
          </p:nvSpPr>
          <p:spPr bwMode="auto">
            <a:xfrm flipH="1">
              <a:off x="3383" y="1703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91" name="Freeform 77"/>
            <p:cNvSpPr>
              <a:spLocks noEditPoints="1"/>
            </p:cNvSpPr>
            <p:nvPr/>
          </p:nvSpPr>
          <p:spPr bwMode="auto">
            <a:xfrm>
              <a:off x="2227" y="1659"/>
              <a:ext cx="64" cy="92"/>
            </a:xfrm>
            <a:custGeom>
              <a:avLst/>
              <a:gdLst>
                <a:gd name="T0" fmla="*/ 42 w 64"/>
                <a:gd name="T1" fmla="*/ 23 h 92"/>
                <a:gd name="T2" fmla="*/ 15 w 64"/>
                <a:gd name="T3" fmla="*/ 58 h 92"/>
                <a:gd name="T4" fmla="*/ 42 w 64"/>
                <a:gd name="T5" fmla="*/ 58 h 92"/>
                <a:gd name="T6" fmla="*/ 42 w 64"/>
                <a:gd name="T7" fmla="*/ 23 h 92"/>
                <a:gd name="T8" fmla="*/ 45 w 64"/>
                <a:gd name="T9" fmla="*/ 0 h 92"/>
                <a:gd name="T10" fmla="*/ 53 w 64"/>
                <a:gd name="T11" fmla="*/ 0 h 92"/>
                <a:gd name="T12" fmla="*/ 53 w 64"/>
                <a:gd name="T13" fmla="*/ 58 h 92"/>
                <a:gd name="T14" fmla="*/ 64 w 64"/>
                <a:gd name="T15" fmla="*/ 58 h 92"/>
                <a:gd name="T16" fmla="*/ 64 w 64"/>
                <a:gd name="T17" fmla="*/ 70 h 92"/>
                <a:gd name="T18" fmla="*/ 53 w 64"/>
                <a:gd name="T19" fmla="*/ 70 h 92"/>
                <a:gd name="T20" fmla="*/ 53 w 64"/>
                <a:gd name="T21" fmla="*/ 92 h 92"/>
                <a:gd name="T22" fmla="*/ 42 w 64"/>
                <a:gd name="T23" fmla="*/ 92 h 92"/>
                <a:gd name="T24" fmla="*/ 42 w 64"/>
                <a:gd name="T25" fmla="*/ 70 h 92"/>
                <a:gd name="T26" fmla="*/ 0 w 64"/>
                <a:gd name="T27" fmla="*/ 70 h 92"/>
                <a:gd name="T28" fmla="*/ 0 w 64"/>
                <a:gd name="T29" fmla="*/ 58 h 92"/>
                <a:gd name="T30" fmla="*/ 45 w 64"/>
                <a:gd name="T3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92">
                  <a:moveTo>
                    <a:pt x="42" y="23"/>
                  </a:moveTo>
                  <a:lnTo>
                    <a:pt x="15" y="58"/>
                  </a:lnTo>
                  <a:lnTo>
                    <a:pt x="42" y="58"/>
                  </a:lnTo>
                  <a:lnTo>
                    <a:pt x="42" y="23"/>
                  </a:lnTo>
                  <a:close/>
                  <a:moveTo>
                    <a:pt x="45" y="0"/>
                  </a:moveTo>
                  <a:lnTo>
                    <a:pt x="53" y="0"/>
                  </a:lnTo>
                  <a:lnTo>
                    <a:pt x="53" y="58"/>
                  </a:lnTo>
                  <a:lnTo>
                    <a:pt x="64" y="58"/>
                  </a:lnTo>
                  <a:lnTo>
                    <a:pt x="64" y="70"/>
                  </a:lnTo>
                  <a:lnTo>
                    <a:pt x="53" y="7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42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92" name="Line 78"/>
            <p:cNvSpPr>
              <a:spLocks noChangeShapeType="1"/>
            </p:cNvSpPr>
            <p:nvPr/>
          </p:nvSpPr>
          <p:spPr bwMode="auto">
            <a:xfrm>
              <a:off x="2320" y="1379"/>
              <a:ext cx="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93" name="Line 79"/>
            <p:cNvSpPr>
              <a:spLocks noChangeShapeType="1"/>
            </p:cNvSpPr>
            <p:nvPr/>
          </p:nvSpPr>
          <p:spPr bwMode="auto">
            <a:xfrm flipH="1">
              <a:off x="3383" y="1379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94" name="Freeform 80"/>
            <p:cNvSpPr>
              <a:spLocks noEditPoints="1"/>
            </p:cNvSpPr>
            <p:nvPr/>
          </p:nvSpPr>
          <p:spPr bwMode="auto">
            <a:xfrm>
              <a:off x="2230" y="1334"/>
              <a:ext cx="61" cy="94"/>
            </a:xfrm>
            <a:custGeom>
              <a:avLst/>
              <a:gdLst>
                <a:gd name="T0" fmla="*/ 26 w 61"/>
                <a:gd name="T1" fmla="*/ 44 h 94"/>
                <a:gd name="T2" fmla="*/ 18 w 61"/>
                <a:gd name="T3" fmla="*/ 49 h 94"/>
                <a:gd name="T4" fmla="*/ 13 w 61"/>
                <a:gd name="T5" fmla="*/ 57 h 94"/>
                <a:gd name="T6" fmla="*/ 13 w 61"/>
                <a:gd name="T7" fmla="*/ 68 h 94"/>
                <a:gd name="T8" fmla="*/ 18 w 61"/>
                <a:gd name="T9" fmla="*/ 77 h 94"/>
                <a:gd name="T10" fmla="*/ 26 w 61"/>
                <a:gd name="T11" fmla="*/ 82 h 94"/>
                <a:gd name="T12" fmla="*/ 37 w 61"/>
                <a:gd name="T13" fmla="*/ 82 h 94"/>
                <a:gd name="T14" fmla="*/ 44 w 61"/>
                <a:gd name="T15" fmla="*/ 77 h 94"/>
                <a:gd name="T16" fmla="*/ 49 w 61"/>
                <a:gd name="T17" fmla="*/ 69 h 94"/>
                <a:gd name="T18" fmla="*/ 49 w 61"/>
                <a:gd name="T19" fmla="*/ 57 h 94"/>
                <a:gd name="T20" fmla="*/ 44 w 61"/>
                <a:gd name="T21" fmla="*/ 49 h 94"/>
                <a:gd name="T22" fmla="*/ 36 w 61"/>
                <a:gd name="T23" fmla="*/ 44 h 94"/>
                <a:gd name="T24" fmla="*/ 33 w 61"/>
                <a:gd name="T25" fmla="*/ 0 h 94"/>
                <a:gd name="T26" fmla="*/ 47 w 61"/>
                <a:gd name="T27" fmla="*/ 4 h 94"/>
                <a:gd name="T28" fmla="*/ 56 w 61"/>
                <a:gd name="T29" fmla="*/ 12 h 94"/>
                <a:gd name="T30" fmla="*/ 60 w 61"/>
                <a:gd name="T31" fmla="*/ 24 h 94"/>
                <a:gd name="T32" fmla="*/ 47 w 61"/>
                <a:gd name="T33" fmla="*/ 22 h 94"/>
                <a:gd name="T34" fmla="*/ 44 w 61"/>
                <a:gd name="T35" fmla="*/ 16 h 94"/>
                <a:gd name="T36" fmla="*/ 37 w 61"/>
                <a:gd name="T37" fmla="*/ 12 h 94"/>
                <a:gd name="T38" fmla="*/ 27 w 61"/>
                <a:gd name="T39" fmla="*/ 12 h 94"/>
                <a:gd name="T40" fmla="*/ 19 w 61"/>
                <a:gd name="T41" fmla="*/ 18 h 94"/>
                <a:gd name="T42" fmla="*/ 13 w 61"/>
                <a:gd name="T43" fmla="*/ 33 h 94"/>
                <a:gd name="T44" fmla="*/ 15 w 61"/>
                <a:gd name="T45" fmla="*/ 41 h 94"/>
                <a:gd name="T46" fmla="*/ 23 w 61"/>
                <a:gd name="T47" fmla="*/ 35 h 94"/>
                <a:gd name="T48" fmla="*/ 35 w 61"/>
                <a:gd name="T49" fmla="*/ 33 h 94"/>
                <a:gd name="T50" fmla="*/ 44 w 61"/>
                <a:gd name="T51" fmla="*/ 35 h 94"/>
                <a:gd name="T52" fmla="*/ 54 w 61"/>
                <a:gd name="T53" fmla="*/ 41 h 94"/>
                <a:gd name="T54" fmla="*/ 61 w 61"/>
                <a:gd name="T55" fmla="*/ 63 h 94"/>
                <a:gd name="T56" fmla="*/ 60 w 61"/>
                <a:gd name="T57" fmla="*/ 74 h 94"/>
                <a:gd name="T58" fmla="*/ 55 w 61"/>
                <a:gd name="T59" fmla="*/ 84 h 94"/>
                <a:gd name="T60" fmla="*/ 48 w 61"/>
                <a:gd name="T61" fmla="*/ 91 h 94"/>
                <a:gd name="T62" fmla="*/ 38 w 61"/>
                <a:gd name="T63" fmla="*/ 93 h 94"/>
                <a:gd name="T64" fmla="*/ 19 w 61"/>
                <a:gd name="T65" fmla="*/ 92 h 94"/>
                <a:gd name="T66" fmla="*/ 4 w 61"/>
                <a:gd name="T67" fmla="*/ 75 h 94"/>
                <a:gd name="T68" fmla="*/ 0 w 61"/>
                <a:gd name="T69" fmla="*/ 50 h 94"/>
                <a:gd name="T70" fmla="*/ 4 w 61"/>
                <a:gd name="T71" fmla="*/ 21 h 94"/>
                <a:gd name="T72" fmla="*/ 20 w 61"/>
                <a:gd name="T73" fmla="*/ 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94">
                  <a:moveTo>
                    <a:pt x="31" y="44"/>
                  </a:moveTo>
                  <a:lnTo>
                    <a:pt x="26" y="44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4" y="52"/>
                  </a:lnTo>
                  <a:lnTo>
                    <a:pt x="13" y="57"/>
                  </a:lnTo>
                  <a:lnTo>
                    <a:pt x="12" y="63"/>
                  </a:lnTo>
                  <a:lnTo>
                    <a:pt x="13" y="68"/>
                  </a:lnTo>
                  <a:lnTo>
                    <a:pt x="15" y="73"/>
                  </a:lnTo>
                  <a:lnTo>
                    <a:pt x="18" y="77"/>
                  </a:lnTo>
                  <a:lnTo>
                    <a:pt x="21" y="81"/>
                  </a:lnTo>
                  <a:lnTo>
                    <a:pt x="26" y="82"/>
                  </a:lnTo>
                  <a:lnTo>
                    <a:pt x="31" y="84"/>
                  </a:lnTo>
                  <a:lnTo>
                    <a:pt x="37" y="82"/>
                  </a:lnTo>
                  <a:lnTo>
                    <a:pt x="41" y="81"/>
                  </a:lnTo>
                  <a:lnTo>
                    <a:pt x="44" y="77"/>
                  </a:lnTo>
                  <a:lnTo>
                    <a:pt x="48" y="74"/>
                  </a:lnTo>
                  <a:lnTo>
                    <a:pt x="49" y="69"/>
                  </a:lnTo>
                  <a:lnTo>
                    <a:pt x="49" y="63"/>
                  </a:lnTo>
                  <a:lnTo>
                    <a:pt x="49" y="57"/>
                  </a:lnTo>
                  <a:lnTo>
                    <a:pt x="48" y="52"/>
                  </a:lnTo>
                  <a:lnTo>
                    <a:pt x="44" y="49"/>
                  </a:lnTo>
                  <a:lnTo>
                    <a:pt x="41" y="46"/>
                  </a:lnTo>
                  <a:lnTo>
                    <a:pt x="36" y="44"/>
                  </a:lnTo>
                  <a:lnTo>
                    <a:pt x="31" y="44"/>
                  </a:lnTo>
                  <a:close/>
                  <a:moveTo>
                    <a:pt x="33" y="0"/>
                  </a:moveTo>
                  <a:lnTo>
                    <a:pt x="41" y="1"/>
                  </a:lnTo>
                  <a:lnTo>
                    <a:pt x="47" y="4"/>
                  </a:lnTo>
                  <a:lnTo>
                    <a:pt x="52" y="7"/>
                  </a:lnTo>
                  <a:lnTo>
                    <a:pt x="56" y="12"/>
                  </a:lnTo>
                  <a:lnTo>
                    <a:pt x="59" y="18"/>
                  </a:lnTo>
                  <a:lnTo>
                    <a:pt x="60" y="24"/>
                  </a:lnTo>
                  <a:lnTo>
                    <a:pt x="48" y="26"/>
                  </a:lnTo>
                  <a:lnTo>
                    <a:pt x="47" y="22"/>
                  </a:lnTo>
                  <a:lnTo>
                    <a:pt x="46" y="18"/>
                  </a:lnTo>
                  <a:lnTo>
                    <a:pt x="44" y="16"/>
                  </a:lnTo>
                  <a:lnTo>
                    <a:pt x="41" y="13"/>
                  </a:lnTo>
                  <a:lnTo>
                    <a:pt x="37" y="12"/>
                  </a:lnTo>
                  <a:lnTo>
                    <a:pt x="33" y="11"/>
                  </a:lnTo>
                  <a:lnTo>
                    <a:pt x="27" y="12"/>
                  </a:lnTo>
                  <a:lnTo>
                    <a:pt x="23" y="15"/>
                  </a:lnTo>
                  <a:lnTo>
                    <a:pt x="19" y="18"/>
                  </a:lnTo>
                  <a:lnTo>
                    <a:pt x="15" y="24"/>
                  </a:lnTo>
                  <a:lnTo>
                    <a:pt x="13" y="33"/>
                  </a:lnTo>
                  <a:lnTo>
                    <a:pt x="12" y="45"/>
                  </a:lnTo>
                  <a:lnTo>
                    <a:pt x="15" y="41"/>
                  </a:lnTo>
                  <a:lnTo>
                    <a:pt x="19" y="38"/>
                  </a:lnTo>
                  <a:lnTo>
                    <a:pt x="23" y="35"/>
                  </a:lnTo>
                  <a:lnTo>
                    <a:pt x="29" y="34"/>
                  </a:lnTo>
                  <a:lnTo>
                    <a:pt x="35" y="33"/>
                  </a:lnTo>
                  <a:lnTo>
                    <a:pt x="39" y="33"/>
                  </a:lnTo>
                  <a:lnTo>
                    <a:pt x="44" y="35"/>
                  </a:lnTo>
                  <a:lnTo>
                    <a:pt x="49" y="38"/>
                  </a:lnTo>
                  <a:lnTo>
                    <a:pt x="54" y="41"/>
                  </a:lnTo>
                  <a:lnTo>
                    <a:pt x="60" y="51"/>
                  </a:lnTo>
                  <a:lnTo>
                    <a:pt x="61" y="63"/>
                  </a:lnTo>
                  <a:lnTo>
                    <a:pt x="61" y="68"/>
                  </a:lnTo>
                  <a:lnTo>
                    <a:pt x="60" y="74"/>
                  </a:lnTo>
                  <a:lnTo>
                    <a:pt x="58" y="79"/>
                  </a:lnTo>
                  <a:lnTo>
                    <a:pt x="55" y="84"/>
                  </a:lnTo>
                  <a:lnTo>
                    <a:pt x="52" y="87"/>
                  </a:lnTo>
                  <a:lnTo>
                    <a:pt x="48" y="91"/>
                  </a:lnTo>
                  <a:lnTo>
                    <a:pt x="43" y="92"/>
                  </a:lnTo>
                  <a:lnTo>
                    <a:pt x="38" y="93"/>
                  </a:lnTo>
                  <a:lnTo>
                    <a:pt x="32" y="94"/>
                  </a:lnTo>
                  <a:lnTo>
                    <a:pt x="19" y="92"/>
                  </a:lnTo>
                  <a:lnTo>
                    <a:pt x="9" y="84"/>
                  </a:lnTo>
                  <a:lnTo>
                    <a:pt x="4" y="75"/>
                  </a:lnTo>
                  <a:lnTo>
                    <a:pt x="1" y="64"/>
                  </a:lnTo>
                  <a:lnTo>
                    <a:pt x="0" y="50"/>
                  </a:lnTo>
                  <a:lnTo>
                    <a:pt x="1" y="34"/>
                  </a:lnTo>
                  <a:lnTo>
                    <a:pt x="4" y="21"/>
                  </a:lnTo>
                  <a:lnTo>
                    <a:pt x="11" y="11"/>
                  </a:lnTo>
                  <a:lnTo>
                    <a:pt x="20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95" name="Line 81"/>
            <p:cNvSpPr>
              <a:spLocks noChangeShapeType="1"/>
            </p:cNvSpPr>
            <p:nvPr/>
          </p:nvSpPr>
          <p:spPr bwMode="auto">
            <a:xfrm>
              <a:off x="2320" y="1056"/>
              <a:ext cx="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96" name="Line 82"/>
            <p:cNvSpPr>
              <a:spLocks noChangeShapeType="1"/>
            </p:cNvSpPr>
            <p:nvPr/>
          </p:nvSpPr>
          <p:spPr bwMode="auto">
            <a:xfrm flipH="1">
              <a:off x="3383" y="1056"/>
              <a:ext cx="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97" name="Freeform 83"/>
            <p:cNvSpPr>
              <a:spLocks noEditPoints="1"/>
            </p:cNvSpPr>
            <p:nvPr/>
          </p:nvSpPr>
          <p:spPr bwMode="auto">
            <a:xfrm>
              <a:off x="2232" y="1012"/>
              <a:ext cx="58" cy="93"/>
            </a:xfrm>
            <a:custGeom>
              <a:avLst/>
              <a:gdLst>
                <a:gd name="T0" fmla="*/ 24 w 58"/>
                <a:gd name="T1" fmla="*/ 47 h 93"/>
                <a:gd name="T2" fmla="*/ 16 w 58"/>
                <a:gd name="T3" fmla="*/ 52 h 93"/>
                <a:gd name="T4" fmla="*/ 12 w 58"/>
                <a:gd name="T5" fmla="*/ 59 h 93"/>
                <a:gd name="T6" fmla="*/ 12 w 58"/>
                <a:gd name="T7" fmla="*/ 69 h 93"/>
                <a:gd name="T8" fmla="*/ 16 w 58"/>
                <a:gd name="T9" fmla="*/ 77 h 93"/>
                <a:gd name="T10" fmla="*/ 24 w 58"/>
                <a:gd name="T11" fmla="*/ 82 h 93"/>
                <a:gd name="T12" fmla="*/ 34 w 58"/>
                <a:gd name="T13" fmla="*/ 82 h 93"/>
                <a:gd name="T14" fmla="*/ 41 w 58"/>
                <a:gd name="T15" fmla="*/ 77 h 93"/>
                <a:gd name="T16" fmla="*/ 46 w 58"/>
                <a:gd name="T17" fmla="*/ 69 h 93"/>
                <a:gd name="T18" fmla="*/ 46 w 58"/>
                <a:gd name="T19" fmla="*/ 59 h 93"/>
                <a:gd name="T20" fmla="*/ 41 w 58"/>
                <a:gd name="T21" fmla="*/ 52 h 93"/>
                <a:gd name="T22" fmla="*/ 34 w 58"/>
                <a:gd name="T23" fmla="*/ 47 h 93"/>
                <a:gd name="T24" fmla="*/ 29 w 58"/>
                <a:gd name="T25" fmla="*/ 9 h 93"/>
                <a:gd name="T26" fmla="*/ 21 w 58"/>
                <a:gd name="T27" fmla="*/ 12 h 93"/>
                <a:gd name="T28" fmla="*/ 16 w 58"/>
                <a:gd name="T29" fmla="*/ 17 h 93"/>
                <a:gd name="T30" fmla="*/ 15 w 58"/>
                <a:gd name="T31" fmla="*/ 23 h 93"/>
                <a:gd name="T32" fmla="*/ 16 w 58"/>
                <a:gd name="T33" fmla="*/ 29 h 93"/>
                <a:gd name="T34" fmla="*/ 21 w 58"/>
                <a:gd name="T35" fmla="*/ 34 h 93"/>
                <a:gd name="T36" fmla="*/ 29 w 58"/>
                <a:gd name="T37" fmla="*/ 35 h 93"/>
                <a:gd name="T38" fmla="*/ 37 w 58"/>
                <a:gd name="T39" fmla="*/ 34 h 93"/>
                <a:gd name="T40" fmla="*/ 42 w 58"/>
                <a:gd name="T41" fmla="*/ 29 h 93"/>
                <a:gd name="T42" fmla="*/ 44 w 58"/>
                <a:gd name="T43" fmla="*/ 23 h 93"/>
                <a:gd name="T44" fmla="*/ 42 w 58"/>
                <a:gd name="T45" fmla="*/ 17 h 93"/>
                <a:gd name="T46" fmla="*/ 36 w 58"/>
                <a:gd name="T47" fmla="*/ 12 h 93"/>
                <a:gd name="T48" fmla="*/ 29 w 58"/>
                <a:gd name="T49" fmla="*/ 9 h 93"/>
                <a:gd name="T50" fmla="*/ 40 w 58"/>
                <a:gd name="T51" fmla="*/ 1 h 93"/>
                <a:gd name="T52" fmla="*/ 52 w 58"/>
                <a:gd name="T53" fmla="*/ 11 h 93"/>
                <a:gd name="T54" fmla="*/ 56 w 58"/>
                <a:gd name="T55" fmla="*/ 23 h 93"/>
                <a:gd name="T56" fmla="*/ 54 w 58"/>
                <a:gd name="T57" fmla="*/ 30 h 93"/>
                <a:gd name="T58" fmla="*/ 50 w 58"/>
                <a:gd name="T59" fmla="*/ 36 h 93"/>
                <a:gd name="T60" fmla="*/ 41 w 58"/>
                <a:gd name="T61" fmla="*/ 41 h 93"/>
                <a:gd name="T62" fmla="*/ 51 w 58"/>
                <a:gd name="T63" fmla="*/ 46 h 93"/>
                <a:gd name="T64" fmla="*/ 57 w 58"/>
                <a:gd name="T65" fmla="*/ 54 h 93"/>
                <a:gd name="T66" fmla="*/ 58 w 58"/>
                <a:gd name="T67" fmla="*/ 64 h 93"/>
                <a:gd name="T68" fmla="*/ 50 w 58"/>
                <a:gd name="T69" fmla="*/ 84 h 93"/>
                <a:gd name="T70" fmla="*/ 29 w 58"/>
                <a:gd name="T71" fmla="*/ 93 h 93"/>
                <a:gd name="T72" fmla="*/ 7 w 58"/>
                <a:gd name="T73" fmla="*/ 84 h 93"/>
                <a:gd name="T74" fmla="*/ 0 w 58"/>
                <a:gd name="T75" fmla="*/ 64 h 93"/>
                <a:gd name="T76" fmla="*/ 1 w 58"/>
                <a:gd name="T77" fmla="*/ 53 h 93"/>
                <a:gd name="T78" fmla="*/ 7 w 58"/>
                <a:gd name="T79" fmla="*/ 46 h 93"/>
                <a:gd name="T80" fmla="*/ 17 w 58"/>
                <a:gd name="T81" fmla="*/ 41 h 93"/>
                <a:gd name="T82" fmla="*/ 9 w 58"/>
                <a:gd name="T83" fmla="*/ 36 h 93"/>
                <a:gd name="T84" fmla="*/ 4 w 58"/>
                <a:gd name="T85" fmla="*/ 30 h 93"/>
                <a:gd name="T86" fmla="*/ 2 w 58"/>
                <a:gd name="T87" fmla="*/ 23 h 93"/>
                <a:gd name="T88" fmla="*/ 5 w 58"/>
                <a:gd name="T89" fmla="*/ 11 h 93"/>
                <a:gd name="T90" fmla="*/ 13 w 58"/>
                <a:gd name="T91" fmla="*/ 3 h 93"/>
                <a:gd name="T92" fmla="*/ 23 w 58"/>
                <a:gd name="T9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" h="93">
                  <a:moveTo>
                    <a:pt x="29" y="46"/>
                  </a:moveTo>
                  <a:lnTo>
                    <a:pt x="24" y="47"/>
                  </a:lnTo>
                  <a:lnTo>
                    <a:pt x="19" y="48"/>
                  </a:lnTo>
                  <a:lnTo>
                    <a:pt x="16" y="52"/>
                  </a:lnTo>
                  <a:lnTo>
                    <a:pt x="13" y="55"/>
                  </a:lnTo>
                  <a:lnTo>
                    <a:pt x="12" y="59"/>
                  </a:lnTo>
                  <a:lnTo>
                    <a:pt x="12" y="64"/>
                  </a:lnTo>
                  <a:lnTo>
                    <a:pt x="12" y="69"/>
                  </a:lnTo>
                  <a:lnTo>
                    <a:pt x="13" y="73"/>
                  </a:lnTo>
                  <a:lnTo>
                    <a:pt x="16" y="77"/>
                  </a:lnTo>
                  <a:lnTo>
                    <a:pt x="19" y="79"/>
                  </a:lnTo>
                  <a:lnTo>
                    <a:pt x="24" y="82"/>
                  </a:lnTo>
                  <a:lnTo>
                    <a:pt x="29" y="82"/>
                  </a:lnTo>
                  <a:lnTo>
                    <a:pt x="34" y="82"/>
                  </a:lnTo>
                  <a:lnTo>
                    <a:pt x="39" y="79"/>
                  </a:lnTo>
                  <a:lnTo>
                    <a:pt x="41" y="77"/>
                  </a:lnTo>
                  <a:lnTo>
                    <a:pt x="45" y="73"/>
                  </a:lnTo>
                  <a:lnTo>
                    <a:pt x="46" y="69"/>
                  </a:lnTo>
                  <a:lnTo>
                    <a:pt x="46" y="64"/>
                  </a:lnTo>
                  <a:lnTo>
                    <a:pt x="46" y="59"/>
                  </a:lnTo>
                  <a:lnTo>
                    <a:pt x="45" y="55"/>
                  </a:lnTo>
                  <a:lnTo>
                    <a:pt x="41" y="52"/>
                  </a:lnTo>
                  <a:lnTo>
                    <a:pt x="37" y="48"/>
                  </a:lnTo>
                  <a:lnTo>
                    <a:pt x="34" y="47"/>
                  </a:lnTo>
                  <a:lnTo>
                    <a:pt x="29" y="46"/>
                  </a:lnTo>
                  <a:close/>
                  <a:moveTo>
                    <a:pt x="29" y="9"/>
                  </a:moveTo>
                  <a:lnTo>
                    <a:pt x="24" y="11"/>
                  </a:lnTo>
                  <a:lnTo>
                    <a:pt x="21" y="12"/>
                  </a:lnTo>
                  <a:lnTo>
                    <a:pt x="18" y="13"/>
                  </a:lnTo>
                  <a:lnTo>
                    <a:pt x="16" y="17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6" y="29"/>
                  </a:lnTo>
                  <a:lnTo>
                    <a:pt x="18" y="31"/>
                  </a:lnTo>
                  <a:lnTo>
                    <a:pt x="21" y="34"/>
                  </a:lnTo>
                  <a:lnTo>
                    <a:pt x="24" y="35"/>
                  </a:lnTo>
                  <a:lnTo>
                    <a:pt x="29" y="35"/>
                  </a:lnTo>
                  <a:lnTo>
                    <a:pt x="34" y="35"/>
                  </a:lnTo>
                  <a:lnTo>
                    <a:pt x="37" y="34"/>
                  </a:lnTo>
                  <a:lnTo>
                    <a:pt x="40" y="31"/>
                  </a:lnTo>
                  <a:lnTo>
                    <a:pt x="42" y="29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4" y="19"/>
                  </a:lnTo>
                  <a:lnTo>
                    <a:pt x="42" y="17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33" y="11"/>
                  </a:lnTo>
                  <a:lnTo>
                    <a:pt x="29" y="9"/>
                  </a:lnTo>
                  <a:close/>
                  <a:moveTo>
                    <a:pt x="29" y="0"/>
                  </a:moveTo>
                  <a:lnTo>
                    <a:pt x="40" y="1"/>
                  </a:lnTo>
                  <a:lnTo>
                    <a:pt x="48" y="6"/>
                  </a:lnTo>
                  <a:lnTo>
                    <a:pt x="52" y="11"/>
                  </a:lnTo>
                  <a:lnTo>
                    <a:pt x="54" y="17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2" y="34"/>
                  </a:lnTo>
                  <a:lnTo>
                    <a:pt x="50" y="36"/>
                  </a:lnTo>
                  <a:lnTo>
                    <a:pt x="46" y="38"/>
                  </a:lnTo>
                  <a:lnTo>
                    <a:pt x="41" y="41"/>
                  </a:lnTo>
                  <a:lnTo>
                    <a:pt x="47" y="42"/>
                  </a:lnTo>
                  <a:lnTo>
                    <a:pt x="51" y="46"/>
                  </a:lnTo>
                  <a:lnTo>
                    <a:pt x="54" y="49"/>
                  </a:lnTo>
                  <a:lnTo>
                    <a:pt x="57" y="54"/>
                  </a:lnTo>
                  <a:lnTo>
                    <a:pt x="58" y="59"/>
                  </a:lnTo>
                  <a:lnTo>
                    <a:pt x="58" y="64"/>
                  </a:lnTo>
                  <a:lnTo>
                    <a:pt x="57" y="76"/>
                  </a:lnTo>
                  <a:lnTo>
                    <a:pt x="50" y="84"/>
                  </a:lnTo>
                  <a:lnTo>
                    <a:pt x="41" y="90"/>
                  </a:lnTo>
                  <a:lnTo>
                    <a:pt x="29" y="93"/>
                  </a:lnTo>
                  <a:lnTo>
                    <a:pt x="17" y="90"/>
                  </a:lnTo>
                  <a:lnTo>
                    <a:pt x="7" y="84"/>
                  </a:lnTo>
                  <a:lnTo>
                    <a:pt x="1" y="76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3"/>
                  </a:lnTo>
                  <a:lnTo>
                    <a:pt x="4" y="49"/>
                  </a:lnTo>
                  <a:lnTo>
                    <a:pt x="7" y="46"/>
                  </a:lnTo>
                  <a:lnTo>
                    <a:pt x="11" y="42"/>
                  </a:lnTo>
                  <a:lnTo>
                    <a:pt x="17" y="41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2" y="17"/>
                  </a:lnTo>
                  <a:lnTo>
                    <a:pt x="5" y="11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98" name="Line 84"/>
            <p:cNvSpPr>
              <a:spLocks noChangeShapeType="1"/>
            </p:cNvSpPr>
            <p:nvPr/>
          </p:nvSpPr>
          <p:spPr bwMode="auto">
            <a:xfrm>
              <a:off x="2320" y="1056"/>
              <a:ext cx="10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99" name="Line 85"/>
            <p:cNvSpPr>
              <a:spLocks noChangeShapeType="1"/>
            </p:cNvSpPr>
            <p:nvPr/>
          </p:nvSpPr>
          <p:spPr bwMode="auto">
            <a:xfrm>
              <a:off x="2320" y="2028"/>
              <a:ext cx="10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00" name="Line 86"/>
            <p:cNvSpPr>
              <a:spLocks noChangeShapeType="1"/>
            </p:cNvSpPr>
            <p:nvPr/>
          </p:nvSpPr>
          <p:spPr bwMode="auto">
            <a:xfrm flipV="1">
              <a:off x="3395" y="1056"/>
              <a:ext cx="0" cy="9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01" name="Line 87"/>
            <p:cNvSpPr>
              <a:spLocks noChangeShapeType="1"/>
            </p:cNvSpPr>
            <p:nvPr/>
          </p:nvSpPr>
          <p:spPr bwMode="auto">
            <a:xfrm flipV="1">
              <a:off x="2320" y="1056"/>
              <a:ext cx="0" cy="9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02" name="Freeform 88"/>
            <p:cNvSpPr>
              <a:spLocks/>
            </p:cNvSpPr>
            <p:nvPr/>
          </p:nvSpPr>
          <p:spPr bwMode="auto">
            <a:xfrm>
              <a:off x="2320" y="1165"/>
              <a:ext cx="1075" cy="741"/>
            </a:xfrm>
            <a:custGeom>
              <a:avLst/>
              <a:gdLst>
                <a:gd name="T0" fmla="*/ 13 w 1075"/>
                <a:gd name="T1" fmla="*/ 11 h 741"/>
                <a:gd name="T2" fmla="*/ 16 w 1075"/>
                <a:gd name="T3" fmla="*/ 42 h 741"/>
                <a:gd name="T4" fmla="*/ 29 w 1075"/>
                <a:gd name="T5" fmla="*/ 152 h 741"/>
                <a:gd name="T6" fmla="*/ 57 w 1075"/>
                <a:gd name="T7" fmla="*/ 325 h 741"/>
                <a:gd name="T8" fmla="*/ 80 w 1075"/>
                <a:gd name="T9" fmla="*/ 422 h 741"/>
                <a:gd name="T10" fmla="*/ 105 w 1075"/>
                <a:gd name="T11" fmla="*/ 504 h 741"/>
                <a:gd name="T12" fmla="*/ 137 w 1075"/>
                <a:gd name="T13" fmla="*/ 569 h 741"/>
                <a:gd name="T14" fmla="*/ 183 w 1075"/>
                <a:gd name="T15" fmla="*/ 629 h 741"/>
                <a:gd name="T16" fmla="*/ 218 w 1075"/>
                <a:gd name="T17" fmla="*/ 660 h 741"/>
                <a:gd name="T18" fmla="*/ 245 w 1075"/>
                <a:gd name="T19" fmla="*/ 675 h 741"/>
                <a:gd name="T20" fmla="*/ 272 w 1075"/>
                <a:gd name="T21" fmla="*/ 686 h 741"/>
                <a:gd name="T22" fmla="*/ 318 w 1075"/>
                <a:gd name="T23" fmla="*/ 699 h 741"/>
                <a:gd name="T24" fmla="*/ 363 w 1075"/>
                <a:gd name="T25" fmla="*/ 705 h 741"/>
                <a:gd name="T26" fmla="*/ 395 w 1075"/>
                <a:gd name="T27" fmla="*/ 709 h 741"/>
                <a:gd name="T28" fmla="*/ 495 w 1075"/>
                <a:gd name="T29" fmla="*/ 715 h 741"/>
                <a:gd name="T30" fmla="*/ 776 w 1075"/>
                <a:gd name="T31" fmla="*/ 715 h 741"/>
                <a:gd name="T32" fmla="*/ 833 w 1075"/>
                <a:gd name="T33" fmla="*/ 712 h 741"/>
                <a:gd name="T34" fmla="*/ 875 w 1075"/>
                <a:gd name="T35" fmla="*/ 709 h 741"/>
                <a:gd name="T36" fmla="*/ 901 w 1075"/>
                <a:gd name="T37" fmla="*/ 705 h 741"/>
                <a:gd name="T38" fmla="*/ 925 w 1075"/>
                <a:gd name="T39" fmla="*/ 702 h 741"/>
                <a:gd name="T40" fmla="*/ 955 w 1075"/>
                <a:gd name="T41" fmla="*/ 695 h 741"/>
                <a:gd name="T42" fmla="*/ 976 w 1075"/>
                <a:gd name="T43" fmla="*/ 690 h 741"/>
                <a:gd name="T44" fmla="*/ 993 w 1075"/>
                <a:gd name="T45" fmla="*/ 684 h 741"/>
                <a:gd name="T46" fmla="*/ 1035 w 1075"/>
                <a:gd name="T47" fmla="*/ 663 h 741"/>
                <a:gd name="T48" fmla="*/ 1056 w 1075"/>
                <a:gd name="T49" fmla="*/ 648 h 741"/>
                <a:gd name="T50" fmla="*/ 1064 w 1075"/>
                <a:gd name="T51" fmla="*/ 640 h 741"/>
                <a:gd name="T52" fmla="*/ 1075 w 1075"/>
                <a:gd name="T53" fmla="*/ 635 h 741"/>
                <a:gd name="T54" fmla="*/ 1074 w 1075"/>
                <a:gd name="T55" fmla="*/ 664 h 741"/>
                <a:gd name="T56" fmla="*/ 1068 w 1075"/>
                <a:gd name="T57" fmla="*/ 670 h 741"/>
                <a:gd name="T58" fmla="*/ 1048 w 1075"/>
                <a:gd name="T59" fmla="*/ 684 h 741"/>
                <a:gd name="T60" fmla="*/ 1003 w 1075"/>
                <a:gd name="T61" fmla="*/ 705 h 741"/>
                <a:gd name="T62" fmla="*/ 984 w 1075"/>
                <a:gd name="T63" fmla="*/ 713 h 741"/>
                <a:gd name="T64" fmla="*/ 963 w 1075"/>
                <a:gd name="T65" fmla="*/ 718 h 741"/>
                <a:gd name="T66" fmla="*/ 929 w 1075"/>
                <a:gd name="T67" fmla="*/ 726 h 741"/>
                <a:gd name="T68" fmla="*/ 905 w 1075"/>
                <a:gd name="T69" fmla="*/ 730 h 741"/>
                <a:gd name="T70" fmla="*/ 878 w 1075"/>
                <a:gd name="T71" fmla="*/ 733 h 741"/>
                <a:gd name="T72" fmla="*/ 836 w 1075"/>
                <a:gd name="T73" fmla="*/ 736 h 741"/>
                <a:gd name="T74" fmla="*/ 777 w 1075"/>
                <a:gd name="T75" fmla="*/ 739 h 741"/>
                <a:gd name="T76" fmla="*/ 494 w 1075"/>
                <a:gd name="T77" fmla="*/ 739 h 741"/>
                <a:gd name="T78" fmla="*/ 394 w 1075"/>
                <a:gd name="T79" fmla="*/ 733 h 741"/>
                <a:gd name="T80" fmla="*/ 360 w 1075"/>
                <a:gd name="T81" fmla="*/ 730 h 741"/>
                <a:gd name="T82" fmla="*/ 327 w 1075"/>
                <a:gd name="T83" fmla="*/ 726 h 741"/>
                <a:gd name="T84" fmla="*/ 295 w 1075"/>
                <a:gd name="T85" fmla="*/ 718 h 741"/>
                <a:gd name="T86" fmla="*/ 250 w 1075"/>
                <a:gd name="T87" fmla="*/ 704 h 741"/>
                <a:gd name="T88" fmla="*/ 207 w 1075"/>
                <a:gd name="T89" fmla="*/ 681 h 741"/>
                <a:gd name="T90" fmla="*/ 179 w 1075"/>
                <a:gd name="T91" fmla="*/ 660 h 741"/>
                <a:gd name="T92" fmla="*/ 151 w 1075"/>
                <a:gd name="T93" fmla="*/ 632 h 741"/>
                <a:gd name="T94" fmla="*/ 115 w 1075"/>
                <a:gd name="T95" fmla="*/ 581 h 741"/>
                <a:gd name="T96" fmla="*/ 84 w 1075"/>
                <a:gd name="T97" fmla="*/ 512 h 741"/>
                <a:gd name="T98" fmla="*/ 57 w 1075"/>
                <a:gd name="T99" fmla="*/ 429 h 741"/>
                <a:gd name="T100" fmla="*/ 34 w 1075"/>
                <a:gd name="T101" fmla="*/ 330 h 741"/>
                <a:gd name="T102" fmla="*/ 5 w 1075"/>
                <a:gd name="T103" fmla="*/ 155 h 741"/>
                <a:gd name="T104" fmla="*/ 0 w 1075"/>
                <a:gd name="T105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75" h="741">
                  <a:moveTo>
                    <a:pt x="0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3" y="11"/>
                  </a:lnTo>
                  <a:lnTo>
                    <a:pt x="15" y="24"/>
                  </a:lnTo>
                  <a:lnTo>
                    <a:pt x="15" y="25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64"/>
                  </a:lnTo>
                  <a:lnTo>
                    <a:pt x="22" y="91"/>
                  </a:lnTo>
                  <a:lnTo>
                    <a:pt x="26" y="120"/>
                  </a:lnTo>
                  <a:lnTo>
                    <a:pt x="29" y="152"/>
                  </a:lnTo>
                  <a:lnTo>
                    <a:pt x="34" y="186"/>
                  </a:lnTo>
                  <a:lnTo>
                    <a:pt x="39" y="220"/>
                  </a:lnTo>
                  <a:lnTo>
                    <a:pt x="39" y="220"/>
                  </a:lnTo>
                  <a:lnTo>
                    <a:pt x="57" y="325"/>
                  </a:lnTo>
                  <a:lnTo>
                    <a:pt x="64" y="359"/>
                  </a:lnTo>
                  <a:lnTo>
                    <a:pt x="71" y="391"/>
                  </a:lnTo>
                  <a:lnTo>
                    <a:pt x="80" y="422"/>
                  </a:lnTo>
                  <a:lnTo>
                    <a:pt x="80" y="422"/>
                  </a:lnTo>
                  <a:lnTo>
                    <a:pt x="88" y="451"/>
                  </a:lnTo>
                  <a:lnTo>
                    <a:pt x="97" y="478"/>
                  </a:lnTo>
                  <a:lnTo>
                    <a:pt x="106" y="504"/>
                  </a:lnTo>
                  <a:lnTo>
                    <a:pt x="105" y="504"/>
                  </a:lnTo>
                  <a:lnTo>
                    <a:pt x="115" y="527"/>
                  </a:lnTo>
                  <a:lnTo>
                    <a:pt x="126" y="550"/>
                  </a:lnTo>
                  <a:lnTo>
                    <a:pt x="137" y="569"/>
                  </a:lnTo>
                  <a:lnTo>
                    <a:pt x="137" y="569"/>
                  </a:lnTo>
                  <a:lnTo>
                    <a:pt x="148" y="587"/>
                  </a:lnTo>
                  <a:lnTo>
                    <a:pt x="148" y="587"/>
                  </a:lnTo>
                  <a:lnTo>
                    <a:pt x="170" y="617"/>
                  </a:lnTo>
                  <a:lnTo>
                    <a:pt x="183" y="629"/>
                  </a:lnTo>
                  <a:lnTo>
                    <a:pt x="195" y="641"/>
                  </a:lnTo>
                  <a:lnTo>
                    <a:pt x="206" y="651"/>
                  </a:lnTo>
                  <a:lnTo>
                    <a:pt x="206" y="651"/>
                  </a:lnTo>
                  <a:lnTo>
                    <a:pt x="218" y="660"/>
                  </a:lnTo>
                  <a:lnTo>
                    <a:pt x="218" y="660"/>
                  </a:lnTo>
                  <a:lnTo>
                    <a:pt x="232" y="667"/>
                  </a:lnTo>
                  <a:lnTo>
                    <a:pt x="232" y="668"/>
                  </a:lnTo>
                  <a:lnTo>
                    <a:pt x="245" y="675"/>
                  </a:lnTo>
                  <a:lnTo>
                    <a:pt x="245" y="674"/>
                  </a:lnTo>
                  <a:lnTo>
                    <a:pt x="260" y="681"/>
                  </a:lnTo>
                  <a:lnTo>
                    <a:pt x="260" y="683"/>
                  </a:lnTo>
                  <a:lnTo>
                    <a:pt x="272" y="686"/>
                  </a:lnTo>
                  <a:lnTo>
                    <a:pt x="288" y="691"/>
                  </a:lnTo>
                  <a:lnTo>
                    <a:pt x="302" y="695"/>
                  </a:lnTo>
                  <a:lnTo>
                    <a:pt x="318" y="699"/>
                  </a:lnTo>
                  <a:lnTo>
                    <a:pt x="318" y="699"/>
                  </a:lnTo>
                  <a:lnTo>
                    <a:pt x="332" y="703"/>
                  </a:lnTo>
                  <a:lnTo>
                    <a:pt x="347" y="705"/>
                  </a:lnTo>
                  <a:lnTo>
                    <a:pt x="347" y="704"/>
                  </a:lnTo>
                  <a:lnTo>
                    <a:pt x="363" y="705"/>
                  </a:lnTo>
                  <a:lnTo>
                    <a:pt x="364" y="707"/>
                  </a:lnTo>
                  <a:lnTo>
                    <a:pt x="379" y="709"/>
                  </a:lnTo>
                  <a:lnTo>
                    <a:pt x="379" y="708"/>
                  </a:lnTo>
                  <a:lnTo>
                    <a:pt x="395" y="709"/>
                  </a:lnTo>
                  <a:lnTo>
                    <a:pt x="412" y="710"/>
                  </a:lnTo>
                  <a:lnTo>
                    <a:pt x="428" y="712"/>
                  </a:lnTo>
                  <a:lnTo>
                    <a:pt x="478" y="715"/>
                  </a:lnTo>
                  <a:lnTo>
                    <a:pt x="495" y="715"/>
                  </a:lnTo>
                  <a:lnTo>
                    <a:pt x="513" y="716"/>
                  </a:lnTo>
                  <a:lnTo>
                    <a:pt x="744" y="716"/>
                  </a:lnTo>
                  <a:lnTo>
                    <a:pt x="761" y="715"/>
                  </a:lnTo>
                  <a:lnTo>
                    <a:pt x="776" y="715"/>
                  </a:lnTo>
                  <a:lnTo>
                    <a:pt x="790" y="714"/>
                  </a:lnTo>
                  <a:lnTo>
                    <a:pt x="806" y="713"/>
                  </a:lnTo>
                  <a:lnTo>
                    <a:pt x="820" y="713"/>
                  </a:lnTo>
                  <a:lnTo>
                    <a:pt x="833" y="712"/>
                  </a:lnTo>
                  <a:lnTo>
                    <a:pt x="833" y="712"/>
                  </a:lnTo>
                  <a:lnTo>
                    <a:pt x="847" y="710"/>
                  </a:lnTo>
                  <a:lnTo>
                    <a:pt x="861" y="710"/>
                  </a:lnTo>
                  <a:lnTo>
                    <a:pt x="875" y="709"/>
                  </a:lnTo>
                  <a:lnTo>
                    <a:pt x="875" y="710"/>
                  </a:lnTo>
                  <a:lnTo>
                    <a:pt x="888" y="708"/>
                  </a:lnTo>
                  <a:lnTo>
                    <a:pt x="888" y="707"/>
                  </a:lnTo>
                  <a:lnTo>
                    <a:pt x="901" y="705"/>
                  </a:lnTo>
                  <a:lnTo>
                    <a:pt x="901" y="707"/>
                  </a:lnTo>
                  <a:lnTo>
                    <a:pt x="912" y="704"/>
                  </a:lnTo>
                  <a:lnTo>
                    <a:pt x="913" y="703"/>
                  </a:lnTo>
                  <a:lnTo>
                    <a:pt x="925" y="702"/>
                  </a:lnTo>
                  <a:lnTo>
                    <a:pt x="925" y="703"/>
                  </a:lnTo>
                  <a:lnTo>
                    <a:pt x="945" y="698"/>
                  </a:lnTo>
                  <a:lnTo>
                    <a:pt x="945" y="698"/>
                  </a:lnTo>
                  <a:lnTo>
                    <a:pt x="955" y="695"/>
                  </a:lnTo>
                  <a:lnTo>
                    <a:pt x="957" y="695"/>
                  </a:lnTo>
                  <a:lnTo>
                    <a:pt x="968" y="692"/>
                  </a:lnTo>
                  <a:lnTo>
                    <a:pt x="976" y="690"/>
                  </a:lnTo>
                  <a:lnTo>
                    <a:pt x="976" y="690"/>
                  </a:lnTo>
                  <a:lnTo>
                    <a:pt x="986" y="686"/>
                  </a:lnTo>
                  <a:lnTo>
                    <a:pt x="987" y="686"/>
                  </a:lnTo>
                  <a:lnTo>
                    <a:pt x="993" y="685"/>
                  </a:lnTo>
                  <a:lnTo>
                    <a:pt x="993" y="684"/>
                  </a:lnTo>
                  <a:lnTo>
                    <a:pt x="1010" y="677"/>
                  </a:lnTo>
                  <a:lnTo>
                    <a:pt x="1032" y="666"/>
                  </a:lnTo>
                  <a:lnTo>
                    <a:pt x="1032" y="666"/>
                  </a:lnTo>
                  <a:lnTo>
                    <a:pt x="1035" y="663"/>
                  </a:lnTo>
                  <a:lnTo>
                    <a:pt x="1035" y="663"/>
                  </a:lnTo>
                  <a:lnTo>
                    <a:pt x="1050" y="652"/>
                  </a:lnTo>
                  <a:lnTo>
                    <a:pt x="1054" y="650"/>
                  </a:lnTo>
                  <a:lnTo>
                    <a:pt x="1056" y="648"/>
                  </a:lnTo>
                  <a:lnTo>
                    <a:pt x="1058" y="646"/>
                  </a:lnTo>
                  <a:lnTo>
                    <a:pt x="1061" y="644"/>
                  </a:lnTo>
                  <a:lnTo>
                    <a:pt x="1063" y="641"/>
                  </a:lnTo>
                  <a:lnTo>
                    <a:pt x="1064" y="640"/>
                  </a:lnTo>
                  <a:lnTo>
                    <a:pt x="1065" y="639"/>
                  </a:lnTo>
                  <a:lnTo>
                    <a:pt x="1069" y="637"/>
                  </a:lnTo>
                  <a:lnTo>
                    <a:pt x="1074" y="635"/>
                  </a:lnTo>
                  <a:lnTo>
                    <a:pt x="1075" y="635"/>
                  </a:lnTo>
                  <a:lnTo>
                    <a:pt x="1075" y="648"/>
                  </a:lnTo>
                  <a:lnTo>
                    <a:pt x="1075" y="648"/>
                  </a:lnTo>
                  <a:lnTo>
                    <a:pt x="1075" y="663"/>
                  </a:lnTo>
                  <a:lnTo>
                    <a:pt x="1074" y="664"/>
                  </a:lnTo>
                  <a:lnTo>
                    <a:pt x="1074" y="664"/>
                  </a:lnTo>
                  <a:lnTo>
                    <a:pt x="1073" y="664"/>
                  </a:lnTo>
                  <a:lnTo>
                    <a:pt x="1071" y="667"/>
                  </a:lnTo>
                  <a:lnTo>
                    <a:pt x="1068" y="670"/>
                  </a:lnTo>
                  <a:lnTo>
                    <a:pt x="1063" y="673"/>
                  </a:lnTo>
                  <a:lnTo>
                    <a:pt x="1063" y="673"/>
                  </a:lnTo>
                  <a:lnTo>
                    <a:pt x="1050" y="683"/>
                  </a:lnTo>
                  <a:lnTo>
                    <a:pt x="1048" y="684"/>
                  </a:lnTo>
                  <a:lnTo>
                    <a:pt x="1042" y="687"/>
                  </a:lnTo>
                  <a:lnTo>
                    <a:pt x="1021" y="698"/>
                  </a:lnTo>
                  <a:lnTo>
                    <a:pt x="1019" y="698"/>
                  </a:lnTo>
                  <a:lnTo>
                    <a:pt x="1003" y="705"/>
                  </a:lnTo>
                  <a:lnTo>
                    <a:pt x="1001" y="707"/>
                  </a:lnTo>
                  <a:lnTo>
                    <a:pt x="994" y="709"/>
                  </a:lnTo>
                  <a:lnTo>
                    <a:pt x="994" y="709"/>
                  </a:lnTo>
                  <a:lnTo>
                    <a:pt x="984" y="713"/>
                  </a:lnTo>
                  <a:lnTo>
                    <a:pt x="983" y="713"/>
                  </a:lnTo>
                  <a:lnTo>
                    <a:pt x="974" y="715"/>
                  </a:lnTo>
                  <a:lnTo>
                    <a:pt x="972" y="715"/>
                  </a:lnTo>
                  <a:lnTo>
                    <a:pt x="963" y="718"/>
                  </a:lnTo>
                  <a:lnTo>
                    <a:pt x="963" y="718"/>
                  </a:lnTo>
                  <a:lnTo>
                    <a:pt x="952" y="721"/>
                  </a:lnTo>
                  <a:lnTo>
                    <a:pt x="951" y="721"/>
                  </a:lnTo>
                  <a:lnTo>
                    <a:pt x="929" y="726"/>
                  </a:lnTo>
                  <a:lnTo>
                    <a:pt x="928" y="726"/>
                  </a:lnTo>
                  <a:lnTo>
                    <a:pt x="917" y="727"/>
                  </a:lnTo>
                  <a:lnTo>
                    <a:pt x="917" y="727"/>
                  </a:lnTo>
                  <a:lnTo>
                    <a:pt x="905" y="730"/>
                  </a:lnTo>
                  <a:lnTo>
                    <a:pt x="904" y="730"/>
                  </a:lnTo>
                  <a:lnTo>
                    <a:pt x="891" y="731"/>
                  </a:lnTo>
                  <a:lnTo>
                    <a:pt x="891" y="731"/>
                  </a:lnTo>
                  <a:lnTo>
                    <a:pt x="878" y="733"/>
                  </a:lnTo>
                  <a:lnTo>
                    <a:pt x="877" y="733"/>
                  </a:lnTo>
                  <a:lnTo>
                    <a:pt x="864" y="734"/>
                  </a:lnTo>
                  <a:lnTo>
                    <a:pt x="849" y="734"/>
                  </a:lnTo>
                  <a:lnTo>
                    <a:pt x="836" y="736"/>
                  </a:lnTo>
                  <a:lnTo>
                    <a:pt x="821" y="737"/>
                  </a:lnTo>
                  <a:lnTo>
                    <a:pt x="807" y="737"/>
                  </a:lnTo>
                  <a:lnTo>
                    <a:pt x="791" y="738"/>
                  </a:lnTo>
                  <a:lnTo>
                    <a:pt x="777" y="739"/>
                  </a:lnTo>
                  <a:lnTo>
                    <a:pt x="762" y="739"/>
                  </a:lnTo>
                  <a:lnTo>
                    <a:pt x="745" y="741"/>
                  </a:lnTo>
                  <a:lnTo>
                    <a:pt x="512" y="741"/>
                  </a:lnTo>
                  <a:lnTo>
                    <a:pt x="494" y="739"/>
                  </a:lnTo>
                  <a:lnTo>
                    <a:pt x="477" y="739"/>
                  </a:lnTo>
                  <a:lnTo>
                    <a:pt x="427" y="736"/>
                  </a:lnTo>
                  <a:lnTo>
                    <a:pt x="411" y="734"/>
                  </a:lnTo>
                  <a:lnTo>
                    <a:pt x="394" y="733"/>
                  </a:lnTo>
                  <a:lnTo>
                    <a:pt x="378" y="732"/>
                  </a:lnTo>
                  <a:lnTo>
                    <a:pt x="377" y="732"/>
                  </a:lnTo>
                  <a:lnTo>
                    <a:pt x="360" y="730"/>
                  </a:lnTo>
                  <a:lnTo>
                    <a:pt x="360" y="730"/>
                  </a:lnTo>
                  <a:lnTo>
                    <a:pt x="346" y="728"/>
                  </a:lnTo>
                  <a:lnTo>
                    <a:pt x="344" y="728"/>
                  </a:lnTo>
                  <a:lnTo>
                    <a:pt x="329" y="726"/>
                  </a:lnTo>
                  <a:lnTo>
                    <a:pt x="327" y="726"/>
                  </a:lnTo>
                  <a:lnTo>
                    <a:pt x="312" y="722"/>
                  </a:lnTo>
                  <a:lnTo>
                    <a:pt x="311" y="722"/>
                  </a:lnTo>
                  <a:lnTo>
                    <a:pt x="295" y="718"/>
                  </a:lnTo>
                  <a:lnTo>
                    <a:pt x="295" y="718"/>
                  </a:lnTo>
                  <a:lnTo>
                    <a:pt x="282" y="714"/>
                  </a:lnTo>
                  <a:lnTo>
                    <a:pt x="280" y="714"/>
                  </a:lnTo>
                  <a:lnTo>
                    <a:pt x="265" y="709"/>
                  </a:lnTo>
                  <a:lnTo>
                    <a:pt x="250" y="704"/>
                  </a:lnTo>
                  <a:lnTo>
                    <a:pt x="249" y="703"/>
                  </a:lnTo>
                  <a:lnTo>
                    <a:pt x="234" y="696"/>
                  </a:lnTo>
                  <a:lnTo>
                    <a:pt x="221" y="689"/>
                  </a:lnTo>
                  <a:lnTo>
                    <a:pt x="207" y="681"/>
                  </a:lnTo>
                  <a:lnTo>
                    <a:pt x="206" y="680"/>
                  </a:lnTo>
                  <a:lnTo>
                    <a:pt x="192" y="670"/>
                  </a:lnTo>
                  <a:lnTo>
                    <a:pt x="191" y="670"/>
                  </a:lnTo>
                  <a:lnTo>
                    <a:pt x="179" y="660"/>
                  </a:lnTo>
                  <a:lnTo>
                    <a:pt x="166" y="648"/>
                  </a:lnTo>
                  <a:lnTo>
                    <a:pt x="164" y="646"/>
                  </a:lnTo>
                  <a:lnTo>
                    <a:pt x="152" y="633"/>
                  </a:lnTo>
                  <a:lnTo>
                    <a:pt x="151" y="632"/>
                  </a:lnTo>
                  <a:lnTo>
                    <a:pt x="127" y="600"/>
                  </a:lnTo>
                  <a:lnTo>
                    <a:pt x="127" y="599"/>
                  </a:lnTo>
                  <a:lnTo>
                    <a:pt x="116" y="581"/>
                  </a:lnTo>
                  <a:lnTo>
                    <a:pt x="115" y="581"/>
                  </a:lnTo>
                  <a:lnTo>
                    <a:pt x="104" y="561"/>
                  </a:lnTo>
                  <a:lnTo>
                    <a:pt x="104" y="559"/>
                  </a:lnTo>
                  <a:lnTo>
                    <a:pt x="93" y="536"/>
                  </a:lnTo>
                  <a:lnTo>
                    <a:pt x="84" y="512"/>
                  </a:lnTo>
                  <a:lnTo>
                    <a:pt x="74" y="487"/>
                  </a:lnTo>
                  <a:lnTo>
                    <a:pt x="74" y="486"/>
                  </a:lnTo>
                  <a:lnTo>
                    <a:pt x="65" y="458"/>
                  </a:lnTo>
                  <a:lnTo>
                    <a:pt x="57" y="429"/>
                  </a:lnTo>
                  <a:lnTo>
                    <a:pt x="49" y="397"/>
                  </a:lnTo>
                  <a:lnTo>
                    <a:pt x="49" y="396"/>
                  </a:lnTo>
                  <a:lnTo>
                    <a:pt x="41" y="364"/>
                  </a:lnTo>
                  <a:lnTo>
                    <a:pt x="34" y="330"/>
                  </a:lnTo>
                  <a:lnTo>
                    <a:pt x="16" y="225"/>
                  </a:lnTo>
                  <a:lnTo>
                    <a:pt x="11" y="190"/>
                  </a:lnTo>
                  <a:lnTo>
                    <a:pt x="6" y="156"/>
                  </a:lnTo>
                  <a:lnTo>
                    <a:pt x="5" y="155"/>
                  </a:lnTo>
                  <a:lnTo>
                    <a:pt x="1" y="122"/>
                  </a:lnTo>
                  <a:lnTo>
                    <a:pt x="3" y="122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03" name="Rectangle 89"/>
            <p:cNvSpPr>
              <a:spLocks noChangeArrowheads="1"/>
            </p:cNvSpPr>
            <p:nvPr/>
          </p:nvSpPr>
          <p:spPr bwMode="auto">
            <a:xfrm>
              <a:off x="3634" y="1068"/>
              <a:ext cx="1064" cy="97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04" name="Line 90"/>
            <p:cNvSpPr>
              <a:spLocks noChangeShapeType="1"/>
            </p:cNvSpPr>
            <p:nvPr/>
          </p:nvSpPr>
          <p:spPr bwMode="auto">
            <a:xfrm flipV="1">
              <a:off x="3634" y="1068"/>
              <a:ext cx="0" cy="97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05" name="Line 91"/>
            <p:cNvSpPr>
              <a:spLocks noChangeShapeType="1"/>
            </p:cNvSpPr>
            <p:nvPr/>
          </p:nvSpPr>
          <p:spPr bwMode="auto">
            <a:xfrm>
              <a:off x="3634" y="1068"/>
              <a:ext cx="1064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06" name="Line 92"/>
            <p:cNvSpPr>
              <a:spLocks noChangeShapeType="1"/>
            </p:cNvSpPr>
            <p:nvPr/>
          </p:nvSpPr>
          <p:spPr bwMode="auto">
            <a:xfrm>
              <a:off x="4698" y="1068"/>
              <a:ext cx="0" cy="97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07" name="Line 93"/>
            <p:cNvSpPr>
              <a:spLocks noChangeShapeType="1"/>
            </p:cNvSpPr>
            <p:nvPr/>
          </p:nvSpPr>
          <p:spPr bwMode="auto">
            <a:xfrm flipH="1">
              <a:off x="3634" y="2040"/>
              <a:ext cx="1064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08" name="Line 94"/>
            <p:cNvSpPr>
              <a:spLocks noChangeShapeType="1"/>
            </p:cNvSpPr>
            <p:nvPr/>
          </p:nvSpPr>
          <p:spPr bwMode="auto">
            <a:xfrm>
              <a:off x="3634" y="1068"/>
              <a:ext cx="106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09" name="Line 95"/>
            <p:cNvSpPr>
              <a:spLocks noChangeShapeType="1"/>
            </p:cNvSpPr>
            <p:nvPr/>
          </p:nvSpPr>
          <p:spPr bwMode="auto">
            <a:xfrm>
              <a:off x="3634" y="2040"/>
              <a:ext cx="106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0" name="Line 96"/>
            <p:cNvSpPr>
              <a:spLocks noChangeShapeType="1"/>
            </p:cNvSpPr>
            <p:nvPr/>
          </p:nvSpPr>
          <p:spPr bwMode="auto">
            <a:xfrm flipV="1">
              <a:off x="4698" y="1068"/>
              <a:ext cx="0" cy="9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1" name="Line 97"/>
            <p:cNvSpPr>
              <a:spLocks noChangeShapeType="1"/>
            </p:cNvSpPr>
            <p:nvPr/>
          </p:nvSpPr>
          <p:spPr bwMode="auto">
            <a:xfrm flipV="1">
              <a:off x="3634" y="1068"/>
              <a:ext cx="0" cy="9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2" name="Line 98"/>
            <p:cNvSpPr>
              <a:spLocks noChangeShapeType="1"/>
            </p:cNvSpPr>
            <p:nvPr/>
          </p:nvSpPr>
          <p:spPr bwMode="auto">
            <a:xfrm>
              <a:off x="3634" y="2040"/>
              <a:ext cx="106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3" name="Line 99"/>
            <p:cNvSpPr>
              <a:spLocks noChangeShapeType="1"/>
            </p:cNvSpPr>
            <p:nvPr/>
          </p:nvSpPr>
          <p:spPr bwMode="auto">
            <a:xfrm flipV="1">
              <a:off x="3634" y="1068"/>
              <a:ext cx="0" cy="9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4" name="Line 100"/>
            <p:cNvSpPr>
              <a:spLocks noChangeShapeType="1"/>
            </p:cNvSpPr>
            <p:nvPr/>
          </p:nvSpPr>
          <p:spPr bwMode="auto">
            <a:xfrm flipV="1">
              <a:off x="3634" y="2029"/>
              <a:ext cx="0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5" name="Line 101"/>
            <p:cNvSpPr>
              <a:spLocks noChangeShapeType="1"/>
            </p:cNvSpPr>
            <p:nvPr/>
          </p:nvSpPr>
          <p:spPr bwMode="auto">
            <a:xfrm>
              <a:off x="3634" y="1068"/>
              <a:ext cx="0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6" name="Freeform 102"/>
            <p:cNvSpPr>
              <a:spLocks noEditPoints="1"/>
            </p:cNvSpPr>
            <p:nvPr/>
          </p:nvSpPr>
          <p:spPr bwMode="auto">
            <a:xfrm>
              <a:off x="3605" y="2088"/>
              <a:ext cx="59" cy="94"/>
            </a:xfrm>
            <a:custGeom>
              <a:avLst/>
              <a:gdLst>
                <a:gd name="T0" fmla="*/ 29 w 59"/>
                <a:gd name="T1" fmla="*/ 11 h 94"/>
                <a:gd name="T2" fmla="*/ 24 w 59"/>
                <a:gd name="T3" fmla="*/ 12 h 94"/>
                <a:gd name="T4" fmla="*/ 21 w 59"/>
                <a:gd name="T5" fmla="*/ 14 h 94"/>
                <a:gd name="T6" fmla="*/ 17 w 59"/>
                <a:gd name="T7" fmla="*/ 18 h 94"/>
                <a:gd name="T8" fmla="*/ 13 w 59"/>
                <a:gd name="T9" fmla="*/ 29 h 94"/>
                <a:gd name="T10" fmla="*/ 12 w 59"/>
                <a:gd name="T11" fmla="*/ 47 h 94"/>
                <a:gd name="T12" fmla="*/ 12 w 59"/>
                <a:gd name="T13" fmla="*/ 60 h 94"/>
                <a:gd name="T14" fmla="*/ 13 w 59"/>
                <a:gd name="T15" fmla="*/ 70 h 94"/>
                <a:gd name="T16" fmla="*/ 17 w 59"/>
                <a:gd name="T17" fmla="*/ 76 h 94"/>
                <a:gd name="T18" fmla="*/ 21 w 59"/>
                <a:gd name="T19" fmla="*/ 80 h 94"/>
                <a:gd name="T20" fmla="*/ 24 w 59"/>
                <a:gd name="T21" fmla="*/ 82 h 94"/>
                <a:gd name="T22" fmla="*/ 29 w 59"/>
                <a:gd name="T23" fmla="*/ 83 h 94"/>
                <a:gd name="T24" fmla="*/ 34 w 59"/>
                <a:gd name="T25" fmla="*/ 82 h 94"/>
                <a:gd name="T26" fmla="*/ 39 w 59"/>
                <a:gd name="T27" fmla="*/ 80 h 94"/>
                <a:gd name="T28" fmla="*/ 42 w 59"/>
                <a:gd name="T29" fmla="*/ 76 h 94"/>
                <a:gd name="T30" fmla="*/ 45 w 59"/>
                <a:gd name="T31" fmla="*/ 70 h 94"/>
                <a:gd name="T32" fmla="*/ 47 w 59"/>
                <a:gd name="T33" fmla="*/ 60 h 94"/>
                <a:gd name="T34" fmla="*/ 47 w 59"/>
                <a:gd name="T35" fmla="*/ 47 h 94"/>
                <a:gd name="T36" fmla="*/ 47 w 59"/>
                <a:gd name="T37" fmla="*/ 34 h 94"/>
                <a:gd name="T38" fmla="*/ 46 w 59"/>
                <a:gd name="T39" fmla="*/ 24 h 94"/>
                <a:gd name="T40" fmla="*/ 42 w 59"/>
                <a:gd name="T41" fmla="*/ 18 h 94"/>
                <a:gd name="T42" fmla="*/ 39 w 59"/>
                <a:gd name="T43" fmla="*/ 14 h 94"/>
                <a:gd name="T44" fmla="*/ 35 w 59"/>
                <a:gd name="T45" fmla="*/ 12 h 94"/>
                <a:gd name="T46" fmla="*/ 29 w 59"/>
                <a:gd name="T47" fmla="*/ 11 h 94"/>
                <a:gd name="T48" fmla="*/ 29 w 59"/>
                <a:gd name="T49" fmla="*/ 0 h 94"/>
                <a:gd name="T50" fmla="*/ 36 w 59"/>
                <a:gd name="T51" fmla="*/ 1 h 94"/>
                <a:gd name="T52" fmla="*/ 42 w 59"/>
                <a:gd name="T53" fmla="*/ 4 h 94"/>
                <a:gd name="T54" fmla="*/ 47 w 59"/>
                <a:gd name="T55" fmla="*/ 6 h 94"/>
                <a:gd name="T56" fmla="*/ 50 w 59"/>
                <a:gd name="T57" fmla="*/ 8 h 94"/>
                <a:gd name="T58" fmla="*/ 52 w 59"/>
                <a:gd name="T59" fmla="*/ 12 h 94"/>
                <a:gd name="T60" fmla="*/ 56 w 59"/>
                <a:gd name="T61" fmla="*/ 18 h 94"/>
                <a:gd name="T62" fmla="*/ 58 w 59"/>
                <a:gd name="T63" fmla="*/ 25 h 94"/>
                <a:gd name="T64" fmla="*/ 59 w 59"/>
                <a:gd name="T65" fmla="*/ 35 h 94"/>
                <a:gd name="T66" fmla="*/ 59 w 59"/>
                <a:gd name="T67" fmla="*/ 47 h 94"/>
                <a:gd name="T68" fmla="*/ 59 w 59"/>
                <a:gd name="T69" fmla="*/ 62 h 94"/>
                <a:gd name="T70" fmla="*/ 57 w 59"/>
                <a:gd name="T71" fmla="*/ 74 h 94"/>
                <a:gd name="T72" fmla="*/ 53 w 59"/>
                <a:gd name="T73" fmla="*/ 80 h 94"/>
                <a:gd name="T74" fmla="*/ 51 w 59"/>
                <a:gd name="T75" fmla="*/ 84 h 94"/>
                <a:gd name="T76" fmla="*/ 46 w 59"/>
                <a:gd name="T77" fmla="*/ 89 h 94"/>
                <a:gd name="T78" fmla="*/ 41 w 59"/>
                <a:gd name="T79" fmla="*/ 92 h 94"/>
                <a:gd name="T80" fmla="*/ 36 w 59"/>
                <a:gd name="T81" fmla="*/ 93 h 94"/>
                <a:gd name="T82" fmla="*/ 29 w 59"/>
                <a:gd name="T83" fmla="*/ 94 h 94"/>
                <a:gd name="T84" fmla="*/ 18 w 59"/>
                <a:gd name="T85" fmla="*/ 92 h 94"/>
                <a:gd name="T86" fmla="*/ 9 w 59"/>
                <a:gd name="T87" fmla="*/ 84 h 94"/>
                <a:gd name="T88" fmla="*/ 4 w 59"/>
                <a:gd name="T89" fmla="*/ 76 h 94"/>
                <a:gd name="T90" fmla="*/ 0 w 59"/>
                <a:gd name="T91" fmla="*/ 63 h 94"/>
                <a:gd name="T92" fmla="*/ 0 w 59"/>
                <a:gd name="T93" fmla="*/ 47 h 94"/>
                <a:gd name="T94" fmla="*/ 0 w 59"/>
                <a:gd name="T95" fmla="*/ 33 h 94"/>
                <a:gd name="T96" fmla="*/ 3 w 59"/>
                <a:gd name="T97" fmla="*/ 20 h 94"/>
                <a:gd name="T98" fmla="*/ 6 w 59"/>
                <a:gd name="T99" fmla="*/ 14 h 94"/>
                <a:gd name="T100" fmla="*/ 9 w 59"/>
                <a:gd name="T101" fmla="*/ 10 h 94"/>
                <a:gd name="T102" fmla="*/ 13 w 59"/>
                <a:gd name="T103" fmla="*/ 6 h 94"/>
                <a:gd name="T104" fmla="*/ 18 w 59"/>
                <a:gd name="T105" fmla="*/ 2 h 94"/>
                <a:gd name="T106" fmla="*/ 23 w 59"/>
                <a:gd name="T107" fmla="*/ 1 h 94"/>
                <a:gd name="T108" fmla="*/ 29 w 59"/>
                <a:gd name="T10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" h="94">
                  <a:moveTo>
                    <a:pt x="29" y="11"/>
                  </a:moveTo>
                  <a:lnTo>
                    <a:pt x="24" y="12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3" y="29"/>
                  </a:lnTo>
                  <a:lnTo>
                    <a:pt x="12" y="47"/>
                  </a:lnTo>
                  <a:lnTo>
                    <a:pt x="12" y="60"/>
                  </a:lnTo>
                  <a:lnTo>
                    <a:pt x="13" y="70"/>
                  </a:lnTo>
                  <a:lnTo>
                    <a:pt x="17" y="76"/>
                  </a:lnTo>
                  <a:lnTo>
                    <a:pt x="21" y="80"/>
                  </a:lnTo>
                  <a:lnTo>
                    <a:pt x="24" y="82"/>
                  </a:lnTo>
                  <a:lnTo>
                    <a:pt x="29" y="83"/>
                  </a:lnTo>
                  <a:lnTo>
                    <a:pt x="34" y="82"/>
                  </a:lnTo>
                  <a:lnTo>
                    <a:pt x="39" y="80"/>
                  </a:lnTo>
                  <a:lnTo>
                    <a:pt x="42" y="76"/>
                  </a:lnTo>
                  <a:lnTo>
                    <a:pt x="45" y="70"/>
                  </a:lnTo>
                  <a:lnTo>
                    <a:pt x="47" y="60"/>
                  </a:lnTo>
                  <a:lnTo>
                    <a:pt x="47" y="47"/>
                  </a:lnTo>
                  <a:lnTo>
                    <a:pt x="47" y="34"/>
                  </a:lnTo>
                  <a:lnTo>
                    <a:pt x="46" y="24"/>
                  </a:lnTo>
                  <a:lnTo>
                    <a:pt x="42" y="18"/>
                  </a:lnTo>
                  <a:lnTo>
                    <a:pt x="39" y="14"/>
                  </a:lnTo>
                  <a:lnTo>
                    <a:pt x="35" y="12"/>
                  </a:lnTo>
                  <a:lnTo>
                    <a:pt x="29" y="11"/>
                  </a:lnTo>
                  <a:close/>
                  <a:moveTo>
                    <a:pt x="29" y="0"/>
                  </a:moveTo>
                  <a:lnTo>
                    <a:pt x="36" y="1"/>
                  </a:lnTo>
                  <a:lnTo>
                    <a:pt x="42" y="4"/>
                  </a:lnTo>
                  <a:lnTo>
                    <a:pt x="47" y="6"/>
                  </a:lnTo>
                  <a:lnTo>
                    <a:pt x="50" y="8"/>
                  </a:lnTo>
                  <a:lnTo>
                    <a:pt x="52" y="12"/>
                  </a:lnTo>
                  <a:lnTo>
                    <a:pt x="56" y="18"/>
                  </a:lnTo>
                  <a:lnTo>
                    <a:pt x="58" y="25"/>
                  </a:lnTo>
                  <a:lnTo>
                    <a:pt x="59" y="35"/>
                  </a:lnTo>
                  <a:lnTo>
                    <a:pt x="59" y="47"/>
                  </a:lnTo>
                  <a:lnTo>
                    <a:pt x="59" y="62"/>
                  </a:lnTo>
                  <a:lnTo>
                    <a:pt x="57" y="74"/>
                  </a:lnTo>
                  <a:lnTo>
                    <a:pt x="53" y="80"/>
                  </a:lnTo>
                  <a:lnTo>
                    <a:pt x="51" y="84"/>
                  </a:lnTo>
                  <a:lnTo>
                    <a:pt x="46" y="89"/>
                  </a:lnTo>
                  <a:lnTo>
                    <a:pt x="41" y="92"/>
                  </a:lnTo>
                  <a:lnTo>
                    <a:pt x="36" y="93"/>
                  </a:lnTo>
                  <a:lnTo>
                    <a:pt x="29" y="94"/>
                  </a:lnTo>
                  <a:lnTo>
                    <a:pt x="18" y="92"/>
                  </a:lnTo>
                  <a:lnTo>
                    <a:pt x="9" y="84"/>
                  </a:lnTo>
                  <a:lnTo>
                    <a:pt x="4" y="76"/>
                  </a:lnTo>
                  <a:lnTo>
                    <a:pt x="0" y="63"/>
                  </a:lnTo>
                  <a:lnTo>
                    <a:pt x="0" y="47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8" y="2"/>
                  </a:lnTo>
                  <a:lnTo>
                    <a:pt x="23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7" name="Line 103"/>
            <p:cNvSpPr>
              <a:spLocks noChangeShapeType="1"/>
            </p:cNvSpPr>
            <p:nvPr/>
          </p:nvSpPr>
          <p:spPr bwMode="auto">
            <a:xfrm flipV="1">
              <a:off x="4167" y="2029"/>
              <a:ext cx="0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8" name="Line 104"/>
            <p:cNvSpPr>
              <a:spLocks noChangeShapeType="1"/>
            </p:cNvSpPr>
            <p:nvPr/>
          </p:nvSpPr>
          <p:spPr bwMode="auto">
            <a:xfrm>
              <a:off x="4167" y="1068"/>
              <a:ext cx="0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9" name="Freeform 105"/>
            <p:cNvSpPr>
              <a:spLocks noEditPoints="1"/>
            </p:cNvSpPr>
            <p:nvPr/>
          </p:nvSpPr>
          <p:spPr bwMode="auto">
            <a:xfrm>
              <a:off x="4083" y="2088"/>
              <a:ext cx="60" cy="94"/>
            </a:xfrm>
            <a:custGeom>
              <a:avLst/>
              <a:gdLst>
                <a:gd name="T0" fmla="*/ 29 w 60"/>
                <a:gd name="T1" fmla="*/ 11 h 94"/>
                <a:gd name="T2" fmla="*/ 25 w 60"/>
                <a:gd name="T3" fmla="*/ 12 h 94"/>
                <a:gd name="T4" fmla="*/ 21 w 60"/>
                <a:gd name="T5" fmla="*/ 14 h 94"/>
                <a:gd name="T6" fmla="*/ 17 w 60"/>
                <a:gd name="T7" fmla="*/ 18 h 94"/>
                <a:gd name="T8" fmla="*/ 14 w 60"/>
                <a:gd name="T9" fmla="*/ 29 h 94"/>
                <a:gd name="T10" fmla="*/ 11 w 60"/>
                <a:gd name="T11" fmla="*/ 47 h 94"/>
                <a:gd name="T12" fmla="*/ 12 w 60"/>
                <a:gd name="T13" fmla="*/ 60 h 94"/>
                <a:gd name="T14" fmla="*/ 14 w 60"/>
                <a:gd name="T15" fmla="*/ 70 h 94"/>
                <a:gd name="T16" fmla="*/ 17 w 60"/>
                <a:gd name="T17" fmla="*/ 76 h 94"/>
                <a:gd name="T18" fmla="*/ 21 w 60"/>
                <a:gd name="T19" fmla="*/ 80 h 94"/>
                <a:gd name="T20" fmla="*/ 25 w 60"/>
                <a:gd name="T21" fmla="*/ 82 h 94"/>
                <a:gd name="T22" fmla="*/ 29 w 60"/>
                <a:gd name="T23" fmla="*/ 83 h 94"/>
                <a:gd name="T24" fmla="*/ 34 w 60"/>
                <a:gd name="T25" fmla="*/ 82 h 94"/>
                <a:gd name="T26" fmla="*/ 39 w 60"/>
                <a:gd name="T27" fmla="*/ 80 h 94"/>
                <a:gd name="T28" fmla="*/ 43 w 60"/>
                <a:gd name="T29" fmla="*/ 76 h 94"/>
                <a:gd name="T30" fmla="*/ 45 w 60"/>
                <a:gd name="T31" fmla="*/ 70 h 94"/>
                <a:gd name="T32" fmla="*/ 47 w 60"/>
                <a:gd name="T33" fmla="*/ 60 h 94"/>
                <a:gd name="T34" fmla="*/ 47 w 60"/>
                <a:gd name="T35" fmla="*/ 47 h 94"/>
                <a:gd name="T36" fmla="*/ 47 w 60"/>
                <a:gd name="T37" fmla="*/ 34 h 94"/>
                <a:gd name="T38" fmla="*/ 45 w 60"/>
                <a:gd name="T39" fmla="*/ 24 h 94"/>
                <a:gd name="T40" fmla="*/ 43 w 60"/>
                <a:gd name="T41" fmla="*/ 18 h 94"/>
                <a:gd name="T42" fmla="*/ 39 w 60"/>
                <a:gd name="T43" fmla="*/ 14 h 94"/>
                <a:gd name="T44" fmla="*/ 34 w 60"/>
                <a:gd name="T45" fmla="*/ 12 h 94"/>
                <a:gd name="T46" fmla="*/ 29 w 60"/>
                <a:gd name="T47" fmla="*/ 11 h 94"/>
                <a:gd name="T48" fmla="*/ 29 w 60"/>
                <a:gd name="T49" fmla="*/ 0 h 94"/>
                <a:gd name="T50" fmla="*/ 37 w 60"/>
                <a:gd name="T51" fmla="*/ 1 h 94"/>
                <a:gd name="T52" fmla="*/ 43 w 60"/>
                <a:gd name="T53" fmla="*/ 4 h 94"/>
                <a:gd name="T54" fmla="*/ 46 w 60"/>
                <a:gd name="T55" fmla="*/ 6 h 94"/>
                <a:gd name="T56" fmla="*/ 50 w 60"/>
                <a:gd name="T57" fmla="*/ 8 h 94"/>
                <a:gd name="T58" fmla="*/ 52 w 60"/>
                <a:gd name="T59" fmla="*/ 12 h 94"/>
                <a:gd name="T60" fmla="*/ 56 w 60"/>
                <a:gd name="T61" fmla="*/ 18 h 94"/>
                <a:gd name="T62" fmla="*/ 58 w 60"/>
                <a:gd name="T63" fmla="*/ 25 h 94"/>
                <a:gd name="T64" fmla="*/ 60 w 60"/>
                <a:gd name="T65" fmla="*/ 35 h 94"/>
                <a:gd name="T66" fmla="*/ 60 w 60"/>
                <a:gd name="T67" fmla="*/ 47 h 94"/>
                <a:gd name="T68" fmla="*/ 60 w 60"/>
                <a:gd name="T69" fmla="*/ 62 h 94"/>
                <a:gd name="T70" fmla="*/ 56 w 60"/>
                <a:gd name="T71" fmla="*/ 74 h 94"/>
                <a:gd name="T72" fmla="*/ 53 w 60"/>
                <a:gd name="T73" fmla="*/ 80 h 94"/>
                <a:gd name="T74" fmla="*/ 51 w 60"/>
                <a:gd name="T75" fmla="*/ 84 h 94"/>
                <a:gd name="T76" fmla="*/ 46 w 60"/>
                <a:gd name="T77" fmla="*/ 89 h 94"/>
                <a:gd name="T78" fmla="*/ 41 w 60"/>
                <a:gd name="T79" fmla="*/ 92 h 94"/>
                <a:gd name="T80" fmla="*/ 37 w 60"/>
                <a:gd name="T81" fmla="*/ 93 h 94"/>
                <a:gd name="T82" fmla="*/ 29 w 60"/>
                <a:gd name="T83" fmla="*/ 94 h 94"/>
                <a:gd name="T84" fmla="*/ 18 w 60"/>
                <a:gd name="T85" fmla="*/ 92 h 94"/>
                <a:gd name="T86" fmla="*/ 9 w 60"/>
                <a:gd name="T87" fmla="*/ 84 h 94"/>
                <a:gd name="T88" fmla="*/ 4 w 60"/>
                <a:gd name="T89" fmla="*/ 76 h 94"/>
                <a:gd name="T90" fmla="*/ 0 w 60"/>
                <a:gd name="T91" fmla="*/ 63 h 94"/>
                <a:gd name="T92" fmla="*/ 0 w 60"/>
                <a:gd name="T93" fmla="*/ 47 h 94"/>
                <a:gd name="T94" fmla="*/ 0 w 60"/>
                <a:gd name="T95" fmla="*/ 33 h 94"/>
                <a:gd name="T96" fmla="*/ 3 w 60"/>
                <a:gd name="T97" fmla="*/ 20 h 94"/>
                <a:gd name="T98" fmla="*/ 5 w 60"/>
                <a:gd name="T99" fmla="*/ 14 h 94"/>
                <a:gd name="T100" fmla="*/ 9 w 60"/>
                <a:gd name="T101" fmla="*/ 10 h 94"/>
                <a:gd name="T102" fmla="*/ 14 w 60"/>
                <a:gd name="T103" fmla="*/ 6 h 94"/>
                <a:gd name="T104" fmla="*/ 18 w 60"/>
                <a:gd name="T105" fmla="*/ 2 h 94"/>
                <a:gd name="T106" fmla="*/ 23 w 60"/>
                <a:gd name="T107" fmla="*/ 1 h 94"/>
                <a:gd name="T108" fmla="*/ 29 w 60"/>
                <a:gd name="T10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94">
                  <a:moveTo>
                    <a:pt x="29" y="11"/>
                  </a:moveTo>
                  <a:lnTo>
                    <a:pt x="25" y="12"/>
                  </a:lnTo>
                  <a:lnTo>
                    <a:pt x="21" y="14"/>
                  </a:lnTo>
                  <a:lnTo>
                    <a:pt x="17" y="18"/>
                  </a:lnTo>
                  <a:lnTo>
                    <a:pt x="14" y="29"/>
                  </a:lnTo>
                  <a:lnTo>
                    <a:pt x="11" y="47"/>
                  </a:lnTo>
                  <a:lnTo>
                    <a:pt x="12" y="60"/>
                  </a:lnTo>
                  <a:lnTo>
                    <a:pt x="14" y="70"/>
                  </a:lnTo>
                  <a:lnTo>
                    <a:pt x="17" y="76"/>
                  </a:lnTo>
                  <a:lnTo>
                    <a:pt x="21" y="80"/>
                  </a:lnTo>
                  <a:lnTo>
                    <a:pt x="25" y="82"/>
                  </a:lnTo>
                  <a:lnTo>
                    <a:pt x="29" y="83"/>
                  </a:lnTo>
                  <a:lnTo>
                    <a:pt x="34" y="82"/>
                  </a:lnTo>
                  <a:lnTo>
                    <a:pt x="39" y="80"/>
                  </a:lnTo>
                  <a:lnTo>
                    <a:pt x="43" y="76"/>
                  </a:lnTo>
                  <a:lnTo>
                    <a:pt x="45" y="70"/>
                  </a:lnTo>
                  <a:lnTo>
                    <a:pt x="47" y="60"/>
                  </a:lnTo>
                  <a:lnTo>
                    <a:pt x="47" y="47"/>
                  </a:lnTo>
                  <a:lnTo>
                    <a:pt x="47" y="34"/>
                  </a:lnTo>
                  <a:lnTo>
                    <a:pt x="45" y="24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4" y="12"/>
                  </a:lnTo>
                  <a:lnTo>
                    <a:pt x="29" y="11"/>
                  </a:lnTo>
                  <a:close/>
                  <a:moveTo>
                    <a:pt x="29" y="0"/>
                  </a:moveTo>
                  <a:lnTo>
                    <a:pt x="37" y="1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0" y="8"/>
                  </a:lnTo>
                  <a:lnTo>
                    <a:pt x="52" y="12"/>
                  </a:lnTo>
                  <a:lnTo>
                    <a:pt x="56" y="18"/>
                  </a:lnTo>
                  <a:lnTo>
                    <a:pt x="58" y="25"/>
                  </a:lnTo>
                  <a:lnTo>
                    <a:pt x="60" y="35"/>
                  </a:lnTo>
                  <a:lnTo>
                    <a:pt x="60" y="47"/>
                  </a:lnTo>
                  <a:lnTo>
                    <a:pt x="60" y="62"/>
                  </a:lnTo>
                  <a:lnTo>
                    <a:pt x="56" y="74"/>
                  </a:lnTo>
                  <a:lnTo>
                    <a:pt x="53" y="80"/>
                  </a:lnTo>
                  <a:lnTo>
                    <a:pt x="51" y="84"/>
                  </a:lnTo>
                  <a:lnTo>
                    <a:pt x="46" y="89"/>
                  </a:lnTo>
                  <a:lnTo>
                    <a:pt x="41" y="92"/>
                  </a:lnTo>
                  <a:lnTo>
                    <a:pt x="37" y="93"/>
                  </a:lnTo>
                  <a:lnTo>
                    <a:pt x="29" y="94"/>
                  </a:lnTo>
                  <a:lnTo>
                    <a:pt x="18" y="92"/>
                  </a:lnTo>
                  <a:lnTo>
                    <a:pt x="9" y="84"/>
                  </a:lnTo>
                  <a:lnTo>
                    <a:pt x="4" y="76"/>
                  </a:lnTo>
                  <a:lnTo>
                    <a:pt x="0" y="63"/>
                  </a:lnTo>
                  <a:lnTo>
                    <a:pt x="0" y="47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3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20" name="Rectangle 106"/>
            <p:cNvSpPr>
              <a:spLocks noChangeArrowheads="1"/>
            </p:cNvSpPr>
            <p:nvPr/>
          </p:nvSpPr>
          <p:spPr bwMode="auto">
            <a:xfrm>
              <a:off x="4161" y="2169"/>
              <a:ext cx="12" cy="1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21" name="Freeform 107"/>
            <p:cNvSpPr>
              <a:spLocks/>
            </p:cNvSpPr>
            <p:nvPr/>
          </p:nvSpPr>
          <p:spPr bwMode="auto">
            <a:xfrm>
              <a:off x="4190" y="2090"/>
              <a:ext cx="60" cy="92"/>
            </a:xfrm>
            <a:custGeom>
              <a:avLst/>
              <a:gdLst>
                <a:gd name="T0" fmla="*/ 11 w 60"/>
                <a:gd name="T1" fmla="*/ 0 h 92"/>
                <a:gd name="T2" fmla="*/ 54 w 60"/>
                <a:gd name="T3" fmla="*/ 0 h 92"/>
                <a:gd name="T4" fmla="*/ 54 w 60"/>
                <a:gd name="T5" fmla="*/ 12 h 92"/>
                <a:gd name="T6" fmla="*/ 20 w 60"/>
                <a:gd name="T7" fmla="*/ 12 h 92"/>
                <a:gd name="T8" fmla="*/ 15 w 60"/>
                <a:gd name="T9" fmla="*/ 35 h 92"/>
                <a:gd name="T10" fmla="*/ 20 w 60"/>
                <a:gd name="T11" fmla="*/ 32 h 92"/>
                <a:gd name="T12" fmla="*/ 26 w 60"/>
                <a:gd name="T13" fmla="*/ 29 h 92"/>
                <a:gd name="T14" fmla="*/ 32 w 60"/>
                <a:gd name="T15" fmla="*/ 29 h 92"/>
                <a:gd name="T16" fmla="*/ 43 w 60"/>
                <a:gd name="T17" fmla="*/ 32 h 92"/>
                <a:gd name="T18" fmla="*/ 52 w 60"/>
                <a:gd name="T19" fmla="*/ 38 h 92"/>
                <a:gd name="T20" fmla="*/ 58 w 60"/>
                <a:gd name="T21" fmla="*/ 47 h 92"/>
                <a:gd name="T22" fmla="*/ 60 w 60"/>
                <a:gd name="T23" fmla="*/ 60 h 92"/>
                <a:gd name="T24" fmla="*/ 58 w 60"/>
                <a:gd name="T25" fmla="*/ 70 h 92"/>
                <a:gd name="T26" fmla="*/ 53 w 60"/>
                <a:gd name="T27" fmla="*/ 81 h 92"/>
                <a:gd name="T28" fmla="*/ 42 w 60"/>
                <a:gd name="T29" fmla="*/ 89 h 92"/>
                <a:gd name="T30" fmla="*/ 29 w 60"/>
                <a:gd name="T31" fmla="*/ 92 h 92"/>
                <a:gd name="T32" fmla="*/ 18 w 60"/>
                <a:gd name="T33" fmla="*/ 90 h 92"/>
                <a:gd name="T34" fmla="*/ 8 w 60"/>
                <a:gd name="T35" fmla="*/ 85 h 92"/>
                <a:gd name="T36" fmla="*/ 4 w 60"/>
                <a:gd name="T37" fmla="*/ 81 h 92"/>
                <a:gd name="T38" fmla="*/ 2 w 60"/>
                <a:gd name="T39" fmla="*/ 76 h 92"/>
                <a:gd name="T40" fmla="*/ 1 w 60"/>
                <a:gd name="T41" fmla="*/ 72 h 92"/>
                <a:gd name="T42" fmla="*/ 0 w 60"/>
                <a:gd name="T43" fmla="*/ 67 h 92"/>
                <a:gd name="T44" fmla="*/ 12 w 60"/>
                <a:gd name="T45" fmla="*/ 66 h 92"/>
                <a:gd name="T46" fmla="*/ 13 w 60"/>
                <a:gd name="T47" fmla="*/ 70 h 92"/>
                <a:gd name="T48" fmla="*/ 14 w 60"/>
                <a:gd name="T49" fmla="*/ 74 h 92"/>
                <a:gd name="T50" fmla="*/ 17 w 60"/>
                <a:gd name="T51" fmla="*/ 78 h 92"/>
                <a:gd name="T52" fmla="*/ 20 w 60"/>
                <a:gd name="T53" fmla="*/ 79 h 92"/>
                <a:gd name="T54" fmla="*/ 24 w 60"/>
                <a:gd name="T55" fmla="*/ 81 h 92"/>
                <a:gd name="T56" fmla="*/ 29 w 60"/>
                <a:gd name="T57" fmla="*/ 81 h 92"/>
                <a:gd name="T58" fmla="*/ 35 w 60"/>
                <a:gd name="T59" fmla="*/ 80 h 92"/>
                <a:gd name="T60" fmla="*/ 38 w 60"/>
                <a:gd name="T61" fmla="*/ 79 h 92"/>
                <a:gd name="T62" fmla="*/ 43 w 60"/>
                <a:gd name="T63" fmla="*/ 75 h 92"/>
                <a:gd name="T64" fmla="*/ 46 w 60"/>
                <a:gd name="T65" fmla="*/ 70 h 92"/>
                <a:gd name="T66" fmla="*/ 47 w 60"/>
                <a:gd name="T67" fmla="*/ 66 h 92"/>
                <a:gd name="T68" fmla="*/ 48 w 60"/>
                <a:gd name="T69" fmla="*/ 60 h 92"/>
                <a:gd name="T70" fmla="*/ 47 w 60"/>
                <a:gd name="T71" fmla="*/ 53 h 92"/>
                <a:gd name="T72" fmla="*/ 46 w 60"/>
                <a:gd name="T73" fmla="*/ 49 h 92"/>
                <a:gd name="T74" fmla="*/ 43 w 60"/>
                <a:gd name="T75" fmla="*/ 45 h 92"/>
                <a:gd name="T76" fmla="*/ 39 w 60"/>
                <a:gd name="T77" fmla="*/ 43 h 92"/>
                <a:gd name="T78" fmla="*/ 35 w 60"/>
                <a:gd name="T79" fmla="*/ 40 h 92"/>
                <a:gd name="T80" fmla="*/ 29 w 60"/>
                <a:gd name="T81" fmla="*/ 40 h 92"/>
                <a:gd name="T82" fmla="*/ 24 w 60"/>
                <a:gd name="T83" fmla="*/ 40 h 92"/>
                <a:gd name="T84" fmla="*/ 19 w 60"/>
                <a:gd name="T85" fmla="*/ 43 h 92"/>
                <a:gd name="T86" fmla="*/ 15 w 60"/>
                <a:gd name="T87" fmla="*/ 45 h 92"/>
                <a:gd name="T88" fmla="*/ 13 w 60"/>
                <a:gd name="T89" fmla="*/ 47 h 92"/>
                <a:gd name="T90" fmla="*/ 1 w 60"/>
                <a:gd name="T91" fmla="*/ 46 h 92"/>
                <a:gd name="T92" fmla="*/ 11 w 60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92">
                  <a:moveTo>
                    <a:pt x="11" y="0"/>
                  </a:moveTo>
                  <a:lnTo>
                    <a:pt x="54" y="0"/>
                  </a:lnTo>
                  <a:lnTo>
                    <a:pt x="54" y="12"/>
                  </a:lnTo>
                  <a:lnTo>
                    <a:pt x="20" y="12"/>
                  </a:lnTo>
                  <a:lnTo>
                    <a:pt x="15" y="35"/>
                  </a:lnTo>
                  <a:lnTo>
                    <a:pt x="20" y="32"/>
                  </a:lnTo>
                  <a:lnTo>
                    <a:pt x="26" y="29"/>
                  </a:lnTo>
                  <a:lnTo>
                    <a:pt x="32" y="29"/>
                  </a:lnTo>
                  <a:lnTo>
                    <a:pt x="43" y="32"/>
                  </a:lnTo>
                  <a:lnTo>
                    <a:pt x="52" y="38"/>
                  </a:lnTo>
                  <a:lnTo>
                    <a:pt x="58" y="47"/>
                  </a:lnTo>
                  <a:lnTo>
                    <a:pt x="60" y="60"/>
                  </a:lnTo>
                  <a:lnTo>
                    <a:pt x="58" y="70"/>
                  </a:lnTo>
                  <a:lnTo>
                    <a:pt x="53" y="81"/>
                  </a:lnTo>
                  <a:lnTo>
                    <a:pt x="42" y="89"/>
                  </a:lnTo>
                  <a:lnTo>
                    <a:pt x="29" y="92"/>
                  </a:lnTo>
                  <a:lnTo>
                    <a:pt x="18" y="90"/>
                  </a:lnTo>
                  <a:lnTo>
                    <a:pt x="8" y="85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1" y="72"/>
                  </a:lnTo>
                  <a:lnTo>
                    <a:pt x="0" y="67"/>
                  </a:lnTo>
                  <a:lnTo>
                    <a:pt x="12" y="66"/>
                  </a:lnTo>
                  <a:lnTo>
                    <a:pt x="13" y="70"/>
                  </a:lnTo>
                  <a:lnTo>
                    <a:pt x="14" y="74"/>
                  </a:lnTo>
                  <a:lnTo>
                    <a:pt x="17" y="78"/>
                  </a:lnTo>
                  <a:lnTo>
                    <a:pt x="20" y="79"/>
                  </a:lnTo>
                  <a:lnTo>
                    <a:pt x="24" y="81"/>
                  </a:lnTo>
                  <a:lnTo>
                    <a:pt x="29" y="81"/>
                  </a:lnTo>
                  <a:lnTo>
                    <a:pt x="35" y="80"/>
                  </a:lnTo>
                  <a:lnTo>
                    <a:pt x="38" y="79"/>
                  </a:lnTo>
                  <a:lnTo>
                    <a:pt x="43" y="75"/>
                  </a:lnTo>
                  <a:lnTo>
                    <a:pt x="46" y="70"/>
                  </a:lnTo>
                  <a:lnTo>
                    <a:pt x="47" y="66"/>
                  </a:lnTo>
                  <a:lnTo>
                    <a:pt x="48" y="60"/>
                  </a:lnTo>
                  <a:lnTo>
                    <a:pt x="47" y="53"/>
                  </a:lnTo>
                  <a:lnTo>
                    <a:pt x="46" y="49"/>
                  </a:lnTo>
                  <a:lnTo>
                    <a:pt x="43" y="45"/>
                  </a:lnTo>
                  <a:lnTo>
                    <a:pt x="39" y="43"/>
                  </a:lnTo>
                  <a:lnTo>
                    <a:pt x="35" y="40"/>
                  </a:lnTo>
                  <a:lnTo>
                    <a:pt x="29" y="40"/>
                  </a:lnTo>
                  <a:lnTo>
                    <a:pt x="24" y="40"/>
                  </a:lnTo>
                  <a:lnTo>
                    <a:pt x="19" y="43"/>
                  </a:lnTo>
                  <a:lnTo>
                    <a:pt x="15" y="45"/>
                  </a:lnTo>
                  <a:lnTo>
                    <a:pt x="13" y="47"/>
                  </a:lnTo>
                  <a:lnTo>
                    <a:pt x="1" y="4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22" name="Line 108"/>
            <p:cNvSpPr>
              <a:spLocks noChangeShapeType="1"/>
            </p:cNvSpPr>
            <p:nvPr/>
          </p:nvSpPr>
          <p:spPr bwMode="auto">
            <a:xfrm flipV="1">
              <a:off x="4698" y="2029"/>
              <a:ext cx="0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23" name="Line 109"/>
            <p:cNvSpPr>
              <a:spLocks noChangeShapeType="1"/>
            </p:cNvSpPr>
            <p:nvPr/>
          </p:nvSpPr>
          <p:spPr bwMode="auto">
            <a:xfrm>
              <a:off x="4698" y="1068"/>
              <a:ext cx="0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24" name="Freeform 110"/>
            <p:cNvSpPr>
              <a:spLocks/>
            </p:cNvSpPr>
            <p:nvPr/>
          </p:nvSpPr>
          <p:spPr bwMode="auto">
            <a:xfrm>
              <a:off x="4676" y="2088"/>
              <a:ext cx="34" cy="93"/>
            </a:xfrm>
            <a:custGeom>
              <a:avLst/>
              <a:gdLst>
                <a:gd name="T0" fmla="*/ 26 w 34"/>
                <a:gd name="T1" fmla="*/ 0 h 93"/>
                <a:gd name="T2" fmla="*/ 34 w 34"/>
                <a:gd name="T3" fmla="*/ 0 h 93"/>
                <a:gd name="T4" fmla="*/ 34 w 34"/>
                <a:gd name="T5" fmla="*/ 93 h 93"/>
                <a:gd name="T6" fmla="*/ 22 w 34"/>
                <a:gd name="T7" fmla="*/ 93 h 93"/>
                <a:gd name="T8" fmla="*/ 22 w 34"/>
                <a:gd name="T9" fmla="*/ 20 h 93"/>
                <a:gd name="T10" fmla="*/ 17 w 34"/>
                <a:gd name="T11" fmla="*/ 25 h 93"/>
                <a:gd name="T12" fmla="*/ 11 w 34"/>
                <a:gd name="T13" fmla="*/ 29 h 93"/>
                <a:gd name="T14" fmla="*/ 5 w 34"/>
                <a:gd name="T15" fmla="*/ 33 h 93"/>
                <a:gd name="T16" fmla="*/ 0 w 34"/>
                <a:gd name="T17" fmla="*/ 35 h 93"/>
                <a:gd name="T18" fmla="*/ 0 w 34"/>
                <a:gd name="T19" fmla="*/ 24 h 93"/>
                <a:gd name="T20" fmla="*/ 9 w 34"/>
                <a:gd name="T21" fmla="*/ 18 h 93"/>
                <a:gd name="T22" fmla="*/ 16 w 34"/>
                <a:gd name="T23" fmla="*/ 13 h 93"/>
                <a:gd name="T24" fmla="*/ 22 w 34"/>
                <a:gd name="T25" fmla="*/ 6 h 93"/>
                <a:gd name="T26" fmla="*/ 26 w 34"/>
                <a:gd name="T2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93">
                  <a:moveTo>
                    <a:pt x="26" y="0"/>
                  </a:moveTo>
                  <a:lnTo>
                    <a:pt x="34" y="0"/>
                  </a:lnTo>
                  <a:lnTo>
                    <a:pt x="34" y="93"/>
                  </a:lnTo>
                  <a:lnTo>
                    <a:pt x="22" y="93"/>
                  </a:lnTo>
                  <a:lnTo>
                    <a:pt x="22" y="20"/>
                  </a:lnTo>
                  <a:lnTo>
                    <a:pt x="17" y="25"/>
                  </a:lnTo>
                  <a:lnTo>
                    <a:pt x="11" y="29"/>
                  </a:lnTo>
                  <a:lnTo>
                    <a:pt x="5" y="33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9" y="18"/>
                  </a:lnTo>
                  <a:lnTo>
                    <a:pt x="16" y="13"/>
                  </a:lnTo>
                  <a:lnTo>
                    <a:pt x="22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25" name="Line 111"/>
            <p:cNvSpPr>
              <a:spLocks noChangeShapeType="1"/>
            </p:cNvSpPr>
            <p:nvPr/>
          </p:nvSpPr>
          <p:spPr bwMode="auto">
            <a:xfrm>
              <a:off x="3634" y="2040"/>
              <a:ext cx="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26" name="Line 112"/>
            <p:cNvSpPr>
              <a:spLocks noChangeShapeType="1"/>
            </p:cNvSpPr>
            <p:nvPr/>
          </p:nvSpPr>
          <p:spPr bwMode="auto">
            <a:xfrm flipH="1">
              <a:off x="4687" y="2040"/>
              <a:ext cx="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27" name="Freeform 113"/>
            <p:cNvSpPr>
              <a:spLocks/>
            </p:cNvSpPr>
            <p:nvPr/>
          </p:nvSpPr>
          <p:spPr bwMode="auto">
            <a:xfrm>
              <a:off x="3545" y="1995"/>
              <a:ext cx="60" cy="92"/>
            </a:xfrm>
            <a:custGeom>
              <a:avLst/>
              <a:gdLst>
                <a:gd name="T0" fmla="*/ 30 w 60"/>
                <a:gd name="T1" fmla="*/ 0 h 92"/>
                <a:gd name="T2" fmla="*/ 42 w 60"/>
                <a:gd name="T3" fmla="*/ 1 h 92"/>
                <a:gd name="T4" fmla="*/ 50 w 60"/>
                <a:gd name="T5" fmla="*/ 7 h 92"/>
                <a:gd name="T6" fmla="*/ 54 w 60"/>
                <a:gd name="T7" fmla="*/ 11 h 92"/>
                <a:gd name="T8" fmla="*/ 57 w 60"/>
                <a:gd name="T9" fmla="*/ 14 h 92"/>
                <a:gd name="T10" fmla="*/ 58 w 60"/>
                <a:gd name="T11" fmla="*/ 19 h 92"/>
                <a:gd name="T12" fmla="*/ 58 w 60"/>
                <a:gd name="T13" fmla="*/ 25 h 92"/>
                <a:gd name="T14" fmla="*/ 58 w 60"/>
                <a:gd name="T15" fmla="*/ 30 h 92"/>
                <a:gd name="T16" fmla="*/ 57 w 60"/>
                <a:gd name="T17" fmla="*/ 36 h 92"/>
                <a:gd name="T18" fmla="*/ 54 w 60"/>
                <a:gd name="T19" fmla="*/ 41 h 92"/>
                <a:gd name="T20" fmla="*/ 49 w 60"/>
                <a:gd name="T21" fmla="*/ 47 h 92"/>
                <a:gd name="T22" fmla="*/ 47 w 60"/>
                <a:gd name="T23" fmla="*/ 49 h 92"/>
                <a:gd name="T24" fmla="*/ 43 w 60"/>
                <a:gd name="T25" fmla="*/ 53 h 92"/>
                <a:gd name="T26" fmla="*/ 38 w 60"/>
                <a:gd name="T27" fmla="*/ 58 h 92"/>
                <a:gd name="T28" fmla="*/ 34 w 60"/>
                <a:gd name="T29" fmla="*/ 63 h 92"/>
                <a:gd name="T30" fmla="*/ 29 w 60"/>
                <a:gd name="T31" fmla="*/ 66 h 92"/>
                <a:gd name="T32" fmla="*/ 25 w 60"/>
                <a:gd name="T33" fmla="*/ 69 h 92"/>
                <a:gd name="T34" fmla="*/ 21 w 60"/>
                <a:gd name="T35" fmla="*/ 72 h 92"/>
                <a:gd name="T36" fmla="*/ 20 w 60"/>
                <a:gd name="T37" fmla="*/ 74 h 92"/>
                <a:gd name="T38" fmla="*/ 15 w 60"/>
                <a:gd name="T39" fmla="*/ 80 h 92"/>
                <a:gd name="T40" fmla="*/ 60 w 60"/>
                <a:gd name="T41" fmla="*/ 80 h 92"/>
                <a:gd name="T42" fmla="*/ 60 w 60"/>
                <a:gd name="T43" fmla="*/ 92 h 92"/>
                <a:gd name="T44" fmla="*/ 0 w 60"/>
                <a:gd name="T45" fmla="*/ 92 h 92"/>
                <a:gd name="T46" fmla="*/ 0 w 60"/>
                <a:gd name="T47" fmla="*/ 87 h 92"/>
                <a:gd name="T48" fmla="*/ 1 w 60"/>
                <a:gd name="T49" fmla="*/ 83 h 92"/>
                <a:gd name="T50" fmla="*/ 3 w 60"/>
                <a:gd name="T51" fmla="*/ 77 h 92"/>
                <a:gd name="T52" fmla="*/ 7 w 60"/>
                <a:gd name="T53" fmla="*/ 71 h 92"/>
                <a:gd name="T54" fmla="*/ 11 w 60"/>
                <a:gd name="T55" fmla="*/ 66 h 92"/>
                <a:gd name="T56" fmla="*/ 15 w 60"/>
                <a:gd name="T57" fmla="*/ 62 h 92"/>
                <a:gd name="T58" fmla="*/ 21 w 60"/>
                <a:gd name="T59" fmla="*/ 57 h 92"/>
                <a:gd name="T60" fmla="*/ 34 w 60"/>
                <a:gd name="T61" fmla="*/ 46 h 92"/>
                <a:gd name="T62" fmla="*/ 42 w 60"/>
                <a:gd name="T63" fmla="*/ 37 h 92"/>
                <a:gd name="T64" fmla="*/ 44 w 60"/>
                <a:gd name="T65" fmla="*/ 34 h 92"/>
                <a:gd name="T66" fmla="*/ 46 w 60"/>
                <a:gd name="T67" fmla="*/ 29 h 92"/>
                <a:gd name="T68" fmla="*/ 47 w 60"/>
                <a:gd name="T69" fmla="*/ 25 h 92"/>
                <a:gd name="T70" fmla="*/ 46 w 60"/>
                <a:gd name="T71" fmla="*/ 20 h 92"/>
                <a:gd name="T72" fmla="*/ 44 w 60"/>
                <a:gd name="T73" fmla="*/ 18 h 92"/>
                <a:gd name="T74" fmla="*/ 42 w 60"/>
                <a:gd name="T75" fmla="*/ 14 h 92"/>
                <a:gd name="T76" fmla="*/ 38 w 60"/>
                <a:gd name="T77" fmla="*/ 12 h 92"/>
                <a:gd name="T78" fmla="*/ 35 w 60"/>
                <a:gd name="T79" fmla="*/ 11 h 92"/>
                <a:gd name="T80" fmla="*/ 30 w 60"/>
                <a:gd name="T81" fmla="*/ 10 h 92"/>
                <a:gd name="T82" fmla="*/ 25 w 60"/>
                <a:gd name="T83" fmla="*/ 11 h 92"/>
                <a:gd name="T84" fmla="*/ 21 w 60"/>
                <a:gd name="T85" fmla="*/ 12 h 92"/>
                <a:gd name="T86" fmla="*/ 18 w 60"/>
                <a:gd name="T87" fmla="*/ 14 h 92"/>
                <a:gd name="T88" fmla="*/ 15 w 60"/>
                <a:gd name="T89" fmla="*/ 18 h 92"/>
                <a:gd name="T90" fmla="*/ 13 w 60"/>
                <a:gd name="T91" fmla="*/ 22 h 92"/>
                <a:gd name="T92" fmla="*/ 13 w 60"/>
                <a:gd name="T93" fmla="*/ 26 h 92"/>
                <a:gd name="T94" fmla="*/ 1 w 60"/>
                <a:gd name="T95" fmla="*/ 25 h 92"/>
                <a:gd name="T96" fmla="*/ 2 w 60"/>
                <a:gd name="T97" fmla="*/ 19 h 92"/>
                <a:gd name="T98" fmla="*/ 3 w 60"/>
                <a:gd name="T99" fmla="*/ 14 h 92"/>
                <a:gd name="T100" fmla="*/ 6 w 60"/>
                <a:gd name="T101" fmla="*/ 10 h 92"/>
                <a:gd name="T102" fmla="*/ 9 w 60"/>
                <a:gd name="T103" fmla="*/ 6 h 92"/>
                <a:gd name="T104" fmla="*/ 19 w 60"/>
                <a:gd name="T105" fmla="*/ 1 h 92"/>
                <a:gd name="T106" fmla="*/ 30 w 60"/>
                <a:gd name="T10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92">
                  <a:moveTo>
                    <a:pt x="30" y="0"/>
                  </a:moveTo>
                  <a:lnTo>
                    <a:pt x="42" y="1"/>
                  </a:lnTo>
                  <a:lnTo>
                    <a:pt x="50" y="7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58" y="19"/>
                  </a:lnTo>
                  <a:lnTo>
                    <a:pt x="58" y="25"/>
                  </a:lnTo>
                  <a:lnTo>
                    <a:pt x="58" y="30"/>
                  </a:lnTo>
                  <a:lnTo>
                    <a:pt x="57" y="36"/>
                  </a:lnTo>
                  <a:lnTo>
                    <a:pt x="54" y="41"/>
                  </a:lnTo>
                  <a:lnTo>
                    <a:pt x="49" y="47"/>
                  </a:lnTo>
                  <a:lnTo>
                    <a:pt x="47" y="49"/>
                  </a:lnTo>
                  <a:lnTo>
                    <a:pt x="43" y="53"/>
                  </a:lnTo>
                  <a:lnTo>
                    <a:pt x="38" y="58"/>
                  </a:lnTo>
                  <a:lnTo>
                    <a:pt x="34" y="63"/>
                  </a:lnTo>
                  <a:lnTo>
                    <a:pt x="29" y="66"/>
                  </a:lnTo>
                  <a:lnTo>
                    <a:pt x="25" y="69"/>
                  </a:lnTo>
                  <a:lnTo>
                    <a:pt x="21" y="72"/>
                  </a:lnTo>
                  <a:lnTo>
                    <a:pt x="20" y="74"/>
                  </a:lnTo>
                  <a:lnTo>
                    <a:pt x="15" y="80"/>
                  </a:lnTo>
                  <a:lnTo>
                    <a:pt x="60" y="80"/>
                  </a:lnTo>
                  <a:lnTo>
                    <a:pt x="60" y="92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3" y="77"/>
                  </a:lnTo>
                  <a:lnTo>
                    <a:pt x="7" y="71"/>
                  </a:lnTo>
                  <a:lnTo>
                    <a:pt x="11" y="66"/>
                  </a:lnTo>
                  <a:lnTo>
                    <a:pt x="15" y="62"/>
                  </a:lnTo>
                  <a:lnTo>
                    <a:pt x="21" y="57"/>
                  </a:lnTo>
                  <a:lnTo>
                    <a:pt x="34" y="46"/>
                  </a:lnTo>
                  <a:lnTo>
                    <a:pt x="42" y="37"/>
                  </a:lnTo>
                  <a:lnTo>
                    <a:pt x="44" y="34"/>
                  </a:lnTo>
                  <a:lnTo>
                    <a:pt x="46" y="29"/>
                  </a:lnTo>
                  <a:lnTo>
                    <a:pt x="47" y="25"/>
                  </a:lnTo>
                  <a:lnTo>
                    <a:pt x="46" y="20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38" y="12"/>
                  </a:lnTo>
                  <a:lnTo>
                    <a:pt x="35" y="11"/>
                  </a:lnTo>
                  <a:lnTo>
                    <a:pt x="30" y="10"/>
                  </a:lnTo>
                  <a:lnTo>
                    <a:pt x="25" y="11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5" y="18"/>
                  </a:lnTo>
                  <a:lnTo>
                    <a:pt x="13" y="22"/>
                  </a:lnTo>
                  <a:lnTo>
                    <a:pt x="13" y="26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9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28" name="Line 114"/>
            <p:cNvSpPr>
              <a:spLocks noChangeShapeType="1"/>
            </p:cNvSpPr>
            <p:nvPr/>
          </p:nvSpPr>
          <p:spPr bwMode="auto">
            <a:xfrm>
              <a:off x="3634" y="1715"/>
              <a:ext cx="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29" name="Line 115"/>
            <p:cNvSpPr>
              <a:spLocks noChangeShapeType="1"/>
            </p:cNvSpPr>
            <p:nvPr/>
          </p:nvSpPr>
          <p:spPr bwMode="auto">
            <a:xfrm flipH="1">
              <a:off x="4687" y="1715"/>
              <a:ext cx="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30" name="Freeform 116"/>
            <p:cNvSpPr>
              <a:spLocks noEditPoints="1"/>
            </p:cNvSpPr>
            <p:nvPr/>
          </p:nvSpPr>
          <p:spPr bwMode="auto">
            <a:xfrm>
              <a:off x="3542" y="1671"/>
              <a:ext cx="64" cy="91"/>
            </a:xfrm>
            <a:custGeom>
              <a:avLst/>
              <a:gdLst>
                <a:gd name="T0" fmla="*/ 41 w 64"/>
                <a:gd name="T1" fmla="*/ 23 h 91"/>
                <a:gd name="T2" fmla="*/ 15 w 64"/>
                <a:gd name="T3" fmla="*/ 58 h 91"/>
                <a:gd name="T4" fmla="*/ 41 w 64"/>
                <a:gd name="T5" fmla="*/ 58 h 91"/>
                <a:gd name="T6" fmla="*/ 41 w 64"/>
                <a:gd name="T7" fmla="*/ 23 h 91"/>
                <a:gd name="T8" fmla="*/ 44 w 64"/>
                <a:gd name="T9" fmla="*/ 0 h 91"/>
                <a:gd name="T10" fmla="*/ 53 w 64"/>
                <a:gd name="T11" fmla="*/ 0 h 91"/>
                <a:gd name="T12" fmla="*/ 53 w 64"/>
                <a:gd name="T13" fmla="*/ 58 h 91"/>
                <a:gd name="T14" fmla="*/ 64 w 64"/>
                <a:gd name="T15" fmla="*/ 58 h 91"/>
                <a:gd name="T16" fmla="*/ 64 w 64"/>
                <a:gd name="T17" fmla="*/ 70 h 91"/>
                <a:gd name="T18" fmla="*/ 53 w 64"/>
                <a:gd name="T19" fmla="*/ 70 h 91"/>
                <a:gd name="T20" fmla="*/ 53 w 64"/>
                <a:gd name="T21" fmla="*/ 91 h 91"/>
                <a:gd name="T22" fmla="*/ 41 w 64"/>
                <a:gd name="T23" fmla="*/ 91 h 91"/>
                <a:gd name="T24" fmla="*/ 41 w 64"/>
                <a:gd name="T25" fmla="*/ 70 h 91"/>
                <a:gd name="T26" fmla="*/ 0 w 64"/>
                <a:gd name="T27" fmla="*/ 70 h 91"/>
                <a:gd name="T28" fmla="*/ 0 w 64"/>
                <a:gd name="T29" fmla="*/ 58 h 91"/>
                <a:gd name="T30" fmla="*/ 44 w 64"/>
                <a:gd name="T3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91">
                  <a:moveTo>
                    <a:pt x="41" y="23"/>
                  </a:moveTo>
                  <a:lnTo>
                    <a:pt x="15" y="58"/>
                  </a:lnTo>
                  <a:lnTo>
                    <a:pt x="41" y="58"/>
                  </a:lnTo>
                  <a:lnTo>
                    <a:pt x="41" y="23"/>
                  </a:lnTo>
                  <a:close/>
                  <a:moveTo>
                    <a:pt x="44" y="0"/>
                  </a:moveTo>
                  <a:lnTo>
                    <a:pt x="53" y="0"/>
                  </a:lnTo>
                  <a:lnTo>
                    <a:pt x="53" y="58"/>
                  </a:lnTo>
                  <a:lnTo>
                    <a:pt x="64" y="58"/>
                  </a:lnTo>
                  <a:lnTo>
                    <a:pt x="64" y="70"/>
                  </a:lnTo>
                  <a:lnTo>
                    <a:pt x="53" y="70"/>
                  </a:lnTo>
                  <a:lnTo>
                    <a:pt x="53" y="91"/>
                  </a:lnTo>
                  <a:lnTo>
                    <a:pt x="41" y="91"/>
                  </a:lnTo>
                  <a:lnTo>
                    <a:pt x="41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31" name="Line 117"/>
            <p:cNvSpPr>
              <a:spLocks noChangeShapeType="1"/>
            </p:cNvSpPr>
            <p:nvPr/>
          </p:nvSpPr>
          <p:spPr bwMode="auto">
            <a:xfrm>
              <a:off x="3634" y="1391"/>
              <a:ext cx="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32" name="Line 118"/>
            <p:cNvSpPr>
              <a:spLocks noChangeShapeType="1"/>
            </p:cNvSpPr>
            <p:nvPr/>
          </p:nvSpPr>
          <p:spPr bwMode="auto">
            <a:xfrm flipH="1">
              <a:off x="4687" y="1391"/>
              <a:ext cx="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33" name="Freeform 119"/>
            <p:cNvSpPr>
              <a:spLocks noEditPoints="1"/>
            </p:cNvSpPr>
            <p:nvPr/>
          </p:nvSpPr>
          <p:spPr bwMode="auto">
            <a:xfrm>
              <a:off x="3545" y="1346"/>
              <a:ext cx="61" cy="94"/>
            </a:xfrm>
            <a:custGeom>
              <a:avLst/>
              <a:gdLst>
                <a:gd name="T0" fmla="*/ 25 w 61"/>
                <a:gd name="T1" fmla="*/ 44 h 94"/>
                <a:gd name="T2" fmla="*/ 17 w 61"/>
                <a:gd name="T3" fmla="*/ 49 h 94"/>
                <a:gd name="T4" fmla="*/ 12 w 61"/>
                <a:gd name="T5" fmla="*/ 57 h 94"/>
                <a:gd name="T6" fmla="*/ 12 w 61"/>
                <a:gd name="T7" fmla="*/ 68 h 94"/>
                <a:gd name="T8" fmla="*/ 17 w 61"/>
                <a:gd name="T9" fmla="*/ 78 h 94"/>
                <a:gd name="T10" fmla="*/ 25 w 61"/>
                <a:gd name="T11" fmla="*/ 82 h 94"/>
                <a:gd name="T12" fmla="*/ 36 w 61"/>
                <a:gd name="T13" fmla="*/ 82 h 94"/>
                <a:gd name="T14" fmla="*/ 44 w 61"/>
                <a:gd name="T15" fmla="*/ 78 h 94"/>
                <a:gd name="T16" fmla="*/ 48 w 61"/>
                <a:gd name="T17" fmla="*/ 69 h 94"/>
                <a:gd name="T18" fmla="*/ 48 w 61"/>
                <a:gd name="T19" fmla="*/ 57 h 94"/>
                <a:gd name="T20" fmla="*/ 44 w 61"/>
                <a:gd name="T21" fmla="*/ 49 h 94"/>
                <a:gd name="T22" fmla="*/ 36 w 61"/>
                <a:gd name="T23" fmla="*/ 44 h 94"/>
                <a:gd name="T24" fmla="*/ 34 w 61"/>
                <a:gd name="T25" fmla="*/ 0 h 94"/>
                <a:gd name="T26" fmla="*/ 46 w 61"/>
                <a:gd name="T27" fmla="*/ 4 h 94"/>
                <a:gd name="T28" fmla="*/ 55 w 61"/>
                <a:gd name="T29" fmla="*/ 12 h 94"/>
                <a:gd name="T30" fmla="*/ 60 w 61"/>
                <a:gd name="T31" fmla="*/ 24 h 94"/>
                <a:gd name="T32" fmla="*/ 47 w 61"/>
                <a:gd name="T33" fmla="*/ 22 h 94"/>
                <a:gd name="T34" fmla="*/ 43 w 61"/>
                <a:gd name="T35" fmla="*/ 16 h 94"/>
                <a:gd name="T36" fmla="*/ 36 w 61"/>
                <a:gd name="T37" fmla="*/ 12 h 94"/>
                <a:gd name="T38" fmla="*/ 28 w 61"/>
                <a:gd name="T39" fmla="*/ 12 h 94"/>
                <a:gd name="T40" fmla="*/ 18 w 61"/>
                <a:gd name="T41" fmla="*/ 18 h 94"/>
                <a:gd name="T42" fmla="*/ 13 w 61"/>
                <a:gd name="T43" fmla="*/ 33 h 94"/>
                <a:gd name="T44" fmla="*/ 14 w 61"/>
                <a:gd name="T45" fmla="*/ 41 h 94"/>
                <a:gd name="T46" fmla="*/ 21 w 61"/>
                <a:gd name="T47" fmla="*/ 35 h 94"/>
                <a:gd name="T48" fmla="*/ 34 w 61"/>
                <a:gd name="T49" fmla="*/ 33 h 94"/>
                <a:gd name="T50" fmla="*/ 44 w 61"/>
                <a:gd name="T51" fmla="*/ 35 h 94"/>
                <a:gd name="T52" fmla="*/ 53 w 61"/>
                <a:gd name="T53" fmla="*/ 41 h 94"/>
                <a:gd name="T54" fmla="*/ 61 w 61"/>
                <a:gd name="T55" fmla="*/ 63 h 94"/>
                <a:gd name="T56" fmla="*/ 59 w 61"/>
                <a:gd name="T57" fmla="*/ 74 h 94"/>
                <a:gd name="T58" fmla="*/ 54 w 61"/>
                <a:gd name="T59" fmla="*/ 84 h 94"/>
                <a:gd name="T60" fmla="*/ 47 w 61"/>
                <a:gd name="T61" fmla="*/ 90 h 94"/>
                <a:gd name="T62" fmla="*/ 37 w 61"/>
                <a:gd name="T63" fmla="*/ 93 h 94"/>
                <a:gd name="T64" fmla="*/ 19 w 61"/>
                <a:gd name="T65" fmla="*/ 92 h 94"/>
                <a:gd name="T66" fmla="*/ 3 w 61"/>
                <a:gd name="T67" fmla="*/ 75 h 94"/>
                <a:gd name="T68" fmla="*/ 0 w 61"/>
                <a:gd name="T69" fmla="*/ 50 h 94"/>
                <a:gd name="T70" fmla="*/ 5 w 61"/>
                <a:gd name="T71" fmla="*/ 21 h 94"/>
                <a:gd name="T72" fmla="*/ 20 w 61"/>
                <a:gd name="T73" fmla="*/ 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94">
                  <a:moveTo>
                    <a:pt x="30" y="44"/>
                  </a:moveTo>
                  <a:lnTo>
                    <a:pt x="25" y="44"/>
                  </a:lnTo>
                  <a:lnTo>
                    <a:pt x="21" y="46"/>
                  </a:lnTo>
                  <a:lnTo>
                    <a:pt x="17" y="49"/>
                  </a:lnTo>
                  <a:lnTo>
                    <a:pt x="14" y="52"/>
                  </a:lnTo>
                  <a:lnTo>
                    <a:pt x="12" y="57"/>
                  </a:lnTo>
                  <a:lnTo>
                    <a:pt x="12" y="62"/>
                  </a:lnTo>
                  <a:lnTo>
                    <a:pt x="12" y="68"/>
                  </a:lnTo>
                  <a:lnTo>
                    <a:pt x="14" y="73"/>
                  </a:lnTo>
                  <a:lnTo>
                    <a:pt x="17" y="78"/>
                  </a:lnTo>
                  <a:lnTo>
                    <a:pt x="21" y="81"/>
                  </a:lnTo>
                  <a:lnTo>
                    <a:pt x="25" y="82"/>
                  </a:lnTo>
                  <a:lnTo>
                    <a:pt x="31" y="84"/>
                  </a:lnTo>
                  <a:lnTo>
                    <a:pt x="36" y="82"/>
                  </a:lnTo>
                  <a:lnTo>
                    <a:pt x="41" y="81"/>
                  </a:lnTo>
                  <a:lnTo>
                    <a:pt x="44" y="78"/>
                  </a:lnTo>
                  <a:lnTo>
                    <a:pt x="47" y="74"/>
                  </a:lnTo>
                  <a:lnTo>
                    <a:pt x="48" y="69"/>
                  </a:lnTo>
                  <a:lnTo>
                    <a:pt x="49" y="63"/>
                  </a:lnTo>
                  <a:lnTo>
                    <a:pt x="48" y="57"/>
                  </a:lnTo>
                  <a:lnTo>
                    <a:pt x="47" y="52"/>
                  </a:lnTo>
                  <a:lnTo>
                    <a:pt x="44" y="49"/>
                  </a:lnTo>
                  <a:lnTo>
                    <a:pt x="41" y="46"/>
                  </a:lnTo>
                  <a:lnTo>
                    <a:pt x="36" y="44"/>
                  </a:lnTo>
                  <a:lnTo>
                    <a:pt x="30" y="44"/>
                  </a:lnTo>
                  <a:close/>
                  <a:moveTo>
                    <a:pt x="34" y="0"/>
                  </a:moveTo>
                  <a:lnTo>
                    <a:pt x="40" y="1"/>
                  </a:lnTo>
                  <a:lnTo>
                    <a:pt x="46" y="4"/>
                  </a:lnTo>
                  <a:lnTo>
                    <a:pt x="52" y="8"/>
                  </a:lnTo>
                  <a:lnTo>
                    <a:pt x="55" y="12"/>
                  </a:lnTo>
                  <a:lnTo>
                    <a:pt x="58" y="18"/>
                  </a:lnTo>
                  <a:lnTo>
                    <a:pt x="60" y="24"/>
                  </a:lnTo>
                  <a:lnTo>
                    <a:pt x="48" y="26"/>
                  </a:lnTo>
                  <a:lnTo>
                    <a:pt x="47" y="22"/>
                  </a:lnTo>
                  <a:lnTo>
                    <a:pt x="46" y="18"/>
                  </a:lnTo>
                  <a:lnTo>
                    <a:pt x="43" y="16"/>
                  </a:lnTo>
                  <a:lnTo>
                    <a:pt x="41" y="14"/>
                  </a:lnTo>
                  <a:lnTo>
                    <a:pt x="36" y="12"/>
                  </a:lnTo>
                  <a:lnTo>
                    <a:pt x="32" y="11"/>
                  </a:lnTo>
                  <a:lnTo>
                    <a:pt x="28" y="12"/>
                  </a:lnTo>
                  <a:lnTo>
                    <a:pt x="23" y="15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3" y="33"/>
                  </a:lnTo>
                  <a:lnTo>
                    <a:pt x="12" y="45"/>
                  </a:lnTo>
                  <a:lnTo>
                    <a:pt x="14" y="41"/>
                  </a:lnTo>
                  <a:lnTo>
                    <a:pt x="18" y="38"/>
                  </a:lnTo>
                  <a:lnTo>
                    <a:pt x="21" y="35"/>
                  </a:lnTo>
                  <a:lnTo>
                    <a:pt x="28" y="34"/>
                  </a:lnTo>
                  <a:lnTo>
                    <a:pt x="34" y="33"/>
                  </a:lnTo>
                  <a:lnTo>
                    <a:pt x="40" y="33"/>
                  </a:lnTo>
                  <a:lnTo>
                    <a:pt x="44" y="35"/>
                  </a:lnTo>
                  <a:lnTo>
                    <a:pt x="49" y="38"/>
                  </a:lnTo>
                  <a:lnTo>
                    <a:pt x="53" y="41"/>
                  </a:lnTo>
                  <a:lnTo>
                    <a:pt x="59" y="51"/>
                  </a:lnTo>
                  <a:lnTo>
                    <a:pt x="61" y="63"/>
                  </a:lnTo>
                  <a:lnTo>
                    <a:pt x="60" y="68"/>
                  </a:lnTo>
                  <a:lnTo>
                    <a:pt x="59" y="74"/>
                  </a:lnTo>
                  <a:lnTo>
                    <a:pt x="58" y="79"/>
                  </a:lnTo>
                  <a:lnTo>
                    <a:pt x="54" y="84"/>
                  </a:lnTo>
                  <a:lnTo>
                    <a:pt x="50" y="87"/>
                  </a:lnTo>
                  <a:lnTo>
                    <a:pt x="47" y="90"/>
                  </a:lnTo>
                  <a:lnTo>
                    <a:pt x="42" y="92"/>
                  </a:lnTo>
                  <a:lnTo>
                    <a:pt x="37" y="93"/>
                  </a:lnTo>
                  <a:lnTo>
                    <a:pt x="32" y="94"/>
                  </a:lnTo>
                  <a:lnTo>
                    <a:pt x="19" y="92"/>
                  </a:lnTo>
                  <a:lnTo>
                    <a:pt x="8" y="84"/>
                  </a:lnTo>
                  <a:lnTo>
                    <a:pt x="3" y="75"/>
                  </a:lnTo>
                  <a:lnTo>
                    <a:pt x="1" y="64"/>
                  </a:lnTo>
                  <a:lnTo>
                    <a:pt x="0" y="50"/>
                  </a:lnTo>
                  <a:lnTo>
                    <a:pt x="1" y="34"/>
                  </a:lnTo>
                  <a:lnTo>
                    <a:pt x="5" y="21"/>
                  </a:lnTo>
                  <a:lnTo>
                    <a:pt x="9" y="11"/>
                  </a:lnTo>
                  <a:lnTo>
                    <a:pt x="20" y="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34" name="Line 120"/>
            <p:cNvSpPr>
              <a:spLocks noChangeShapeType="1"/>
            </p:cNvSpPr>
            <p:nvPr/>
          </p:nvSpPr>
          <p:spPr bwMode="auto">
            <a:xfrm>
              <a:off x="3634" y="1068"/>
              <a:ext cx="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35" name="Line 121"/>
            <p:cNvSpPr>
              <a:spLocks noChangeShapeType="1"/>
            </p:cNvSpPr>
            <p:nvPr/>
          </p:nvSpPr>
          <p:spPr bwMode="auto">
            <a:xfrm flipH="1">
              <a:off x="4687" y="1068"/>
              <a:ext cx="1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36" name="Freeform 122"/>
            <p:cNvSpPr>
              <a:spLocks noEditPoints="1"/>
            </p:cNvSpPr>
            <p:nvPr/>
          </p:nvSpPr>
          <p:spPr bwMode="auto">
            <a:xfrm>
              <a:off x="3546" y="1024"/>
              <a:ext cx="59" cy="93"/>
            </a:xfrm>
            <a:custGeom>
              <a:avLst/>
              <a:gdLst>
                <a:gd name="T0" fmla="*/ 24 w 59"/>
                <a:gd name="T1" fmla="*/ 47 h 93"/>
                <a:gd name="T2" fmla="*/ 17 w 59"/>
                <a:gd name="T3" fmla="*/ 50 h 93"/>
                <a:gd name="T4" fmla="*/ 12 w 59"/>
                <a:gd name="T5" fmla="*/ 59 h 93"/>
                <a:gd name="T6" fmla="*/ 12 w 59"/>
                <a:gd name="T7" fmla="*/ 69 h 93"/>
                <a:gd name="T8" fmla="*/ 16 w 59"/>
                <a:gd name="T9" fmla="*/ 77 h 93"/>
                <a:gd name="T10" fmla="*/ 24 w 59"/>
                <a:gd name="T11" fmla="*/ 82 h 93"/>
                <a:gd name="T12" fmla="*/ 35 w 59"/>
                <a:gd name="T13" fmla="*/ 82 h 93"/>
                <a:gd name="T14" fmla="*/ 42 w 59"/>
                <a:gd name="T15" fmla="*/ 77 h 93"/>
                <a:gd name="T16" fmla="*/ 46 w 59"/>
                <a:gd name="T17" fmla="*/ 69 h 93"/>
                <a:gd name="T18" fmla="*/ 46 w 59"/>
                <a:gd name="T19" fmla="*/ 59 h 93"/>
                <a:gd name="T20" fmla="*/ 42 w 59"/>
                <a:gd name="T21" fmla="*/ 52 h 93"/>
                <a:gd name="T22" fmla="*/ 34 w 59"/>
                <a:gd name="T23" fmla="*/ 47 h 93"/>
                <a:gd name="T24" fmla="*/ 29 w 59"/>
                <a:gd name="T25" fmla="*/ 9 h 93"/>
                <a:gd name="T26" fmla="*/ 22 w 59"/>
                <a:gd name="T27" fmla="*/ 12 h 93"/>
                <a:gd name="T28" fmla="*/ 17 w 59"/>
                <a:gd name="T29" fmla="*/ 17 h 93"/>
                <a:gd name="T30" fmla="*/ 14 w 59"/>
                <a:gd name="T31" fmla="*/ 23 h 93"/>
                <a:gd name="T32" fmla="*/ 17 w 59"/>
                <a:gd name="T33" fmla="*/ 29 h 93"/>
                <a:gd name="T34" fmla="*/ 22 w 59"/>
                <a:gd name="T35" fmla="*/ 34 h 93"/>
                <a:gd name="T36" fmla="*/ 29 w 59"/>
                <a:gd name="T37" fmla="*/ 35 h 93"/>
                <a:gd name="T38" fmla="*/ 37 w 59"/>
                <a:gd name="T39" fmla="*/ 34 h 93"/>
                <a:gd name="T40" fmla="*/ 42 w 59"/>
                <a:gd name="T41" fmla="*/ 29 h 93"/>
                <a:gd name="T42" fmla="*/ 43 w 59"/>
                <a:gd name="T43" fmla="*/ 23 h 93"/>
                <a:gd name="T44" fmla="*/ 42 w 59"/>
                <a:gd name="T45" fmla="*/ 17 h 93"/>
                <a:gd name="T46" fmla="*/ 37 w 59"/>
                <a:gd name="T47" fmla="*/ 12 h 93"/>
                <a:gd name="T48" fmla="*/ 29 w 59"/>
                <a:gd name="T49" fmla="*/ 9 h 93"/>
                <a:gd name="T50" fmla="*/ 40 w 59"/>
                <a:gd name="T51" fmla="*/ 1 h 93"/>
                <a:gd name="T52" fmla="*/ 53 w 59"/>
                <a:gd name="T53" fmla="*/ 11 h 93"/>
                <a:gd name="T54" fmla="*/ 56 w 59"/>
                <a:gd name="T55" fmla="*/ 23 h 93"/>
                <a:gd name="T56" fmla="*/ 54 w 59"/>
                <a:gd name="T57" fmla="*/ 30 h 93"/>
                <a:gd name="T58" fmla="*/ 49 w 59"/>
                <a:gd name="T59" fmla="*/ 36 h 93"/>
                <a:gd name="T60" fmla="*/ 42 w 59"/>
                <a:gd name="T61" fmla="*/ 41 h 93"/>
                <a:gd name="T62" fmla="*/ 51 w 59"/>
                <a:gd name="T63" fmla="*/ 46 h 93"/>
                <a:gd name="T64" fmla="*/ 57 w 59"/>
                <a:gd name="T65" fmla="*/ 54 h 93"/>
                <a:gd name="T66" fmla="*/ 59 w 59"/>
                <a:gd name="T67" fmla="*/ 64 h 93"/>
                <a:gd name="T68" fmla="*/ 51 w 59"/>
                <a:gd name="T69" fmla="*/ 84 h 93"/>
                <a:gd name="T70" fmla="*/ 29 w 59"/>
                <a:gd name="T71" fmla="*/ 93 h 93"/>
                <a:gd name="T72" fmla="*/ 8 w 59"/>
                <a:gd name="T73" fmla="*/ 84 h 93"/>
                <a:gd name="T74" fmla="*/ 0 w 59"/>
                <a:gd name="T75" fmla="*/ 64 h 93"/>
                <a:gd name="T76" fmla="*/ 2 w 59"/>
                <a:gd name="T77" fmla="*/ 53 h 93"/>
                <a:gd name="T78" fmla="*/ 7 w 59"/>
                <a:gd name="T79" fmla="*/ 44 h 93"/>
                <a:gd name="T80" fmla="*/ 17 w 59"/>
                <a:gd name="T81" fmla="*/ 41 h 93"/>
                <a:gd name="T82" fmla="*/ 8 w 59"/>
                <a:gd name="T83" fmla="*/ 36 h 93"/>
                <a:gd name="T84" fmla="*/ 4 w 59"/>
                <a:gd name="T85" fmla="*/ 30 h 93"/>
                <a:gd name="T86" fmla="*/ 2 w 59"/>
                <a:gd name="T87" fmla="*/ 23 h 93"/>
                <a:gd name="T88" fmla="*/ 6 w 59"/>
                <a:gd name="T89" fmla="*/ 11 h 93"/>
                <a:gd name="T90" fmla="*/ 13 w 59"/>
                <a:gd name="T91" fmla="*/ 3 h 93"/>
                <a:gd name="T92" fmla="*/ 23 w 59"/>
                <a:gd name="T9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" h="93">
                  <a:moveTo>
                    <a:pt x="29" y="46"/>
                  </a:moveTo>
                  <a:lnTo>
                    <a:pt x="24" y="47"/>
                  </a:lnTo>
                  <a:lnTo>
                    <a:pt x="19" y="48"/>
                  </a:lnTo>
                  <a:lnTo>
                    <a:pt x="17" y="50"/>
                  </a:lnTo>
                  <a:lnTo>
                    <a:pt x="14" y="55"/>
                  </a:lnTo>
                  <a:lnTo>
                    <a:pt x="12" y="59"/>
                  </a:lnTo>
                  <a:lnTo>
                    <a:pt x="12" y="64"/>
                  </a:lnTo>
                  <a:lnTo>
                    <a:pt x="12" y="69"/>
                  </a:lnTo>
                  <a:lnTo>
                    <a:pt x="13" y="72"/>
                  </a:lnTo>
                  <a:lnTo>
                    <a:pt x="16" y="77"/>
                  </a:lnTo>
                  <a:lnTo>
                    <a:pt x="20" y="79"/>
                  </a:lnTo>
                  <a:lnTo>
                    <a:pt x="24" y="82"/>
                  </a:lnTo>
                  <a:lnTo>
                    <a:pt x="29" y="82"/>
                  </a:lnTo>
                  <a:lnTo>
                    <a:pt x="35" y="82"/>
                  </a:lnTo>
                  <a:lnTo>
                    <a:pt x="39" y="79"/>
                  </a:lnTo>
                  <a:lnTo>
                    <a:pt x="42" y="77"/>
                  </a:lnTo>
                  <a:lnTo>
                    <a:pt x="45" y="73"/>
                  </a:lnTo>
                  <a:lnTo>
                    <a:pt x="46" y="69"/>
                  </a:lnTo>
                  <a:lnTo>
                    <a:pt x="47" y="64"/>
                  </a:lnTo>
                  <a:lnTo>
                    <a:pt x="46" y="59"/>
                  </a:lnTo>
                  <a:lnTo>
                    <a:pt x="45" y="55"/>
                  </a:lnTo>
                  <a:lnTo>
                    <a:pt x="42" y="52"/>
                  </a:lnTo>
                  <a:lnTo>
                    <a:pt x="39" y="48"/>
                  </a:lnTo>
                  <a:lnTo>
                    <a:pt x="34" y="47"/>
                  </a:lnTo>
                  <a:lnTo>
                    <a:pt x="29" y="46"/>
                  </a:lnTo>
                  <a:close/>
                  <a:moveTo>
                    <a:pt x="29" y="9"/>
                  </a:moveTo>
                  <a:lnTo>
                    <a:pt x="25" y="11"/>
                  </a:lnTo>
                  <a:lnTo>
                    <a:pt x="22" y="12"/>
                  </a:lnTo>
                  <a:lnTo>
                    <a:pt x="18" y="13"/>
                  </a:lnTo>
                  <a:lnTo>
                    <a:pt x="17" y="17"/>
                  </a:lnTo>
                  <a:lnTo>
                    <a:pt x="14" y="19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7" y="29"/>
                  </a:lnTo>
                  <a:lnTo>
                    <a:pt x="18" y="31"/>
                  </a:lnTo>
                  <a:lnTo>
                    <a:pt x="22" y="34"/>
                  </a:lnTo>
                  <a:lnTo>
                    <a:pt x="25" y="35"/>
                  </a:lnTo>
                  <a:lnTo>
                    <a:pt x="29" y="35"/>
                  </a:lnTo>
                  <a:lnTo>
                    <a:pt x="34" y="35"/>
                  </a:lnTo>
                  <a:lnTo>
                    <a:pt x="37" y="34"/>
                  </a:lnTo>
                  <a:lnTo>
                    <a:pt x="40" y="31"/>
                  </a:lnTo>
                  <a:lnTo>
                    <a:pt x="42" y="29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3" y="19"/>
                  </a:lnTo>
                  <a:lnTo>
                    <a:pt x="42" y="17"/>
                  </a:lnTo>
                  <a:lnTo>
                    <a:pt x="40" y="14"/>
                  </a:lnTo>
                  <a:lnTo>
                    <a:pt x="37" y="12"/>
                  </a:lnTo>
                  <a:lnTo>
                    <a:pt x="34" y="11"/>
                  </a:lnTo>
                  <a:lnTo>
                    <a:pt x="29" y="9"/>
                  </a:lnTo>
                  <a:close/>
                  <a:moveTo>
                    <a:pt x="29" y="0"/>
                  </a:moveTo>
                  <a:lnTo>
                    <a:pt x="40" y="1"/>
                  </a:lnTo>
                  <a:lnTo>
                    <a:pt x="48" y="6"/>
                  </a:lnTo>
                  <a:lnTo>
                    <a:pt x="53" y="11"/>
                  </a:lnTo>
                  <a:lnTo>
                    <a:pt x="56" y="17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3" y="34"/>
                  </a:lnTo>
                  <a:lnTo>
                    <a:pt x="49" y="36"/>
                  </a:lnTo>
                  <a:lnTo>
                    <a:pt x="46" y="38"/>
                  </a:lnTo>
                  <a:lnTo>
                    <a:pt x="42" y="41"/>
                  </a:lnTo>
                  <a:lnTo>
                    <a:pt x="47" y="42"/>
                  </a:lnTo>
                  <a:lnTo>
                    <a:pt x="51" y="46"/>
                  </a:lnTo>
                  <a:lnTo>
                    <a:pt x="54" y="49"/>
                  </a:lnTo>
                  <a:lnTo>
                    <a:pt x="57" y="54"/>
                  </a:lnTo>
                  <a:lnTo>
                    <a:pt x="58" y="59"/>
                  </a:lnTo>
                  <a:lnTo>
                    <a:pt x="59" y="64"/>
                  </a:lnTo>
                  <a:lnTo>
                    <a:pt x="57" y="76"/>
                  </a:lnTo>
                  <a:lnTo>
                    <a:pt x="51" y="84"/>
                  </a:lnTo>
                  <a:lnTo>
                    <a:pt x="41" y="90"/>
                  </a:lnTo>
                  <a:lnTo>
                    <a:pt x="29" y="93"/>
                  </a:lnTo>
                  <a:lnTo>
                    <a:pt x="17" y="90"/>
                  </a:lnTo>
                  <a:lnTo>
                    <a:pt x="8" y="84"/>
                  </a:lnTo>
                  <a:lnTo>
                    <a:pt x="2" y="75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5" y="48"/>
                  </a:lnTo>
                  <a:lnTo>
                    <a:pt x="7" y="44"/>
                  </a:lnTo>
                  <a:lnTo>
                    <a:pt x="12" y="42"/>
                  </a:lnTo>
                  <a:lnTo>
                    <a:pt x="17" y="41"/>
                  </a:lnTo>
                  <a:lnTo>
                    <a:pt x="12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4" y="15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37" name="Line 123"/>
            <p:cNvSpPr>
              <a:spLocks noChangeShapeType="1"/>
            </p:cNvSpPr>
            <p:nvPr/>
          </p:nvSpPr>
          <p:spPr bwMode="auto">
            <a:xfrm>
              <a:off x="3634" y="1068"/>
              <a:ext cx="106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38" name="Line 124"/>
            <p:cNvSpPr>
              <a:spLocks noChangeShapeType="1"/>
            </p:cNvSpPr>
            <p:nvPr/>
          </p:nvSpPr>
          <p:spPr bwMode="auto">
            <a:xfrm>
              <a:off x="3634" y="2040"/>
              <a:ext cx="106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39" name="Line 125"/>
            <p:cNvSpPr>
              <a:spLocks noChangeShapeType="1"/>
            </p:cNvSpPr>
            <p:nvPr/>
          </p:nvSpPr>
          <p:spPr bwMode="auto">
            <a:xfrm flipV="1">
              <a:off x="4698" y="1068"/>
              <a:ext cx="0" cy="9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40" name="Line 126"/>
            <p:cNvSpPr>
              <a:spLocks noChangeShapeType="1"/>
            </p:cNvSpPr>
            <p:nvPr/>
          </p:nvSpPr>
          <p:spPr bwMode="auto">
            <a:xfrm flipV="1">
              <a:off x="3634" y="1068"/>
              <a:ext cx="0" cy="9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41" name="Freeform 127"/>
            <p:cNvSpPr>
              <a:spLocks/>
            </p:cNvSpPr>
            <p:nvPr/>
          </p:nvSpPr>
          <p:spPr bwMode="auto">
            <a:xfrm>
              <a:off x="3634" y="1290"/>
              <a:ext cx="1065" cy="740"/>
            </a:xfrm>
            <a:custGeom>
              <a:avLst/>
              <a:gdLst>
                <a:gd name="T0" fmla="*/ 12 w 1065"/>
                <a:gd name="T1" fmla="*/ 0 h 740"/>
                <a:gd name="T2" fmla="*/ 13 w 1065"/>
                <a:gd name="T3" fmla="*/ 59 h 740"/>
                <a:gd name="T4" fmla="*/ 17 w 1065"/>
                <a:gd name="T5" fmla="*/ 201 h 740"/>
                <a:gd name="T6" fmla="*/ 22 w 1065"/>
                <a:gd name="T7" fmla="*/ 365 h 740"/>
                <a:gd name="T8" fmla="*/ 29 w 1065"/>
                <a:gd name="T9" fmla="*/ 503 h 740"/>
                <a:gd name="T10" fmla="*/ 34 w 1065"/>
                <a:gd name="T11" fmla="*/ 558 h 740"/>
                <a:gd name="T12" fmla="*/ 39 w 1065"/>
                <a:gd name="T13" fmla="*/ 601 h 740"/>
                <a:gd name="T14" fmla="*/ 51 w 1065"/>
                <a:gd name="T15" fmla="*/ 660 h 740"/>
                <a:gd name="T16" fmla="*/ 57 w 1065"/>
                <a:gd name="T17" fmla="*/ 681 h 740"/>
                <a:gd name="T18" fmla="*/ 62 w 1065"/>
                <a:gd name="T19" fmla="*/ 692 h 740"/>
                <a:gd name="T20" fmla="*/ 76 w 1065"/>
                <a:gd name="T21" fmla="*/ 707 h 740"/>
                <a:gd name="T22" fmla="*/ 81 w 1065"/>
                <a:gd name="T23" fmla="*/ 710 h 740"/>
                <a:gd name="T24" fmla="*/ 96 w 1065"/>
                <a:gd name="T25" fmla="*/ 713 h 740"/>
                <a:gd name="T26" fmla="*/ 105 w 1065"/>
                <a:gd name="T27" fmla="*/ 715 h 740"/>
                <a:gd name="T28" fmla="*/ 126 w 1065"/>
                <a:gd name="T29" fmla="*/ 716 h 740"/>
                <a:gd name="T30" fmla="*/ 978 w 1065"/>
                <a:gd name="T31" fmla="*/ 715 h 740"/>
                <a:gd name="T32" fmla="*/ 988 w 1065"/>
                <a:gd name="T33" fmla="*/ 716 h 740"/>
                <a:gd name="T34" fmla="*/ 996 w 1065"/>
                <a:gd name="T35" fmla="*/ 713 h 740"/>
                <a:gd name="T36" fmla="*/ 1005 w 1065"/>
                <a:gd name="T37" fmla="*/ 715 h 740"/>
                <a:gd name="T38" fmla="*/ 1007 w 1065"/>
                <a:gd name="T39" fmla="*/ 713 h 740"/>
                <a:gd name="T40" fmla="*/ 1016 w 1065"/>
                <a:gd name="T41" fmla="*/ 710 h 740"/>
                <a:gd name="T42" fmla="*/ 1025 w 1065"/>
                <a:gd name="T43" fmla="*/ 705 h 740"/>
                <a:gd name="T44" fmla="*/ 1029 w 1065"/>
                <a:gd name="T45" fmla="*/ 701 h 740"/>
                <a:gd name="T46" fmla="*/ 1034 w 1065"/>
                <a:gd name="T47" fmla="*/ 696 h 740"/>
                <a:gd name="T48" fmla="*/ 1036 w 1065"/>
                <a:gd name="T49" fmla="*/ 693 h 740"/>
                <a:gd name="T50" fmla="*/ 1044 w 1065"/>
                <a:gd name="T51" fmla="*/ 676 h 740"/>
                <a:gd name="T52" fmla="*/ 1046 w 1065"/>
                <a:gd name="T53" fmla="*/ 670 h 740"/>
                <a:gd name="T54" fmla="*/ 1051 w 1065"/>
                <a:gd name="T55" fmla="*/ 654 h 740"/>
                <a:gd name="T56" fmla="*/ 1052 w 1065"/>
                <a:gd name="T57" fmla="*/ 649 h 740"/>
                <a:gd name="T58" fmla="*/ 1052 w 1065"/>
                <a:gd name="T59" fmla="*/ 647 h 740"/>
                <a:gd name="T60" fmla="*/ 1060 w 1065"/>
                <a:gd name="T61" fmla="*/ 647 h 740"/>
                <a:gd name="T62" fmla="*/ 1065 w 1065"/>
                <a:gd name="T63" fmla="*/ 687 h 740"/>
                <a:gd name="T64" fmla="*/ 1057 w 1065"/>
                <a:gd name="T65" fmla="*/ 705 h 740"/>
                <a:gd name="T66" fmla="*/ 1045 w 1065"/>
                <a:gd name="T67" fmla="*/ 719 h 740"/>
                <a:gd name="T68" fmla="*/ 1037 w 1065"/>
                <a:gd name="T69" fmla="*/ 725 h 740"/>
                <a:gd name="T70" fmla="*/ 1030 w 1065"/>
                <a:gd name="T71" fmla="*/ 729 h 740"/>
                <a:gd name="T72" fmla="*/ 1025 w 1065"/>
                <a:gd name="T73" fmla="*/ 731 h 740"/>
                <a:gd name="T74" fmla="*/ 1017 w 1065"/>
                <a:gd name="T75" fmla="*/ 735 h 740"/>
                <a:gd name="T76" fmla="*/ 1007 w 1065"/>
                <a:gd name="T77" fmla="*/ 738 h 740"/>
                <a:gd name="T78" fmla="*/ 990 w 1065"/>
                <a:gd name="T79" fmla="*/ 739 h 740"/>
                <a:gd name="T80" fmla="*/ 971 w 1065"/>
                <a:gd name="T81" fmla="*/ 740 h 740"/>
                <a:gd name="T82" fmla="*/ 112 w 1065"/>
                <a:gd name="T83" fmla="*/ 739 h 740"/>
                <a:gd name="T84" fmla="*/ 93 w 1065"/>
                <a:gd name="T85" fmla="*/ 738 h 740"/>
                <a:gd name="T86" fmla="*/ 82 w 1065"/>
                <a:gd name="T87" fmla="*/ 735 h 740"/>
                <a:gd name="T88" fmla="*/ 73 w 1065"/>
                <a:gd name="T89" fmla="*/ 733 h 740"/>
                <a:gd name="T90" fmla="*/ 62 w 1065"/>
                <a:gd name="T91" fmla="*/ 727 h 740"/>
                <a:gd name="T92" fmla="*/ 52 w 1065"/>
                <a:gd name="T93" fmla="*/ 718 h 740"/>
                <a:gd name="T94" fmla="*/ 42 w 1065"/>
                <a:gd name="T95" fmla="*/ 706 h 740"/>
                <a:gd name="T96" fmla="*/ 34 w 1065"/>
                <a:gd name="T97" fmla="*/ 690 h 740"/>
                <a:gd name="T98" fmla="*/ 28 w 1065"/>
                <a:gd name="T99" fmla="*/ 667 h 740"/>
                <a:gd name="T100" fmla="*/ 22 w 1065"/>
                <a:gd name="T101" fmla="*/ 640 h 740"/>
                <a:gd name="T102" fmla="*/ 15 w 1065"/>
                <a:gd name="T103" fmla="*/ 605 h 740"/>
                <a:gd name="T104" fmla="*/ 5 w 1065"/>
                <a:gd name="T105" fmla="*/ 506 h 740"/>
                <a:gd name="T106" fmla="*/ 0 w 1065"/>
                <a:gd name="T107" fmla="*/ 427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65" h="740">
                  <a:moveTo>
                    <a:pt x="0" y="0"/>
                  </a:moveTo>
                  <a:lnTo>
                    <a:pt x="12" y="0"/>
                  </a:lnTo>
                  <a:lnTo>
                    <a:pt x="12" y="15"/>
                  </a:lnTo>
                  <a:lnTo>
                    <a:pt x="13" y="59"/>
                  </a:lnTo>
                  <a:lnTo>
                    <a:pt x="15" y="123"/>
                  </a:lnTo>
                  <a:lnTo>
                    <a:pt x="17" y="201"/>
                  </a:lnTo>
                  <a:lnTo>
                    <a:pt x="19" y="285"/>
                  </a:lnTo>
                  <a:lnTo>
                    <a:pt x="22" y="365"/>
                  </a:lnTo>
                  <a:lnTo>
                    <a:pt x="25" y="439"/>
                  </a:lnTo>
                  <a:lnTo>
                    <a:pt x="29" y="503"/>
                  </a:lnTo>
                  <a:lnTo>
                    <a:pt x="29" y="503"/>
                  </a:lnTo>
                  <a:lnTo>
                    <a:pt x="34" y="558"/>
                  </a:lnTo>
                  <a:lnTo>
                    <a:pt x="39" y="601"/>
                  </a:lnTo>
                  <a:lnTo>
                    <a:pt x="39" y="601"/>
                  </a:lnTo>
                  <a:lnTo>
                    <a:pt x="45" y="635"/>
                  </a:lnTo>
                  <a:lnTo>
                    <a:pt x="51" y="660"/>
                  </a:lnTo>
                  <a:lnTo>
                    <a:pt x="51" y="660"/>
                  </a:lnTo>
                  <a:lnTo>
                    <a:pt x="57" y="681"/>
                  </a:lnTo>
                  <a:lnTo>
                    <a:pt x="57" y="681"/>
                  </a:lnTo>
                  <a:lnTo>
                    <a:pt x="62" y="692"/>
                  </a:lnTo>
                  <a:lnTo>
                    <a:pt x="69" y="701"/>
                  </a:lnTo>
                  <a:lnTo>
                    <a:pt x="76" y="707"/>
                  </a:lnTo>
                  <a:lnTo>
                    <a:pt x="76" y="707"/>
                  </a:lnTo>
                  <a:lnTo>
                    <a:pt x="81" y="710"/>
                  </a:lnTo>
                  <a:lnTo>
                    <a:pt x="88" y="712"/>
                  </a:lnTo>
                  <a:lnTo>
                    <a:pt x="96" y="713"/>
                  </a:lnTo>
                  <a:lnTo>
                    <a:pt x="96" y="713"/>
                  </a:lnTo>
                  <a:lnTo>
                    <a:pt x="105" y="715"/>
                  </a:lnTo>
                  <a:lnTo>
                    <a:pt x="115" y="715"/>
                  </a:lnTo>
                  <a:lnTo>
                    <a:pt x="126" y="716"/>
                  </a:lnTo>
                  <a:lnTo>
                    <a:pt x="969" y="716"/>
                  </a:lnTo>
                  <a:lnTo>
                    <a:pt x="978" y="715"/>
                  </a:lnTo>
                  <a:lnTo>
                    <a:pt x="988" y="715"/>
                  </a:lnTo>
                  <a:lnTo>
                    <a:pt x="988" y="716"/>
                  </a:lnTo>
                  <a:lnTo>
                    <a:pt x="995" y="715"/>
                  </a:lnTo>
                  <a:lnTo>
                    <a:pt x="996" y="713"/>
                  </a:lnTo>
                  <a:lnTo>
                    <a:pt x="1005" y="713"/>
                  </a:lnTo>
                  <a:lnTo>
                    <a:pt x="1005" y="715"/>
                  </a:lnTo>
                  <a:lnTo>
                    <a:pt x="1007" y="713"/>
                  </a:lnTo>
                  <a:lnTo>
                    <a:pt x="1007" y="713"/>
                  </a:lnTo>
                  <a:lnTo>
                    <a:pt x="1015" y="710"/>
                  </a:lnTo>
                  <a:lnTo>
                    <a:pt x="1016" y="710"/>
                  </a:lnTo>
                  <a:lnTo>
                    <a:pt x="1021" y="707"/>
                  </a:lnTo>
                  <a:lnTo>
                    <a:pt x="1025" y="705"/>
                  </a:lnTo>
                  <a:lnTo>
                    <a:pt x="1025" y="705"/>
                  </a:lnTo>
                  <a:lnTo>
                    <a:pt x="1029" y="701"/>
                  </a:lnTo>
                  <a:lnTo>
                    <a:pt x="1029" y="701"/>
                  </a:lnTo>
                  <a:lnTo>
                    <a:pt x="1034" y="696"/>
                  </a:lnTo>
                  <a:lnTo>
                    <a:pt x="1034" y="696"/>
                  </a:lnTo>
                  <a:lnTo>
                    <a:pt x="1036" y="693"/>
                  </a:lnTo>
                  <a:lnTo>
                    <a:pt x="1036" y="693"/>
                  </a:lnTo>
                  <a:lnTo>
                    <a:pt x="1044" y="676"/>
                  </a:lnTo>
                  <a:lnTo>
                    <a:pt x="1044" y="676"/>
                  </a:lnTo>
                  <a:lnTo>
                    <a:pt x="1046" y="670"/>
                  </a:lnTo>
                  <a:lnTo>
                    <a:pt x="1048" y="661"/>
                  </a:lnTo>
                  <a:lnTo>
                    <a:pt x="1051" y="654"/>
                  </a:lnTo>
                  <a:lnTo>
                    <a:pt x="1051" y="654"/>
                  </a:lnTo>
                  <a:lnTo>
                    <a:pt x="1052" y="649"/>
                  </a:lnTo>
                  <a:lnTo>
                    <a:pt x="1052" y="647"/>
                  </a:lnTo>
                  <a:lnTo>
                    <a:pt x="1052" y="647"/>
                  </a:lnTo>
                  <a:lnTo>
                    <a:pt x="1053" y="645"/>
                  </a:lnTo>
                  <a:lnTo>
                    <a:pt x="1060" y="647"/>
                  </a:lnTo>
                  <a:lnTo>
                    <a:pt x="1065" y="647"/>
                  </a:lnTo>
                  <a:lnTo>
                    <a:pt x="1065" y="687"/>
                  </a:lnTo>
                  <a:lnTo>
                    <a:pt x="1058" y="702"/>
                  </a:lnTo>
                  <a:lnTo>
                    <a:pt x="1057" y="705"/>
                  </a:lnTo>
                  <a:lnTo>
                    <a:pt x="1052" y="712"/>
                  </a:lnTo>
                  <a:lnTo>
                    <a:pt x="1045" y="719"/>
                  </a:lnTo>
                  <a:lnTo>
                    <a:pt x="1039" y="724"/>
                  </a:lnTo>
                  <a:lnTo>
                    <a:pt x="1037" y="725"/>
                  </a:lnTo>
                  <a:lnTo>
                    <a:pt x="1031" y="729"/>
                  </a:lnTo>
                  <a:lnTo>
                    <a:pt x="1030" y="729"/>
                  </a:lnTo>
                  <a:lnTo>
                    <a:pt x="1025" y="731"/>
                  </a:lnTo>
                  <a:lnTo>
                    <a:pt x="1025" y="731"/>
                  </a:lnTo>
                  <a:lnTo>
                    <a:pt x="1018" y="735"/>
                  </a:lnTo>
                  <a:lnTo>
                    <a:pt x="1017" y="735"/>
                  </a:lnTo>
                  <a:lnTo>
                    <a:pt x="1015" y="736"/>
                  </a:lnTo>
                  <a:lnTo>
                    <a:pt x="1007" y="738"/>
                  </a:lnTo>
                  <a:lnTo>
                    <a:pt x="999" y="738"/>
                  </a:lnTo>
                  <a:lnTo>
                    <a:pt x="990" y="739"/>
                  </a:lnTo>
                  <a:lnTo>
                    <a:pt x="981" y="739"/>
                  </a:lnTo>
                  <a:lnTo>
                    <a:pt x="971" y="740"/>
                  </a:lnTo>
                  <a:lnTo>
                    <a:pt x="123" y="740"/>
                  </a:lnTo>
                  <a:lnTo>
                    <a:pt x="112" y="739"/>
                  </a:lnTo>
                  <a:lnTo>
                    <a:pt x="103" y="739"/>
                  </a:lnTo>
                  <a:lnTo>
                    <a:pt x="93" y="738"/>
                  </a:lnTo>
                  <a:lnTo>
                    <a:pt x="92" y="738"/>
                  </a:lnTo>
                  <a:lnTo>
                    <a:pt x="82" y="735"/>
                  </a:lnTo>
                  <a:lnTo>
                    <a:pt x="81" y="735"/>
                  </a:lnTo>
                  <a:lnTo>
                    <a:pt x="73" y="733"/>
                  </a:lnTo>
                  <a:lnTo>
                    <a:pt x="70" y="731"/>
                  </a:lnTo>
                  <a:lnTo>
                    <a:pt x="62" y="727"/>
                  </a:lnTo>
                  <a:lnTo>
                    <a:pt x="61" y="725"/>
                  </a:lnTo>
                  <a:lnTo>
                    <a:pt x="52" y="718"/>
                  </a:lnTo>
                  <a:lnTo>
                    <a:pt x="50" y="716"/>
                  </a:lnTo>
                  <a:lnTo>
                    <a:pt x="42" y="706"/>
                  </a:lnTo>
                  <a:lnTo>
                    <a:pt x="41" y="705"/>
                  </a:lnTo>
                  <a:lnTo>
                    <a:pt x="34" y="690"/>
                  </a:lnTo>
                  <a:lnTo>
                    <a:pt x="34" y="688"/>
                  </a:lnTo>
                  <a:lnTo>
                    <a:pt x="28" y="667"/>
                  </a:lnTo>
                  <a:lnTo>
                    <a:pt x="22" y="641"/>
                  </a:lnTo>
                  <a:lnTo>
                    <a:pt x="22" y="640"/>
                  </a:lnTo>
                  <a:lnTo>
                    <a:pt x="16" y="606"/>
                  </a:lnTo>
                  <a:lnTo>
                    <a:pt x="15" y="605"/>
                  </a:lnTo>
                  <a:lnTo>
                    <a:pt x="10" y="560"/>
                  </a:lnTo>
                  <a:lnTo>
                    <a:pt x="5" y="506"/>
                  </a:lnTo>
                  <a:lnTo>
                    <a:pt x="1" y="440"/>
                  </a:lnTo>
                  <a:lnTo>
                    <a:pt x="0" y="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42" name="Freeform 128"/>
            <p:cNvSpPr>
              <a:spLocks/>
            </p:cNvSpPr>
            <p:nvPr/>
          </p:nvSpPr>
          <p:spPr bwMode="auto">
            <a:xfrm>
              <a:off x="1529" y="2250"/>
              <a:ext cx="61" cy="93"/>
            </a:xfrm>
            <a:custGeom>
              <a:avLst/>
              <a:gdLst>
                <a:gd name="T0" fmla="*/ 0 w 61"/>
                <a:gd name="T1" fmla="*/ 0 h 93"/>
                <a:gd name="T2" fmla="*/ 13 w 61"/>
                <a:gd name="T3" fmla="*/ 0 h 93"/>
                <a:gd name="T4" fmla="*/ 27 w 61"/>
                <a:gd name="T5" fmla="*/ 36 h 93"/>
                <a:gd name="T6" fmla="*/ 29 w 61"/>
                <a:gd name="T7" fmla="*/ 43 h 93"/>
                <a:gd name="T8" fmla="*/ 32 w 61"/>
                <a:gd name="T9" fmla="*/ 51 h 93"/>
                <a:gd name="T10" fmla="*/ 33 w 61"/>
                <a:gd name="T11" fmla="*/ 44 h 93"/>
                <a:gd name="T12" fmla="*/ 35 w 61"/>
                <a:gd name="T13" fmla="*/ 38 h 93"/>
                <a:gd name="T14" fmla="*/ 49 w 61"/>
                <a:gd name="T15" fmla="*/ 0 h 93"/>
                <a:gd name="T16" fmla="*/ 61 w 61"/>
                <a:gd name="T17" fmla="*/ 0 h 93"/>
                <a:gd name="T18" fmla="*/ 38 w 61"/>
                <a:gd name="T19" fmla="*/ 67 h 93"/>
                <a:gd name="T20" fmla="*/ 35 w 61"/>
                <a:gd name="T21" fmla="*/ 75 h 93"/>
                <a:gd name="T22" fmla="*/ 33 w 61"/>
                <a:gd name="T23" fmla="*/ 79 h 93"/>
                <a:gd name="T24" fmla="*/ 32 w 61"/>
                <a:gd name="T25" fmla="*/ 82 h 93"/>
                <a:gd name="T26" fmla="*/ 28 w 61"/>
                <a:gd name="T27" fmla="*/ 87 h 93"/>
                <a:gd name="T28" fmla="*/ 24 w 61"/>
                <a:gd name="T29" fmla="*/ 90 h 93"/>
                <a:gd name="T30" fmla="*/ 20 w 61"/>
                <a:gd name="T31" fmla="*/ 92 h 93"/>
                <a:gd name="T32" fmla="*/ 15 w 61"/>
                <a:gd name="T33" fmla="*/ 93 h 93"/>
                <a:gd name="T34" fmla="*/ 11 w 61"/>
                <a:gd name="T35" fmla="*/ 93 h 93"/>
                <a:gd name="T36" fmla="*/ 7 w 61"/>
                <a:gd name="T37" fmla="*/ 92 h 93"/>
                <a:gd name="T38" fmla="*/ 6 w 61"/>
                <a:gd name="T39" fmla="*/ 81 h 93"/>
                <a:gd name="T40" fmla="*/ 9 w 61"/>
                <a:gd name="T41" fmla="*/ 82 h 93"/>
                <a:gd name="T42" fmla="*/ 12 w 61"/>
                <a:gd name="T43" fmla="*/ 82 h 93"/>
                <a:gd name="T44" fmla="*/ 15 w 61"/>
                <a:gd name="T45" fmla="*/ 82 h 93"/>
                <a:gd name="T46" fmla="*/ 18 w 61"/>
                <a:gd name="T47" fmla="*/ 81 h 93"/>
                <a:gd name="T48" fmla="*/ 20 w 61"/>
                <a:gd name="T49" fmla="*/ 79 h 93"/>
                <a:gd name="T50" fmla="*/ 22 w 61"/>
                <a:gd name="T51" fmla="*/ 77 h 93"/>
                <a:gd name="T52" fmla="*/ 22 w 61"/>
                <a:gd name="T53" fmla="*/ 76 h 93"/>
                <a:gd name="T54" fmla="*/ 23 w 61"/>
                <a:gd name="T55" fmla="*/ 72 h 93"/>
                <a:gd name="T56" fmla="*/ 24 w 61"/>
                <a:gd name="T57" fmla="*/ 69 h 93"/>
                <a:gd name="T58" fmla="*/ 26 w 61"/>
                <a:gd name="T59" fmla="*/ 67 h 93"/>
                <a:gd name="T60" fmla="*/ 26 w 61"/>
                <a:gd name="T61" fmla="*/ 66 h 93"/>
                <a:gd name="T62" fmla="*/ 0 w 61"/>
                <a:gd name="T6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93">
                  <a:moveTo>
                    <a:pt x="0" y="0"/>
                  </a:moveTo>
                  <a:lnTo>
                    <a:pt x="13" y="0"/>
                  </a:lnTo>
                  <a:lnTo>
                    <a:pt x="27" y="36"/>
                  </a:lnTo>
                  <a:lnTo>
                    <a:pt x="29" y="43"/>
                  </a:lnTo>
                  <a:lnTo>
                    <a:pt x="32" y="51"/>
                  </a:lnTo>
                  <a:lnTo>
                    <a:pt x="33" y="44"/>
                  </a:lnTo>
                  <a:lnTo>
                    <a:pt x="35" y="38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38" y="67"/>
                  </a:lnTo>
                  <a:lnTo>
                    <a:pt x="35" y="75"/>
                  </a:lnTo>
                  <a:lnTo>
                    <a:pt x="33" y="79"/>
                  </a:lnTo>
                  <a:lnTo>
                    <a:pt x="32" y="82"/>
                  </a:lnTo>
                  <a:lnTo>
                    <a:pt x="28" y="87"/>
                  </a:lnTo>
                  <a:lnTo>
                    <a:pt x="24" y="90"/>
                  </a:lnTo>
                  <a:lnTo>
                    <a:pt x="20" y="92"/>
                  </a:lnTo>
                  <a:lnTo>
                    <a:pt x="15" y="93"/>
                  </a:lnTo>
                  <a:lnTo>
                    <a:pt x="11" y="93"/>
                  </a:lnTo>
                  <a:lnTo>
                    <a:pt x="7" y="92"/>
                  </a:lnTo>
                  <a:lnTo>
                    <a:pt x="6" y="81"/>
                  </a:lnTo>
                  <a:lnTo>
                    <a:pt x="9" y="82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18" y="81"/>
                  </a:lnTo>
                  <a:lnTo>
                    <a:pt x="20" y="79"/>
                  </a:lnTo>
                  <a:lnTo>
                    <a:pt x="22" y="77"/>
                  </a:lnTo>
                  <a:lnTo>
                    <a:pt x="22" y="76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43" name="Freeform 129"/>
            <p:cNvSpPr>
              <a:spLocks/>
            </p:cNvSpPr>
            <p:nvPr/>
          </p:nvSpPr>
          <p:spPr bwMode="auto">
            <a:xfrm>
              <a:off x="3440" y="1529"/>
              <a:ext cx="76" cy="91"/>
            </a:xfrm>
            <a:custGeom>
              <a:avLst/>
              <a:gdLst>
                <a:gd name="T0" fmla="*/ 0 w 76"/>
                <a:gd name="T1" fmla="*/ 0 h 91"/>
                <a:gd name="T2" fmla="*/ 12 w 76"/>
                <a:gd name="T3" fmla="*/ 0 h 91"/>
                <a:gd name="T4" fmla="*/ 12 w 76"/>
                <a:gd name="T5" fmla="*/ 43 h 91"/>
                <a:gd name="T6" fmla="*/ 56 w 76"/>
                <a:gd name="T7" fmla="*/ 0 h 91"/>
                <a:gd name="T8" fmla="*/ 73 w 76"/>
                <a:gd name="T9" fmla="*/ 0 h 91"/>
                <a:gd name="T10" fmla="*/ 35 w 76"/>
                <a:gd name="T11" fmla="*/ 38 h 91"/>
                <a:gd name="T12" fmla="*/ 76 w 76"/>
                <a:gd name="T13" fmla="*/ 91 h 91"/>
                <a:gd name="T14" fmla="*/ 61 w 76"/>
                <a:gd name="T15" fmla="*/ 91 h 91"/>
                <a:gd name="T16" fmla="*/ 26 w 76"/>
                <a:gd name="T17" fmla="*/ 46 h 91"/>
                <a:gd name="T18" fmla="*/ 12 w 76"/>
                <a:gd name="T19" fmla="*/ 60 h 91"/>
                <a:gd name="T20" fmla="*/ 12 w 76"/>
                <a:gd name="T21" fmla="*/ 91 h 91"/>
                <a:gd name="T22" fmla="*/ 0 w 76"/>
                <a:gd name="T23" fmla="*/ 91 h 91"/>
                <a:gd name="T24" fmla="*/ 0 w 76"/>
                <a:gd name="T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1">
                  <a:moveTo>
                    <a:pt x="0" y="0"/>
                  </a:moveTo>
                  <a:lnTo>
                    <a:pt x="12" y="0"/>
                  </a:lnTo>
                  <a:lnTo>
                    <a:pt x="12" y="43"/>
                  </a:lnTo>
                  <a:lnTo>
                    <a:pt x="56" y="0"/>
                  </a:lnTo>
                  <a:lnTo>
                    <a:pt x="73" y="0"/>
                  </a:lnTo>
                  <a:lnTo>
                    <a:pt x="35" y="38"/>
                  </a:lnTo>
                  <a:lnTo>
                    <a:pt x="76" y="91"/>
                  </a:lnTo>
                  <a:lnTo>
                    <a:pt x="61" y="91"/>
                  </a:lnTo>
                  <a:lnTo>
                    <a:pt x="26" y="46"/>
                  </a:lnTo>
                  <a:lnTo>
                    <a:pt x="12" y="60"/>
                  </a:lnTo>
                  <a:lnTo>
                    <a:pt x="12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44" name="Freeform 130"/>
            <p:cNvSpPr>
              <a:spLocks/>
            </p:cNvSpPr>
            <p:nvPr/>
          </p:nvSpPr>
          <p:spPr bwMode="auto">
            <a:xfrm>
              <a:off x="2151" y="1523"/>
              <a:ext cx="76" cy="91"/>
            </a:xfrm>
            <a:custGeom>
              <a:avLst/>
              <a:gdLst>
                <a:gd name="T0" fmla="*/ 0 w 76"/>
                <a:gd name="T1" fmla="*/ 0 h 91"/>
                <a:gd name="T2" fmla="*/ 12 w 76"/>
                <a:gd name="T3" fmla="*/ 0 h 91"/>
                <a:gd name="T4" fmla="*/ 12 w 76"/>
                <a:gd name="T5" fmla="*/ 43 h 91"/>
                <a:gd name="T6" fmla="*/ 57 w 76"/>
                <a:gd name="T7" fmla="*/ 0 h 91"/>
                <a:gd name="T8" fmla="*/ 74 w 76"/>
                <a:gd name="T9" fmla="*/ 0 h 91"/>
                <a:gd name="T10" fmla="*/ 34 w 76"/>
                <a:gd name="T11" fmla="*/ 38 h 91"/>
                <a:gd name="T12" fmla="*/ 76 w 76"/>
                <a:gd name="T13" fmla="*/ 91 h 91"/>
                <a:gd name="T14" fmla="*/ 62 w 76"/>
                <a:gd name="T15" fmla="*/ 91 h 91"/>
                <a:gd name="T16" fmla="*/ 26 w 76"/>
                <a:gd name="T17" fmla="*/ 46 h 91"/>
                <a:gd name="T18" fmla="*/ 12 w 76"/>
                <a:gd name="T19" fmla="*/ 60 h 91"/>
                <a:gd name="T20" fmla="*/ 12 w 76"/>
                <a:gd name="T21" fmla="*/ 91 h 91"/>
                <a:gd name="T22" fmla="*/ 0 w 76"/>
                <a:gd name="T23" fmla="*/ 91 h 91"/>
                <a:gd name="T24" fmla="*/ 0 w 76"/>
                <a:gd name="T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1">
                  <a:moveTo>
                    <a:pt x="0" y="0"/>
                  </a:moveTo>
                  <a:lnTo>
                    <a:pt x="12" y="0"/>
                  </a:lnTo>
                  <a:lnTo>
                    <a:pt x="12" y="43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34" y="38"/>
                  </a:lnTo>
                  <a:lnTo>
                    <a:pt x="76" y="91"/>
                  </a:lnTo>
                  <a:lnTo>
                    <a:pt x="62" y="91"/>
                  </a:lnTo>
                  <a:lnTo>
                    <a:pt x="26" y="46"/>
                  </a:lnTo>
                  <a:lnTo>
                    <a:pt x="12" y="60"/>
                  </a:lnTo>
                  <a:lnTo>
                    <a:pt x="12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45" name="Freeform 131"/>
            <p:cNvSpPr>
              <a:spLocks/>
            </p:cNvSpPr>
            <p:nvPr/>
          </p:nvSpPr>
          <p:spPr bwMode="auto">
            <a:xfrm>
              <a:off x="803" y="1498"/>
              <a:ext cx="76" cy="93"/>
            </a:xfrm>
            <a:custGeom>
              <a:avLst/>
              <a:gdLst>
                <a:gd name="T0" fmla="*/ 0 w 76"/>
                <a:gd name="T1" fmla="*/ 0 h 93"/>
                <a:gd name="T2" fmla="*/ 12 w 76"/>
                <a:gd name="T3" fmla="*/ 0 h 93"/>
                <a:gd name="T4" fmla="*/ 12 w 76"/>
                <a:gd name="T5" fmla="*/ 45 h 93"/>
                <a:gd name="T6" fmla="*/ 57 w 76"/>
                <a:gd name="T7" fmla="*/ 0 h 93"/>
                <a:gd name="T8" fmla="*/ 74 w 76"/>
                <a:gd name="T9" fmla="*/ 0 h 93"/>
                <a:gd name="T10" fmla="*/ 34 w 76"/>
                <a:gd name="T11" fmla="*/ 39 h 93"/>
                <a:gd name="T12" fmla="*/ 76 w 76"/>
                <a:gd name="T13" fmla="*/ 93 h 93"/>
                <a:gd name="T14" fmla="*/ 61 w 76"/>
                <a:gd name="T15" fmla="*/ 93 h 93"/>
                <a:gd name="T16" fmla="*/ 26 w 76"/>
                <a:gd name="T17" fmla="*/ 48 h 93"/>
                <a:gd name="T18" fmla="*/ 12 w 76"/>
                <a:gd name="T19" fmla="*/ 61 h 93"/>
                <a:gd name="T20" fmla="*/ 12 w 76"/>
                <a:gd name="T21" fmla="*/ 93 h 93"/>
                <a:gd name="T22" fmla="*/ 0 w 76"/>
                <a:gd name="T23" fmla="*/ 93 h 93"/>
                <a:gd name="T24" fmla="*/ 0 w 76"/>
                <a:gd name="T2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3">
                  <a:moveTo>
                    <a:pt x="0" y="0"/>
                  </a:moveTo>
                  <a:lnTo>
                    <a:pt x="12" y="0"/>
                  </a:lnTo>
                  <a:lnTo>
                    <a:pt x="12" y="45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34" y="39"/>
                  </a:lnTo>
                  <a:lnTo>
                    <a:pt x="76" y="93"/>
                  </a:lnTo>
                  <a:lnTo>
                    <a:pt x="61" y="93"/>
                  </a:lnTo>
                  <a:lnTo>
                    <a:pt x="26" y="48"/>
                  </a:lnTo>
                  <a:lnTo>
                    <a:pt x="12" y="61"/>
                  </a:lnTo>
                  <a:lnTo>
                    <a:pt x="12" y="93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46" name="Freeform 132"/>
            <p:cNvSpPr>
              <a:spLocks/>
            </p:cNvSpPr>
            <p:nvPr/>
          </p:nvSpPr>
          <p:spPr bwMode="auto">
            <a:xfrm>
              <a:off x="1222" y="905"/>
              <a:ext cx="68" cy="93"/>
            </a:xfrm>
            <a:custGeom>
              <a:avLst/>
              <a:gdLst>
                <a:gd name="T0" fmla="*/ 0 w 68"/>
                <a:gd name="T1" fmla="*/ 0 h 93"/>
                <a:gd name="T2" fmla="*/ 66 w 68"/>
                <a:gd name="T3" fmla="*/ 0 h 93"/>
                <a:gd name="T4" fmla="*/ 66 w 68"/>
                <a:gd name="T5" fmla="*/ 11 h 93"/>
                <a:gd name="T6" fmla="*/ 13 w 68"/>
                <a:gd name="T7" fmla="*/ 11 h 93"/>
                <a:gd name="T8" fmla="*/ 13 w 68"/>
                <a:gd name="T9" fmla="*/ 39 h 93"/>
                <a:gd name="T10" fmla="*/ 62 w 68"/>
                <a:gd name="T11" fmla="*/ 39 h 93"/>
                <a:gd name="T12" fmla="*/ 62 w 68"/>
                <a:gd name="T13" fmla="*/ 50 h 93"/>
                <a:gd name="T14" fmla="*/ 13 w 68"/>
                <a:gd name="T15" fmla="*/ 50 h 93"/>
                <a:gd name="T16" fmla="*/ 13 w 68"/>
                <a:gd name="T17" fmla="*/ 83 h 93"/>
                <a:gd name="T18" fmla="*/ 68 w 68"/>
                <a:gd name="T19" fmla="*/ 83 h 93"/>
                <a:gd name="T20" fmla="*/ 68 w 68"/>
                <a:gd name="T21" fmla="*/ 93 h 93"/>
                <a:gd name="T22" fmla="*/ 0 w 68"/>
                <a:gd name="T23" fmla="*/ 93 h 93"/>
                <a:gd name="T24" fmla="*/ 0 w 68"/>
                <a:gd name="T2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3">
                  <a:moveTo>
                    <a:pt x="0" y="0"/>
                  </a:moveTo>
                  <a:lnTo>
                    <a:pt x="66" y="0"/>
                  </a:lnTo>
                  <a:lnTo>
                    <a:pt x="66" y="11"/>
                  </a:lnTo>
                  <a:lnTo>
                    <a:pt x="13" y="11"/>
                  </a:lnTo>
                  <a:lnTo>
                    <a:pt x="13" y="39"/>
                  </a:lnTo>
                  <a:lnTo>
                    <a:pt x="62" y="39"/>
                  </a:lnTo>
                  <a:lnTo>
                    <a:pt x="62" y="50"/>
                  </a:lnTo>
                  <a:lnTo>
                    <a:pt x="13" y="50"/>
                  </a:lnTo>
                  <a:lnTo>
                    <a:pt x="13" y="83"/>
                  </a:lnTo>
                  <a:lnTo>
                    <a:pt x="68" y="83"/>
                  </a:lnTo>
                  <a:lnTo>
                    <a:pt x="68" y="93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47" name="Freeform 133"/>
            <p:cNvSpPr>
              <a:spLocks noEditPoints="1"/>
            </p:cNvSpPr>
            <p:nvPr/>
          </p:nvSpPr>
          <p:spPr bwMode="auto">
            <a:xfrm>
              <a:off x="1300" y="1017"/>
              <a:ext cx="63" cy="39"/>
            </a:xfrm>
            <a:custGeom>
              <a:avLst/>
              <a:gdLst>
                <a:gd name="T0" fmla="*/ 12 w 63"/>
                <a:gd name="T1" fmla="*/ 7 h 39"/>
                <a:gd name="T2" fmla="*/ 7 w 63"/>
                <a:gd name="T3" fmla="*/ 10 h 39"/>
                <a:gd name="T4" fmla="*/ 3 w 63"/>
                <a:gd name="T5" fmla="*/ 15 h 39"/>
                <a:gd name="T6" fmla="*/ 3 w 63"/>
                <a:gd name="T7" fmla="*/ 22 h 39"/>
                <a:gd name="T8" fmla="*/ 7 w 63"/>
                <a:gd name="T9" fmla="*/ 29 h 39"/>
                <a:gd name="T10" fmla="*/ 14 w 63"/>
                <a:gd name="T11" fmla="*/ 32 h 39"/>
                <a:gd name="T12" fmla="*/ 21 w 63"/>
                <a:gd name="T13" fmla="*/ 29 h 39"/>
                <a:gd name="T14" fmla="*/ 25 w 63"/>
                <a:gd name="T15" fmla="*/ 21 h 39"/>
                <a:gd name="T16" fmla="*/ 24 w 63"/>
                <a:gd name="T17" fmla="*/ 12 h 39"/>
                <a:gd name="T18" fmla="*/ 18 w 63"/>
                <a:gd name="T19" fmla="*/ 8 h 39"/>
                <a:gd name="T20" fmla="*/ 47 w 63"/>
                <a:gd name="T21" fmla="*/ 4 h 39"/>
                <a:gd name="T22" fmla="*/ 41 w 63"/>
                <a:gd name="T23" fmla="*/ 6 h 39"/>
                <a:gd name="T24" fmla="*/ 37 w 63"/>
                <a:gd name="T25" fmla="*/ 10 h 39"/>
                <a:gd name="T26" fmla="*/ 35 w 63"/>
                <a:gd name="T27" fmla="*/ 16 h 39"/>
                <a:gd name="T28" fmla="*/ 35 w 63"/>
                <a:gd name="T29" fmla="*/ 27 h 39"/>
                <a:gd name="T30" fmla="*/ 38 w 63"/>
                <a:gd name="T31" fmla="*/ 32 h 39"/>
                <a:gd name="T32" fmla="*/ 47 w 63"/>
                <a:gd name="T33" fmla="*/ 35 h 39"/>
                <a:gd name="T34" fmla="*/ 53 w 63"/>
                <a:gd name="T35" fmla="*/ 33 h 39"/>
                <a:gd name="T36" fmla="*/ 58 w 63"/>
                <a:gd name="T37" fmla="*/ 27 h 39"/>
                <a:gd name="T38" fmla="*/ 59 w 63"/>
                <a:gd name="T39" fmla="*/ 20 h 39"/>
                <a:gd name="T40" fmla="*/ 58 w 63"/>
                <a:gd name="T41" fmla="*/ 12 h 39"/>
                <a:gd name="T42" fmla="*/ 53 w 63"/>
                <a:gd name="T43" fmla="*/ 6 h 39"/>
                <a:gd name="T44" fmla="*/ 47 w 63"/>
                <a:gd name="T45" fmla="*/ 4 h 39"/>
                <a:gd name="T46" fmla="*/ 49 w 63"/>
                <a:gd name="T47" fmla="*/ 1 h 39"/>
                <a:gd name="T48" fmla="*/ 58 w 63"/>
                <a:gd name="T49" fmla="*/ 6 h 39"/>
                <a:gd name="T50" fmla="*/ 61 w 63"/>
                <a:gd name="T51" fmla="*/ 14 h 39"/>
                <a:gd name="T52" fmla="*/ 61 w 63"/>
                <a:gd name="T53" fmla="*/ 25 h 39"/>
                <a:gd name="T54" fmla="*/ 58 w 63"/>
                <a:gd name="T55" fmla="*/ 33 h 39"/>
                <a:gd name="T56" fmla="*/ 50 w 63"/>
                <a:gd name="T57" fmla="*/ 38 h 39"/>
                <a:gd name="T58" fmla="*/ 42 w 63"/>
                <a:gd name="T59" fmla="*/ 38 h 39"/>
                <a:gd name="T60" fmla="*/ 36 w 63"/>
                <a:gd name="T61" fmla="*/ 33 h 39"/>
                <a:gd name="T62" fmla="*/ 31 w 63"/>
                <a:gd name="T63" fmla="*/ 25 h 39"/>
                <a:gd name="T64" fmla="*/ 24 w 63"/>
                <a:gd name="T65" fmla="*/ 33 h 39"/>
                <a:gd name="T66" fmla="*/ 15 w 63"/>
                <a:gd name="T67" fmla="*/ 36 h 39"/>
                <a:gd name="T68" fmla="*/ 8 w 63"/>
                <a:gd name="T69" fmla="*/ 33 h 39"/>
                <a:gd name="T70" fmla="*/ 2 w 63"/>
                <a:gd name="T71" fmla="*/ 29 h 39"/>
                <a:gd name="T72" fmla="*/ 0 w 63"/>
                <a:gd name="T73" fmla="*/ 19 h 39"/>
                <a:gd name="T74" fmla="*/ 2 w 63"/>
                <a:gd name="T75" fmla="*/ 10 h 39"/>
                <a:gd name="T76" fmla="*/ 7 w 63"/>
                <a:gd name="T77" fmla="*/ 4 h 39"/>
                <a:gd name="T78" fmla="*/ 14 w 63"/>
                <a:gd name="T79" fmla="*/ 3 h 39"/>
                <a:gd name="T80" fmla="*/ 21 w 63"/>
                <a:gd name="T81" fmla="*/ 6 h 39"/>
                <a:gd name="T82" fmla="*/ 25 w 63"/>
                <a:gd name="T83" fmla="*/ 10 h 39"/>
                <a:gd name="T84" fmla="*/ 31 w 63"/>
                <a:gd name="T85" fmla="*/ 8 h 39"/>
                <a:gd name="T86" fmla="*/ 37 w 63"/>
                <a:gd name="T87" fmla="*/ 2 h 39"/>
                <a:gd name="T88" fmla="*/ 44 w 63"/>
                <a:gd name="T8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" h="39">
                  <a:moveTo>
                    <a:pt x="14" y="7"/>
                  </a:moveTo>
                  <a:lnTo>
                    <a:pt x="12" y="7"/>
                  </a:lnTo>
                  <a:lnTo>
                    <a:pt x="9" y="8"/>
                  </a:lnTo>
                  <a:lnTo>
                    <a:pt x="7" y="10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5" y="26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4" y="32"/>
                  </a:lnTo>
                  <a:lnTo>
                    <a:pt x="18" y="31"/>
                  </a:lnTo>
                  <a:lnTo>
                    <a:pt x="21" y="29"/>
                  </a:lnTo>
                  <a:lnTo>
                    <a:pt x="23" y="26"/>
                  </a:lnTo>
                  <a:lnTo>
                    <a:pt x="25" y="21"/>
                  </a:lnTo>
                  <a:lnTo>
                    <a:pt x="26" y="16"/>
                  </a:lnTo>
                  <a:lnTo>
                    <a:pt x="24" y="12"/>
                  </a:lnTo>
                  <a:lnTo>
                    <a:pt x="21" y="9"/>
                  </a:lnTo>
                  <a:lnTo>
                    <a:pt x="18" y="8"/>
                  </a:lnTo>
                  <a:lnTo>
                    <a:pt x="14" y="7"/>
                  </a:lnTo>
                  <a:close/>
                  <a:moveTo>
                    <a:pt x="47" y="4"/>
                  </a:moveTo>
                  <a:lnTo>
                    <a:pt x="43" y="4"/>
                  </a:lnTo>
                  <a:lnTo>
                    <a:pt x="41" y="6"/>
                  </a:lnTo>
                  <a:lnTo>
                    <a:pt x="38" y="8"/>
                  </a:lnTo>
                  <a:lnTo>
                    <a:pt x="37" y="10"/>
                  </a:lnTo>
                  <a:lnTo>
                    <a:pt x="36" y="13"/>
                  </a:lnTo>
                  <a:lnTo>
                    <a:pt x="35" y="16"/>
                  </a:lnTo>
                  <a:lnTo>
                    <a:pt x="32" y="22"/>
                  </a:lnTo>
                  <a:lnTo>
                    <a:pt x="35" y="27"/>
                  </a:lnTo>
                  <a:lnTo>
                    <a:pt x="37" y="30"/>
                  </a:lnTo>
                  <a:lnTo>
                    <a:pt x="38" y="32"/>
                  </a:lnTo>
                  <a:lnTo>
                    <a:pt x="42" y="35"/>
                  </a:lnTo>
                  <a:lnTo>
                    <a:pt x="47" y="35"/>
                  </a:lnTo>
                  <a:lnTo>
                    <a:pt x="49" y="35"/>
                  </a:lnTo>
                  <a:lnTo>
                    <a:pt x="53" y="33"/>
                  </a:lnTo>
                  <a:lnTo>
                    <a:pt x="55" y="31"/>
                  </a:lnTo>
                  <a:lnTo>
                    <a:pt x="58" y="27"/>
                  </a:lnTo>
                  <a:lnTo>
                    <a:pt x="59" y="24"/>
                  </a:lnTo>
                  <a:lnTo>
                    <a:pt x="59" y="20"/>
                  </a:lnTo>
                  <a:lnTo>
                    <a:pt x="59" y="15"/>
                  </a:lnTo>
                  <a:lnTo>
                    <a:pt x="58" y="12"/>
                  </a:lnTo>
                  <a:lnTo>
                    <a:pt x="55" y="8"/>
                  </a:lnTo>
                  <a:lnTo>
                    <a:pt x="53" y="6"/>
                  </a:lnTo>
                  <a:lnTo>
                    <a:pt x="49" y="4"/>
                  </a:lnTo>
                  <a:lnTo>
                    <a:pt x="47" y="4"/>
                  </a:lnTo>
                  <a:close/>
                  <a:moveTo>
                    <a:pt x="44" y="0"/>
                  </a:moveTo>
                  <a:lnTo>
                    <a:pt x="49" y="1"/>
                  </a:lnTo>
                  <a:lnTo>
                    <a:pt x="54" y="2"/>
                  </a:lnTo>
                  <a:lnTo>
                    <a:pt x="58" y="6"/>
                  </a:lnTo>
                  <a:lnTo>
                    <a:pt x="60" y="9"/>
                  </a:lnTo>
                  <a:lnTo>
                    <a:pt x="61" y="14"/>
                  </a:lnTo>
                  <a:lnTo>
                    <a:pt x="63" y="19"/>
                  </a:lnTo>
                  <a:lnTo>
                    <a:pt x="61" y="25"/>
                  </a:lnTo>
                  <a:lnTo>
                    <a:pt x="60" y="30"/>
                  </a:lnTo>
                  <a:lnTo>
                    <a:pt x="58" y="33"/>
                  </a:lnTo>
                  <a:lnTo>
                    <a:pt x="54" y="37"/>
                  </a:lnTo>
                  <a:lnTo>
                    <a:pt x="50" y="38"/>
                  </a:lnTo>
                  <a:lnTo>
                    <a:pt x="47" y="39"/>
                  </a:lnTo>
                  <a:lnTo>
                    <a:pt x="42" y="38"/>
                  </a:lnTo>
                  <a:lnTo>
                    <a:pt x="38" y="35"/>
                  </a:lnTo>
                  <a:lnTo>
                    <a:pt x="36" y="33"/>
                  </a:lnTo>
                  <a:lnTo>
                    <a:pt x="34" y="30"/>
                  </a:lnTo>
                  <a:lnTo>
                    <a:pt x="31" y="25"/>
                  </a:lnTo>
                  <a:lnTo>
                    <a:pt x="28" y="30"/>
                  </a:lnTo>
                  <a:lnTo>
                    <a:pt x="24" y="33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2" y="10"/>
                  </a:lnTo>
                  <a:lnTo>
                    <a:pt x="5" y="8"/>
                  </a:lnTo>
                  <a:lnTo>
                    <a:pt x="7" y="4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4" y="7"/>
                  </a:lnTo>
                  <a:lnTo>
                    <a:pt x="25" y="10"/>
                  </a:lnTo>
                  <a:lnTo>
                    <a:pt x="28" y="14"/>
                  </a:lnTo>
                  <a:lnTo>
                    <a:pt x="31" y="8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41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48" name="Freeform 134"/>
            <p:cNvSpPr>
              <a:spLocks noEditPoints="1"/>
            </p:cNvSpPr>
            <p:nvPr/>
          </p:nvSpPr>
          <p:spPr bwMode="auto">
            <a:xfrm>
              <a:off x="1372" y="932"/>
              <a:ext cx="59" cy="40"/>
            </a:xfrm>
            <a:custGeom>
              <a:avLst/>
              <a:gdLst>
                <a:gd name="T0" fmla="*/ 0 w 59"/>
                <a:gd name="T1" fmla="*/ 28 h 40"/>
                <a:gd name="T2" fmla="*/ 59 w 59"/>
                <a:gd name="T3" fmla="*/ 28 h 40"/>
                <a:gd name="T4" fmla="*/ 59 w 59"/>
                <a:gd name="T5" fmla="*/ 40 h 40"/>
                <a:gd name="T6" fmla="*/ 0 w 59"/>
                <a:gd name="T7" fmla="*/ 40 h 40"/>
                <a:gd name="T8" fmla="*/ 0 w 59"/>
                <a:gd name="T9" fmla="*/ 28 h 40"/>
                <a:gd name="T10" fmla="*/ 0 w 59"/>
                <a:gd name="T11" fmla="*/ 0 h 40"/>
                <a:gd name="T12" fmla="*/ 59 w 59"/>
                <a:gd name="T13" fmla="*/ 0 h 40"/>
                <a:gd name="T14" fmla="*/ 59 w 59"/>
                <a:gd name="T15" fmla="*/ 12 h 40"/>
                <a:gd name="T16" fmla="*/ 0 w 59"/>
                <a:gd name="T17" fmla="*/ 12 h 40"/>
                <a:gd name="T18" fmla="*/ 0 w 59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40">
                  <a:moveTo>
                    <a:pt x="0" y="28"/>
                  </a:moveTo>
                  <a:lnTo>
                    <a:pt x="59" y="28"/>
                  </a:lnTo>
                  <a:lnTo>
                    <a:pt x="59" y="40"/>
                  </a:lnTo>
                  <a:lnTo>
                    <a:pt x="0" y="40"/>
                  </a:lnTo>
                  <a:lnTo>
                    <a:pt x="0" y="28"/>
                  </a:lnTo>
                  <a:close/>
                  <a:moveTo>
                    <a:pt x="0" y="0"/>
                  </a:moveTo>
                  <a:lnTo>
                    <a:pt x="59" y="0"/>
                  </a:lnTo>
                  <a:lnTo>
                    <a:pt x="59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49" name="Freeform 135"/>
            <p:cNvSpPr>
              <a:spLocks/>
            </p:cNvSpPr>
            <p:nvPr/>
          </p:nvSpPr>
          <p:spPr bwMode="auto">
            <a:xfrm>
              <a:off x="1481" y="908"/>
              <a:ext cx="60" cy="92"/>
            </a:xfrm>
            <a:custGeom>
              <a:avLst/>
              <a:gdLst>
                <a:gd name="T0" fmla="*/ 11 w 60"/>
                <a:gd name="T1" fmla="*/ 0 h 92"/>
                <a:gd name="T2" fmla="*/ 55 w 60"/>
                <a:gd name="T3" fmla="*/ 0 h 92"/>
                <a:gd name="T4" fmla="*/ 55 w 60"/>
                <a:gd name="T5" fmla="*/ 11 h 92"/>
                <a:gd name="T6" fmla="*/ 20 w 60"/>
                <a:gd name="T7" fmla="*/ 11 h 92"/>
                <a:gd name="T8" fmla="*/ 17 w 60"/>
                <a:gd name="T9" fmla="*/ 35 h 92"/>
                <a:gd name="T10" fmla="*/ 22 w 60"/>
                <a:gd name="T11" fmla="*/ 31 h 92"/>
                <a:gd name="T12" fmla="*/ 28 w 60"/>
                <a:gd name="T13" fmla="*/ 29 h 92"/>
                <a:gd name="T14" fmla="*/ 33 w 60"/>
                <a:gd name="T15" fmla="*/ 29 h 92"/>
                <a:gd name="T16" fmla="*/ 43 w 60"/>
                <a:gd name="T17" fmla="*/ 31 h 92"/>
                <a:gd name="T18" fmla="*/ 52 w 60"/>
                <a:gd name="T19" fmla="*/ 37 h 92"/>
                <a:gd name="T20" fmla="*/ 58 w 60"/>
                <a:gd name="T21" fmla="*/ 47 h 92"/>
                <a:gd name="T22" fmla="*/ 60 w 60"/>
                <a:gd name="T23" fmla="*/ 59 h 92"/>
                <a:gd name="T24" fmla="*/ 59 w 60"/>
                <a:gd name="T25" fmla="*/ 70 h 92"/>
                <a:gd name="T26" fmla="*/ 53 w 60"/>
                <a:gd name="T27" fmla="*/ 80 h 92"/>
                <a:gd name="T28" fmla="*/ 43 w 60"/>
                <a:gd name="T29" fmla="*/ 88 h 92"/>
                <a:gd name="T30" fmla="*/ 29 w 60"/>
                <a:gd name="T31" fmla="*/ 92 h 92"/>
                <a:gd name="T32" fmla="*/ 18 w 60"/>
                <a:gd name="T33" fmla="*/ 89 h 92"/>
                <a:gd name="T34" fmla="*/ 10 w 60"/>
                <a:gd name="T35" fmla="*/ 84 h 92"/>
                <a:gd name="T36" fmla="*/ 6 w 60"/>
                <a:gd name="T37" fmla="*/ 81 h 92"/>
                <a:gd name="T38" fmla="*/ 4 w 60"/>
                <a:gd name="T39" fmla="*/ 76 h 92"/>
                <a:gd name="T40" fmla="*/ 1 w 60"/>
                <a:gd name="T41" fmla="*/ 71 h 92"/>
                <a:gd name="T42" fmla="*/ 0 w 60"/>
                <a:gd name="T43" fmla="*/ 66 h 92"/>
                <a:gd name="T44" fmla="*/ 12 w 60"/>
                <a:gd name="T45" fmla="*/ 65 h 92"/>
                <a:gd name="T46" fmla="*/ 13 w 60"/>
                <a:gd name="T47" fmla="*/ 70 h 92"/>
                <a:gd name="T48" fmla="*/ 16 w 60"/>
                <a:gd name="T49" fmla="*/ 73 h 92"/>
                <a:gd name="T50" fmla="*/ 18 w 60"/>
                <a:gd name="T51" fmla="*/ 77 h 92"/>
                <a:gd name="T52" fmla="*/ 22 w 60"/>
                <a:gd name="T53" fmla="*/ 78 h 92"/>
                <a:gd name="T54" fmla="*/ 25 w 60"/>
                <a:gd name="T55" fmla="*/ 81 h 92"/>
                <a:gd name="T56" fmla="*/ 29 w 60"/>
                <a:gd name="T57" fmla="*/ 81 h 92"/>
                <a:gd name="T58" fmla="*/ 35 w 60"/>
                <a:gd name="T59" fmla="*/ 80 h 92"/>
                <a:gd name="T60" fmla="*/ 40 w 60"/>
                <a:gd name="T61" fmla="*/ 78 h 92"/>
                <a:gd name="T62" fmla="*/ 43 w 60"/>
                <a:gd name="T63" fmla="*/ 75 h 92"/>
                <a:gd name="T64" fmla="*/ 46 w 60"/>
                <a:gd name="T65" fmla="*/ 70 h 92"/>
                <a:gd name="T66" fmla="*/ 48 w 60"/>
                <a:gd name="T67" fmla="*/ 65 h 92"/>
                <a:gd name="T68" fmla="*/ 48 w 60"/>
                <a:gd name="T69" fmla="*/ 59 h 92"/>
                <a:gd name="T70" fmla="*/ 48 w 60"/>
                <a:gd name="T71" fmla="*/ 53 h 92"/>
                <a:gd name="T72" fmla="*/ 46 w 60"/>
                <a:gd name="T73" fmla="*/ 48 h 92"/>
                <a:gd name="T74" fmla="*/ 43 w 60"/>
                <a:gd name="T75" fmla="*/ 45 h 92"/>
                <a:gd name="T76" fmla="*/ 40 w 60"/>
                <a:gd name="T77" fmla="*/ 42 h 92"/>
                <a:gd name="T78" fmla="*/ 35 w 60"/>
                <a:gd name="T79" fmla="*/ 40 h 92"/>
                <a:gd name="T80" fmla="*/ 30 w 60"/>
                <a:gd name="T81" fmla="*/ 40 h 92"/>
                <a:gd name="T82" fmla="*/ 24 w 60"/>
                <a:gd name="T83" fmla="*/ 40 h 92"/>
                <a:gd name="T84" fmla="*/ 20 w 60"/>
                <a:gd name="T85" fmla="*/ 41 h 92"/>
                <a:gd name="T86" fmla="*/ 17 w 60"/>
                <a:gd name="T87" fmla="*/ 45 h 92"/>
                <a:gd name="T88" fmla="*/ 13 w 60"/>
                <a:gd name="T89" fmla="*/ 47 h 92"/>
                <a:gd name="T90" fmla="*/ 1 w 60"/>
                <a:gd name="T91" fmla="*/ 46 h 92"/>
                <a:gd name="T92" fmla="*/ 11 w 60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92">
                  <a:moveTo>
                    <a:pt x="11" y="0"/>
                  </a:moveTo>
                  <a:lnTo>
                    <a:pt x="55" y="0"/>
                  </a:lnTo>
                  <a:lnTo>
                    <a:pt x="55" y="11"/>
                  </a:lnTo>
                  <a:lnTo>
                    <a:pt x="20" y="11"/>
                  </a:lnTo>
                  <a:lnTo>
                    <a:pt x="17" y="35"/>
                  </a:lnTo>
                  <a:lnTo>
                    <a:pt x="22" y="31"/>
                  </a:lnTo>
                  <a:lnTo>
                    <a:pt x="28" y="29"/>
                  </a:lnTo>
                  <a:lnTo>
                    <a:pt x="33" y="29"/>
                  </a:lnTo>
                  <a:lnTo>
                    <a:pt x="43" y="31"/>
                  </a:lnTo>
                  <a:lnTo>
                    <a:pt x="52" y="37"/>
                  </a:lnTo>
                  <a:lnTo>
                    <a:pt x="58" y="47"/>
                  </a:lnTo>
                  <a:lnTo>
                    <a:pt x="60" y="59"/>
                  </a:lnTo>
                  <a:lnTo>
                    <a:pt x="59" y="70"/>
                  </a:lnTo>
                  <a:lnTo>
                    <a:pt x="53" y="80"/>
                  </a:lnTo>
                  <a:lnTo>
                    <a:pt x="43" y="88"/>
                  </a:lnTo>
                  <a:lnTo>
                    <a:pt x="29" y="92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6" y="81"/>
                  </a:lnTo>
                  <a:lnTo>
                    <a:pt x="4" y="76"/>
                  </a:lnTo>
                  <a:lnTo>
                    <a:pt x="1" y="71"/>
                  </a:lnTo>
                  <a:lnTo>
                    <a:pt x="0" y="66"/>
                  </a:lnTo>
                  <a:lnTo>
                    <a:pt x="12" y="65"/>
                  </a:lnTo>
                  <a:lnTo>
                    <a:pt x="13" y="70"/>
                  </a:lnTo>
                  <a:lnTo>
                    <a:pt x="16" y="73"/>
                  </a:lnTo>
                  <a:lnTo>
                    <a:pt x="18" y="77"/>
                  </a:lnTo>
                  <a:lnTo>
                    <a:pt x="22" y="78"/>
                  </a:lnTo>
                  <a:lnTo>
                    <a:pt x="25" y="81"/>
                  </a:lnTo>
                  <a:lnTo>
                    <a:pt x="29" y="81"/>
                  </a:lnTo>
                  <a:lnTo>
                    <a:pt x="35" y="80"/>
                  </a:lnTo>
                  <a:lnTo>
                    <a:pt x="40" y="78"/>
                  </a:lnTo>
                  <a:lnTo>
                    <a:pt x="43" y="75"/>
                  </a:lnTo>
                  <a:lnTo>
                    <a:pt x="46" y="70"/>
                  </a:lnTo>
                  <a:lnTo>
                    <a:pt x="48" y="65"/>
                  </a:lnTo>
                  <a:lnTo>
                    <a:pt x="48" y="59"/>
                  </a:lnTo>
                  <a:lnTo>
                    <a:pt x="48" y="53"/>
                  </a:lnTo>
                  <a:lnTo>
                    <a:pt x="46" y="48"/>
                  </a:lnTo>
                  <a:lnTo>
                    <a:pt x="43" y="45"/>
                  </a:lnTo>
                  <a:lnTo>
                    <a:pt x="40" y="42"/>
                  </a:lnTo>
                  <a:lnTo>
                    <a:pt x="35" y="40"/>
                  </a:lnTo>
                  <a:lnTo>
                    <a:pt x="30" y="40"/>
                  </a:lnTo>
                  <a:lnTo>
                    <a:pt x="24" y="40"/>
                  </a:lnTo>
                  <a:lnTo>
                    <a:pt x="20" y="41"/>
                  </a:lnTo>
                  <a:lnTo>
                    <a:pt x="17" y="45"/>
                  </a:lnTo>
                  <a:lnTo>
                    <a:pt x="13" y="47"/>
                  </a:lnTo>
                  <a:lnTo>
                    <a:pt x="1" y="4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0" name="Freeform 136"/>
            <p:cNvSpPr>
              <a:spLocks/>
            </p:cNvSpPr>
            <p:nvPr/>
          </p:nvSpPr>
          <p:spPr bwMode="auto">
            <a:xfrm>
              <a:off x="1586" y="938"/>
              <a:ext cx="59" cy="62"/>
            </a:xfrm>
            <a:custGeom>
              <a:avLst/>
              <a:gdLst>
                <a:gd name="T0" fmla="*/ 13 w 59"/>
                <a:gd name="T1" fmla="*/ 0 h 62"/>
                <a:gd name="T2" fmla="*/ 16 w 59"/>
                <a:gd name="T3" fmla="*/ 0 h 62"/>
                <a:gd name="T4" fmla="*/ 18 w 59"/>
                <a:gd name="T5" fmla="*/ 7 h 62"/>
                <a:gd name="T6" fmla="*/ 20 w 59"/>
                <a:gd name="T7" fmla="*/ 15 h 62"/>
                <a:gd name="T8" fmla="*/ 34 w 59"/>
                <a:gd name="T9" fmla="*/ 47 h 62"/>
                <a:gd name="T10" fmla="*/ 46 w 59"/>
                <a:gd name="T11" fmla="*/ 27 h 62"/>
                <a:gd name="T12" fmla="*/ 47 w 59"/>
                <a:gd name="T13" fmla="*/ 22 h 62"/>
                <a:gd name="T14" fmla="*/ 48 w 59"/>
                <a:gd name="T15" fmla="*/ 18 h 62"/>
                <a:gd name="T16" fmla="*/ 48 w 59"/>
                <a:gd name="T17" fmla="*/ 16 h 62"/>
                <a:gd name="T18" fmla="*/ 47 w 59"/>
                <a:gd name="T19" fmla="*/ 12 h 62"/>
                <a:gd name="T20" fmla="*/ 47 w 59"/>
                <a:gd name="T21" fmla="*/ 8 h 62"/>
                <a:gd name="T22" fmla="*/ 47 w 59"/>
                <a:gd name="T23" fmla="*/ 7 h 62"/>
                <a:gd name="T24" fmla="*/ 47 w 59"/>
                <a:gd name="T25" fmla="*/ 4 h 62"/>
                <a:gd name="T26" fmla="*/ 48 w 59"/>
                <a:gd name="T27" fmla="*/ 1 h 62"/>
                <a:gd name="T28" fmla="*/ 51 w 59"/>
                <a:gd name="T29" fmla="*/ 0 h 62"/>
                <a:gd name="T30" fmla="*/ 53 w 59"/>
                <a:gd name="T31" fmla="*/ 0 h 62"/>
                <a:gd name="T32" fmla="*/ 56 w 59"/>
                <a:gd name="T33" fmla="*/ 0 h 62"/>
                <a:gd name="T34" fmla="*/ 57 w 59"/>
                <a:gd name="T35" fmla="*/ 1 h 62"/>
                <a:gd name="T36" fmla="*/ 58 w 59"/>
                <a:gd name="T37" fmla="*/ 4 h 62"/>
                <a:gd name="T38" fmla="*/ 59 w 59"/>
                <a:gd name="T39" fmla="*/ 6 h 62"/>
                <a:gd name="T40" fmla="*/ 58 w 59"/>
                <a:gd name="T41" fmla="*/ 11 h 62"/>
                <a:gd name="T42" fmla="*/ 57 w 59"/>
                <a:gd name="T43" fmla="*/ 16 h 62"/>
                <a:gd name="T44" fmla="*/ 54 w 59"/>
                <a:gd name="T45" fmla="*/ 21 h 62"/>
                <a:gd name="T46" fmla="*/ 43 w 59"/>
                <a:gd name="T47" fmla="*/ 37 h 62"/>
                <a:gd name="T48" fmla="*/ 29 w 59"/>
                <a:gd name="T49" fmla="*/ 62 h 62"/>
                <a:gd name="T50" fmla="*/ 28 w 59"/>
                <a:gd name="T51" fmla="*/ 62 h 62"/>
                <a:gd name="T52" fmla="*/ 12 w 59"/>
                <a:gd name="T53" fmla="*/ 21 h 62"/>
                <a:gd name="T54" fmla="*/ 11 w 59"/>
                <a:gd name="T55" fmla="*/ 16 h 62"/>
                <a:gd name="T56" fmla="*/ 8 w 59"/>
                <a:gd name="T57" fmla="*/ 12 h 62"/>
                <a:gd name="T58" fmla="*/ 7 w 59"/>
                <a:gd name="T59" fmla="*/ 10 h 62"/>
                <a:gd name="T60" fmla="*/ 5 w 59"/>
                <a:gd name="T61" fmla="*/ 7 h 62"/>
                <a:gd name="T62" fmla="*/ 2 w 59"/>
                <a:gd name="T63" fmla="*/ 6 h 62"/>
                <a:gd name="T64" fmla="*/ 0 w 59"/>
                <a:gd name="T65" fmla="*/ 6 h 62"/>
                <a:gd name="T66" fmla="*/ 0 w 59"/>
                <a:gd name="T67" fmla="*/ 4 h 62"/>
                <a:gd name="T68" fmla="*/ 13 w 59"/>
                <a:gd name="T6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2">
                  <a:moveTo>
                    <a:pt x="13" y="0"/>
                  </a:moveTo>
                  <a:lnTo>
                    <a:pt x="16" y="0"/>
                  </a:lnTo>
                  <a:lnTo>
                    <a:pt x="18" y="7"/>
                  </a:lnTo>
                  <a:lnTo>
                    <a:pt x="20" y="15"/>
                  </a:lnTo>
                  <a:lnTo>
                    <a:pt x="34" y="47"/>
                  </a:lnTo>
                  <a:lnTo>
                    <a:pt x="46" y="27"/>
                  </a:lnTo>
                  <a:lnTo>
                    <a:pt x="47" y="22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7" y="12"/>
                  </a:lnTo>
                  <a:lnTo>
                    <a:pt x="47" y="8"/>
                  </a:lnTo>
                  <a:lnTo>
                    <a:pt x="47" y="7"/>
                  </a:lnTo>
                  <a:lnTo>
                    <a:pt x="47" y="4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57" y="1"/>
                  </a:lnTo>
                  <a:lnTo>
                    <a:pt x="58" y="4"/>
                  </a:lnTo>
                  <a:lnTo>
                    <a:pt x="59" y="6"/>
                  </a:lnTo>
                  <a:lnTo>
                    <a:pt x="58" y="11"/>
                  </a:lnTo>
                  <a:lnTo>
                    <a:pt x="57" y="16"/>
                  </a:lnTo>
                  <a:lnTo>
                    <a:pt x="54" y="21"/>
                  </a:lnTo>
                  <a:lnTo>
                    <a:pt x="43" y="37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12" y="21"/>
                  </a:lnTo>
                  <a:lnTo>
                    <a:pt x="11" y="16"/>
                  </a:lnTo>
                  <a:lnTo>
                    <a:pt x="8" y="12"/>
                  </a:lnTo>
                  <a:lnTo>
                    <a:pt x="7" y="10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1" name="Freeform 137"/>
            <p:cNvSpPr>
              <a:spLocks noEditPoints="1"/>
            </p:cNvSpPr>
            <p:nvPr/>
          </p:nvSpPr>
          <p:spPr bwMode="auto">
            <a:xfrm>
              <a:off x="1691" y="932"/>
              <a:ext cx="60" cy="40"/>
            </a:xfrm>
            <a:custGeom>
              <a:avLst/>
              <a:gdLst>
                <a:gd name="T0" fmla="*/ 0 w 60"/>
                <a:gd name="T1" fmla="*/ 28 h 40"/>
                <a:gd name="T2" fmla="*/ 60 w 60"/>
                <a:gd name="T3" fmla="*/ 28 h 40"/>
                <a:gd name="T4" fmla="*/ 60 w 60"/>
                <a:gd name="T5" fmla="*/ 40 h 40"/>
                <a:gd name="T6" fmla="*/ 0 w 60"/>
                <a:gd name="T7" fmla="*/ 40 h 40"/>
                <a:gd name="T8" fmla="*/ 0 w 60"/>
                <a:gd name="T9" fmla="*/ 28 h 40"/>
                <a:gd name="T10" fmla="*/ 0 w 60"/>
                <a:gd name="T11" fmla="*/ 0 h 40"/>
                <a:gd name="T12" fmla="*/ 60 w 60"/>
                <a:gd name="T13" fmla="*/ 0 h 40"/>
                <a:gd name="T14" fmla="*/ 60 w 60"/>
                <a:gd name="T15" fmla="*/ 12 h 40"/>
                <a:gd name="T16" fmla="*/ 0 w 60"/>
                <a:gd name="T17" fmla="*/ 12 h 40"/>
                <a:gd name="T18" fmla="*/ 0 w 60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40">
                  <a:moveTo>
                    <a:pt x="0" y="28"/>
                  </a:moveTo>
                  <a:lnTo>
                    <a:pt x="60" y="28"/>
                  </a:lnTo>
                  <a:lnTo>
                    <a:pt x="60" y="40"/>
                  </a:lnTo>
                  <a:lnTo>
                    <a:pt x="0" y="40"/>
                  </a:lnTo>
                  <a:lnTo>
                    <a:pt x="0" y="28"/>
                  </a:lnTo>
                  <a:close/>
                  <a:moveTo>
                    <a:pt x="0" y="0"/>
                  </a:moveTo>
                  <a:lnTo>
                    <a:pt x="60" y="0"/>
                  </a:lnTo>
                  <a:lnTo>
                    <a:pt x="60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2" name="Freeform 138"/>
            <p:cNvSpPr>
              <a:spLocks/>
            </p:cNvSpPr>
            <p:nvPr/>
          </p:nvSpPr>
          <p:spPr bwMode="auto">
            <a:xfrm>
              <a:off x="1801" y="908"/>
              <a:ext cx="60" cy="92"/>
            </a:xfrm>
            <a:custGeom>
              <a:avLst/>
              <a:gdLst>
                <a:gd name="T0" fmla="*/ 11 w 60"/>
                <a:gd name="T1" fmla="*/ 0 h 92"/>
                <a:gd name="T2" fmla="*/ 54 w 60"/>
                <a:gd name="T3" fmla="*/ 0 h 92"/>
                <a:gd name="T4" fmla="*/ 54 w 60"/>
                <a:gd name="T5" fmla="*/ 11 h 92"/>
                <a:gd name="T6" fmla="*/ 20 w 60"/>
                <a:gd name="T7" fmla="*/ 11 h 92"/>
                <a:gd name="T8" fmla="*/ 16 w 60"/>
                <a:gd name="T9" fmla="*/ 35 h 92"/>
                <a:gd name="T10" fmla="*/ 20 w 60"/>
                <a:gd name="T11" fmla="*/ 31 h 92"/>
                <a:gd name="T12" fmla="*/ 26 w 60"/>
                <a:gd name="T13" fmla="*/ 29 h 92"/>
                <a:gd name="T14" fmla="*/ 33 w 60"/>
                <a:gd name="T15" fmla="*/ 29 h 92"/>
                <a:gd name="T16" fmla="*/ 43 w 60"/>
                <a:gd name="T17" fmla="*/ 31 h 92"/>
                <a:gd name="T18" fmla="*/ 52 w 60"/>
                <a:gd name="T19" fmla="*/ 37 h 92"/>
                <a:gd name="T20" fmla="*/ 58 w 60"/>
                <a:gd name="T21" fmla="*/ 47 h 92"/>
                <a:gd name="T22" fmla="*/ 60 w 60"/>
                <a:gd name="T23" fmla="*/ 59 h 92"/>
                <a:gd name="T24" fmla="*/ 58 w 60"/>
                <a:gd name="T25" fmla="*/ 70 h 92"/>
                <a:gd name="T26" fmla="*/ 53 w 60"/>
                <a:gd name="T27" fmla="*/ 80 h 92"/>
                <a:gd name="T28" fmla="*/ 42 w 60"/>
                <a:gd name="T29" fmla="*/ 88 h 92"/>
                <a:gd name="T30" fmla="*/ 29 w 60"/>
                <a:gd name="T31" fmla="*/ 92 h 92"/>
                <a:gd name="T32" fmla="*/ 18 w 60"/>
                <a:gd name="T33" fmla="*/ 89 h 92"/>
                <a:gd name="T34" fmla="*/ 8 w 60"/>
                <a:gd name="T35" fmla="*/ 84 h 92"/>
                <a:gd name="T36" fmla="*/ 5 w 60"/>
                <a:gd name="T37" fmla="*/ 81 h 92"/>
                <a:gd name="T38" fmla="*/ 2 w 60"/>
                <a:gd name="T39" fmla="*/ 76 h 92"/>
                <a:gd name="T40" fmla="*/ 1 w 60"/>
                <a:gd name="T41" fmla="*/ 71 h 92"/>
                <a:gd name="T42" fmla="*/ 0 w 60"/>
                <a:gd name="T43" fmla="*/ 66 h 92"/>
                <a:gd name="T44" fmla="*/ 12 w 60"/>
                <a:gd name="T45" fmla="*/ 65 h 92"/>
                <a:gd name="T46" fmla="*/ 13 w 60"/>
                <a:gd name="T47" fmla="*/ 70 h 92"/>
                <a:gd name="T48" fmla="*/ 14 w 60"/>
                <a:gd name="T49" fmla="*/ 73 h 92"/>
                <a:gd name="T50" fmla="*/ 17 w 60"/>
                <a:gd name="T51" fmla="*/ 77 h 92"/>
                <a:gd name="T52" fmla="*/ 20 w 60"/>
                <a:gd name="T53" fmla="*/ 78 h 92"/>
                <a:gd name="T54" fmla="*/ 24 w 60"/>
                <a:gd name="T55" fmla="*/ 81 h 92"/>
                <a:gd name="T56" fmla="*/ 29 w 60"/>
                <a:gd name="T57" fmla="*/ 81 h 92"/>
                <a:gd name="T58" fmla="*/ 35 w 60"/>
                <a:gd name="T59" fmla="*/ 80 h 92"/>
                <a:gd name="T60" fmla="*/ 39 w 60"/>
                <a:gd name="T61" fmla="*/ 78 h 92"/>
                <a:gd name="T62" fmla="*/ 43 w 60"/>
                <a:gd name="T63" fmla="*/ 75 h 92"/>
                <a:gd name="T64" fmla="*/ 46 w 60"/>
                <a:gd name="T65" fmla="*/ 70 h 92"/>
                <a:gd name="T66" fmla="*/ 47 w 60"/>
                <a:gd name="T67" fmla="*/ 65 h 92"/>
                <a:gd name="T68" fmla="*/ 48 w 60"/>
                <a:gd name="T69" fmla="*/ 59 h 92"/>
                <a:gd name="T70" fmla="*/ 47 w 60"/>
                <a:gd name="T71" fmla="*/ 53 h 92"/>
                <a:gd name="T72" fmla="*/ 46 w 60"/>
                <a:gd name="T73" fmla="*/ 48 h 92"/>
                <a:gd name="T74" fmla="*/ 43 w 60"/>
                <a:gd name="T75" fmla="*/ 45 h 92"/>
                <a:gd name="T76" fmla="*/ 40 w 60"/>
                <a:gd name="T77" fmla="*/ 42 h 92"/>
                <a:gd name="T78" fmla="*/ 35 w 60"/>
                <a:gd name="T79" fmla="*/ 40 h 92"/>
                <a:gd name="T80" fmla="*/ 29 w 60"/>
                <a:gd name="T81" fmla="*/ 40 h 92"/>
                <a:gd name="T82" fmla="*/ 24 w 60"/>
                <a:gd name="T83" fmla="*/ 40 h 92"/>
                <a:gd name="T84" fmla="*/ 19 w 60"/>
                <a:gd name="T85" fmla="*/ 41 h 92"/>
                <a:gd name="T86" fmla="*/ 16 w 60"/>
                <a:gd name="T87" fmla="*/ 45 h 92"/>
                <a:gd name="T88" fmla="*/ 13 w 60"/>
                <a:gd name="T89" fmla="*/ 47 h 92"/>
                <a:gd name="T90" fmla="*/ 1 w 60"/>
                <a:gd name="T91" fmla="*/ 46 h 92"/>
                <a:gd name="T92" fmla="*/ 11 w 60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92">
                  <a:moveTo>
                    <a:pt x="11" y="0"/>
                  </a:moveTo>
                  <a:lnTo>
                    <a:pt x="54" y="0"/>
                  </a:lnTo>
                  <a:lnTo>
                    <a:pt x="54" y="11"/>
                  </a:lnTo>
                  <a:lnTo>
                    <a:pt x="20" y="11"/>
                  </a:lnTo>
                  <a:lnTo>
                    <a:pt x="16" y="35"/>
                  </a:lnTo>
                  <a:lnTo>
                    <a:pt x="20" y="31"/>
                  </a:lnTo>
                  <a:lnTo>
                    <a:pt x="26" y="29"/>
                  </a:lnTo>
                  <a:lnTo>
                    <a:pt x="33" y="29"/>
                  </a:lnTo>
                  <a:lnTo>
                    <a:pt x="43" y="31"/>
                  </a:lnTo>
                  <a:lnTo>
                    <a:pt x="52" y="37"/>
                  </a:lnTo>
                  <a:lnTo>
                    <a:pt x="58" y="47"/>
                  </a:lnTo>
                  <a:lnTo>
                    <a:pt x="60" y="59"/>
                  </a:lnTo>
                  <a:lnTo>
                    <a:pt x="58" y="70"/>
                  </a:lnTo>
                  <a:lnTo>
                    <a:pt x="53" y="80"/>
                  </a:lnTo>
                  <a:lnTo>
                    <a:pt x="42" y="88"/>
                  </a:lnTo>
                  <a:lnTo>
                    <a:pt x="29" y="92"/>
                  </a:lnTo>
                  <a:lnTo>
                    <a:pt x="18" y="89"/>
                  </a:lnTo>
                  <a:lnTo>
                    <a:pt x="8" y="84"/>
                  </a:lnTo>
                  <a:lnTo>
                    <a:pt x="5" y="81"/>
                  </a:lnTo>
                  <a:lnTo>
                    <a:pt x="2" y="76"/>
                  </a:lnTo>
                  <a:lnTo>
                    <a:pt x="1" y="71"/>
                  </a:lnTo>
                  <a:lnTo>
                    <a:pt x="0" y="66"/>
                  </a:lnTo>
                  <a:lnTo>
                    <a:pt x="12" y="65"/>
                  </a:lnTo>
                  <a:lnTo>
                    <a:pt x="13" y="70"/>
                  </a:lnTo>
                  <a:lnTo>
                    <a:pt x="14" y="73"/>
                  </a:lnTo>
                  <a:lnTo>
                    <a:pt x="17" y="77"/>
                  </a:lnTo>
                  <a:lnTo>
                    <a:pt x="20" y="78"/>
                  </a:lnTo>
                  <a:lnTo>
                    <a:pt x="24" y="81"/>
                  </a:lnTo>
                  <a:lnTo>
                    <a:pt x="29" y="81"/>
                  </a:lnTo>
                  <a:lnTo>
                    <a:pt x="35" y="80"/>
                  </a:lnTo>
                  <a:lnTo>
                    <a:pt x="39" y="78"/>
                  </a:lnTo>
                  <a:lnTo>
                    <a:pt x="43" y="75"/>
                  </a:lnTo>
                  <a:lnTo>
                    <a:pt x="46" y="70"/>
                  </a:lnTo>
                  <a:lnTo>
                    <a:pt x="47" y="65"/>
                  </a:lnTo>
                  <a:lnTo>
                    <a:pt x="48" y="59"/>
                  </a:lnTo>
                  <a:lnTo>
                    <a:pt x="47" y="53"/>
                  </a:lnTo>
                  <a:lnTo>
                    <a:pt x="46" y="48"/>
                  </a:lnTo>
                  <a:lnTo>
                    <a:pt x="43" y="45"/>
                  </a:lnTo>
                  <a:lnTo>
                    <a:pt x="40" y="42"/>
                  </a:lnTo>
                  <a:lnTo>
                    <a:pt x="35" y="40"/>
                  </a:lnTo>
                  <a:lnTo>
                    <a:pt x="29" y="40"/>
                  </a:lnTo>
                  <a:lnTo>
                    <a:pt x="24" y="40"/>
                  </a:lnTo>
                  <a:lnTo>
                    <a:pt x="19" y="41"/>
                  </a:lnTo>
                  <a:lnTo>
                    <a:pt x="16" y="45"/>
                  </a:lnTo>
                  <a:lnTo>
                    <a:pt x="13" y="47"/>
                  </a:lnTo>
                  <a:lnTo>
                    <a:pt x="1" y="4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3" name="Freeform 139"/>
            <p:cNvSpPr>
              <a:spLocks/>
            </p:cNvSpPr>
            <p:nvPr/>
          </p:nvSpPr>
          <p:spPr bwMode="auto">
            <a:xfrm>
              <a:off x="3697" y="887"/>
              <a:ext cx="69" cy="93"/>
            </a:xfrm>
            <a:custGeom>
              <a:avLst/>
              <a:gdLst>
                <a:gd name="T0" fmla="*/ 0 w 69"/>
                <a:gd name="T1" fmla="*/ 0 h 93"/>
                <a:gd name="T2" fmla="*/ 65 w 69"/>
                <a:gd name="T3" fmla="*/ 0 h 93"/>
                <a:gd name="T4" fmla="*/ 65 w 69"/>
                <a:gd name="T5" fmla="*/ 11 h 93"/>
                <a:gd name="T6" fmla="*/ 12 w 69"/>
                <a:gd name="T7" fmla="*/ 11 h 93"/>
                <a:gd name="T8" fmla="*/ 12 w 69"/>
                <a:gd name="T9" fmla="*/ 40 h 93"/>
                <a:gd name="T10" fmla="*/ 62 w 69"/>
                <a:gd name="T11" fmla="*/ 40 h 93"/>
                <a:gd name="T12" fmla="*/ 62 w 69"/>
                <a:gd name="T13" fmla="*/ 50 h 93"/>
                <a:gd name="T14" fmla="*/ 12 w 69"/>
                <a:gd name="T15" fmla="*/ 50 h 93"/>
                <a:gd name="T16" fmla="*/ 12 w 69"/>
                <a:gd name="T17" fmla="*/ 82 h 93"/>
                <a:gd name="T18" fmla="*/ 69 w 69"/>
                <a:gd name="T19" fmla="*/ 82 h 93"/>
                <a:gd name="T20" fmla="*/ 69 w 69"/>
                <a:gd name="T21" fmla="*/ 93 h 93"/>
                <a:gd name="T22" fmla="*/ 0 w 69"/>
                <a:gd name="T23" fmla="*/ 93 h 93"/>
                <a:gd name="T24" fmla="*/ 0 w 69"/>
                <a:gd name="T2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93">
                  <a:moveTo>
                    <a:pt x="0" y="0"/>
                  </a:moveTo>
                  <a:lnTo>
                    <a:pt x="65" y="0"/>
                  </a:lnTo>
                  <a:lnTo>
                    <a:pt x="65" y="11"/>
                  </a:lnTo>
                  <a:lnTo>
                    <a:pt x="12" y="11"/>
                  </a:lnTo>
                  <a:lnTo>
                    <a:pt x="12" y="40"/>
                  </a:lnTo>
                  <a:lnTo>
                    <a:pt x="62" y="40"/>
                  </a:lnTo>
                  <a:lnTo>
                    <a:pt x="62" y="50"/>
                  </a:lnTo>
                  <a:lnTo>
                    <a:pt x="12" y="50"/>
                  </a:lnTo>
                  <a:lnTo>
                    <a:pt x="12" y="82"/>
                  </a:lnTo>
                  <a:lnTo>
                    <a:pt x="69" y="82"/>
                  </a:lnTo>
                  <a:lnTo>
                    <a:pt x="69" y="93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4" name="Freeform 140"/>
            <p:cNvSpPr>
              <a:spLocks noEditPoints="1"/>
            </p:cNvSpPr>
            <p:nvPr/>
          </p:nvSpPr>
          <p:spPr bwMode="auto">
            <a:xfrm>
              <a:off x="3775" y="998"/>
              <a:ext cx="62" cy="40"/>
            </a:xfrm>
            <a:custGeom>
              <a:avLst/>
              <a:gdLst>
                <a:gd name="T0" fmla="*/ 11 w 62"/>
                <a:gd name="T1" fmla="*/ 9 h 40"/>
                <a:gd name="T2" fmla="*/ 6 w 62"/>
                <a:gd name="T3" fmla="*/ 11 h 40"/>
                <a:gd name="T4" fmla="*/ 3 w 62"/>
                <a:gd name="T5" fmla="*/ 16 h 40"/>
                <a:gd name="T6" fmla="*/ 3 w 62"/>
                <a:gd name="T7" fmla="*/ 23 h 40"/>
                <a:gd name="T8" fmla="*/ 6 w 62"/>
                <a:gd name="T9" fmla="*/ 29 h 40"/>
                <a:gd name="T10" fmla="*/ 14 w 62"/>
                <a:gd name="T11" fmla="*/ 33 h 40"/>
                <a:gd name="T12" fmla="*/ 21 w 62"/>
                <a:gd name="T13" fmla="*/ 29 h 40"/>
                <a:gd name="T14" fmla="*/ 25 w 62"/>
                <a:gd name="T15" fmla="*/ 23 h 40"/>
                <a:gd name="T16" fmla="*/ 23 w 62"/>
                <a:gd name="T17" fmla="*/ 14 h 40"/>
                <a:gd name="T18" fmla="*/ 19 w 62"/>
                <a:gd name="T19" fmla="*/ 9 h 40"/>
                <a:gd name="T20" fmla="*/ 46 w 62"/>
                <a:gd name="T21" fmla="*/ 5 h 40"/>
                <a:gd name="T22" fmla="*/ 41 w 62"/>
                <a:gd name="T23" fmla="*/ 6 h 40"/>
                <a:gd name="T24" fmla="*/ 37 w 62"/>
                <a:gd name="T25" fmla="*/ 11 h 40"/>
                <a:gd name="T26" fmla="*/ 34 w 62"/>
                <a:gd name="T27" fmla="*/ 19 h 40"/>
                <a:gd name="T28" fmla="*/ 34 w 62"/>
                <a:gd name="T29" fmla="*/ 28 h 40"/>
                <a:gd name="T30" fmla="*/ 39 w 62"/>
                <a:gd name="T31" fmla="*/ 33 h 40"/>
                <a:gd name="T32" fmla="*/ 46 w 62"/>
                <a:gd name="T33" fmla="*/ 35 h 40"/>
                <a:gd name="T34" fmla="*/ 52 w 62"/>
                <a:gd name="T35" fmla="*/ 34 h 40"/>
                <a:gd name="T36" fmla="*/ 57 w 62"/>
                <a:gd name="T37" fmla="*/ 28 h 40"/>
                <a:gd name="T38" fmla="*/ 60 w 62"/>
                <a:gd name="T39" fmla="*/ 21 h 40"/>
                <a:gd name="T40" fmla="*/ 57 w 62"/>
                <a:gd name="T41" fmla="*/ 12 h 40"/>
                <a:gd name="T42" fmla="*/ 52 w 62"/>
                <a:gd name="T43" fmla="*/ 6 h 40"/>
                <a:gd name="T44" fmla="*/ 46 w 62"/>
                <a:gd name="T45" fmla="*/ 5 h 40"/>
                <a:gd name="T46" fmla="*/ 49 w 62"/>
                <a:gd name="T47" fmla="*/ 2 h 40"/>
                <a:gd name="T48" fmla="*/ 57 w 62"/>
                <a:gd name="T49" fmla="*/ 6 h 40"/>
                <a:gd name="T50" fmla="*/ 62 w 62"/>
                <a:gd name="T51" fmla="*/ 15 h 40"/>
                <a:gd name="T52" fmla="*/ 62 w 62"/>
                <a:gd name="T53" fmla="*/ 26 h 40"/>
                <a:gd name="T54" fmla="*/ 57 w 62"/>
                <a:gd name="T55" fmla="*/ 34 h 40"/>
                <a:gd name="T56" fmla="*/ 50 w 62"/>
                <a:gd name="T57" fmla="*/ 39 h 40"/>
                <a:gd name="T58" fmla="*/ 41 w 62"/>
                <a:gd name="T59" fmla="*/ 39 h 40"/>
                <a:gd name="T60" fmla="*/ 35 w 62"/>
                <a:gd name="T61" fmla="*/ 34 h 40"/>
                <a:gd name="T62" fmla="*/ 31 w 62"/>
                <a:gd name="T63" fmla="*/ 26 h 40"/>
                <a:gd name="T64" fmla="*/ 25 w 62"/>
                <a:gd name="T65" fmla="*/ 34 h 40"/>
                <a:gd name="T66" fmla="*/ 16 w 62"/>
                <a:gd name="T67" fmla="*/ 37 h 40"/>
                <a:gd name="T68" fmla="*/ 8 w 62"/>
                <a:gd name="T69" fmla="*/ 35 h 40"/>
                <a:gd name="T70" fmla="*/ 2 w 62"/>
                <a:gd name="T71" fmla="*/ 29 h 40"/>
                <a:gd name="T72" fmla="*/ 0 w 62"/>
                <a:gd name="T73" fmla="*/ 21 h 40"/>
                <a:gd name="T74" fmla="*/ 2 w 62"/>
                <a:gd name="T75" fmla="*/ 11 h 40"/>
                <a:gd name="T76" fmla="*/ 8 w 62"/>
                <a:gd name="T77" fmla="*/ 6 h 40"/>
                <a:gd name="T78" fmla="*/ 14 w 62"/>
                <a:gd name="T79" fmla="*/ 4 h 40"/>
                <a:gd name="T80" fmla="*/ 21 w 62"/>
                <a:gd name="T81" fmla="*/ 6 h 40"/>
                <a:gd name="T82" fmla="*/ 26 w 62"/>
                <a:gd name="T83" fmla="*/ 11 h 40"/>
                <a:gd name="T84" fmla="*/ 31 w 62"/>
                <a:gd name="T85" fmla="*/ 9 h 40"/>
                <a:gd name="T86" fmla="*/ 37 w 62"/>
                <a:gd name="T87" fmla="*/ 3 h 40"/>
                <a:gd name="T88" fmla="*/ 45 w 62"/>
                <a:gd name="T8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40">
                  <a:moveTo>
                    <a:pt x="14" y="8"/>
                  </a:moveTo>
                  <a:lnTo>
                    <a:pt x="11" y="9"/>
                  </a:lnTo>
                  <a:lnTo>
                    <a:pt x="9" y="9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10" y="32"/>
                  </a:lnTo>
                  <a:lnTo>
                    <a:pt x="14" y="33"/>
                  </a:lnTo>
                  <a:lnTo>
                    <a:pt x="17" y="32"/>
                  </a:lnTo>
                  <a:lnTo>
                    <a:pt x="21" y="29"/>
                  </a:lnTo>
                  <a:lnTo>
                    <a:pt x="22" y="27"/>
                  </a:lnTo>
                  <a:lnTo>
                    <a:pt x="25" y="23"/>
                  </a:lnTo>
                  <a:lnTo>
                    <a:pt x="26" y="17"/>
                  </a:lnTo>
                  <a:lnTo>
                    <a:pt x="23" y="14"/>
                  </a:lnTo>
                  <a:lnTo>
                    <a:pt x="21" y="10"/>
                  </a:lnTo>
                  <a:lnTo>
                    <a:pt x="19" y="9"/>
                  </a:lnTo>
                  <a:lnTo>
                    <a:pt x="14" y="8"/>
                  </a:lnTo>
                  <a:close/>
                  <a:moveTo>
                    <a:pt x="46" y="5"/>
                  </a:moveTo>
                  <a:lnTo>
                    <a:pt x="44" y="5"/>
                  </a:lnTo>
                  <a:lnTo>
                    <a:pt x="41" y="6"/>
                  </a:lnTo>
                  <a:lnTo>
                    <a:pt x="39" y="9"/>
                  </a:lnTo>
                  <a:lnTo>
                    <a:pt x="37" y="11"/>
                  </a:lnTo>
                  <a:lnTo>
                    <a:pt x="35" y="14"/>
                  </a:lnTo>
                  <a:lnTo>
                    <a:pt x="34" y="19"/>
                  </a:lnTo>
                  <a:lnTo>
                    <a:pt x="32" y="23"/>
                  </a:lnTo>
                  <a:lnTo>
                    <a:pt x="34" y="28"/>
                  </a:lnTo>
                  <a:lnTo>
                    <a:pt x="37" y="32"/>
                  </a:lnTo>
                  <a:lnTo>
                    <a:pt x="39" y="33"/>
                  </a:lnTo>
                  <a:lnTo>
                    <a:pt x="43" y="35"/>
                  </a:lnTo>
                  <a:lnTo>
                    <a:pt x="46" y="35"/>
                  </a:lnTo>
                  <a:lnTo>
                    <a:pt x="50" y="35"/>
                  </a:lnTo>
                  <a:lnTo>
                    <a:pt x="52" y="34"/>
                  </a:lnTo>
                  <a:lnTo>
                    <a:pt x="55" y="32"/>
                  </a:lnTo>
                  <a:lnTo>
                    <a:pt x="57" y="28"/>
                  </a:lnTo>
                  <a:lnTo>
                    <a:pt x="58" y="25"/>
                  </a:lnTo>
                  <a:lnTo>
                    <a:pt x="60" y="21"/>
                  </a:lnTo>
                  <a:lnTo>
                    <a:pt x="58" y="16"/>
                  </a:lnTo>
                  <a:lnTo>
                    <a:pt x="57" y="12"/>
                  </a:lnTo>
                  <a:lnTo>
                    <a:pt x="55" y="9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6" y="5"/>
                  </a:lnTo>
                  <a:close/>
                  <a:moveTo>
                    <a:pt x="45" y="0"/>
                  </a:moveTo>
                  <a:lnTo>
                    <a:pt x="49" y="2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60" y="10"/>
                  </a:lnTo>
                  <a:lnTo>
                    <a:pt x="62" y="15"/>
                  </a:lnTo>
                  <a:lnTo>
                    <a:pt x="62" y="21"/>
                  </a:lnTo>
                  <a:lnTo>
                    <a:pt x="62" y="26"/>
                  </a:lnTo>
                  <a:lnTo>
                    <a:pt x="60" y="31"/>
                  </a:lnTo>
                  <a:lnTo>
                    <a:pt x="57" y="34"/>
                  </a:lnTo>
                  <a:lnTo>
                    <a:pt x="54" y="38"/>
                  </a:lnTo>
                  <a:lnTo>
                    <a:pt x="50" y="39"/>
                  </a:lnTo>
                  <a:lnTo>
                    <a:pt x="46" y="40"/>
                  </a:lnTo>
                  <a:lnTo>
                    <a:pt x="41" y="39"/>
                  </a:lnTo>
                  <a:lnTo>
                    <a:pt x="38" y="35"/>
                  </a:lnTo>
                  <a:lnTo>
                    <a:pt x="35" y="34"/>
                  </a:lnTo>
                  <a:lnTo>
                    <a:pt x="33" y="31"/>
                  </a:lnTo>
                  <a:lnTo>
                    <a:pt x="31" y="26"/>
                  </a:lnTo>
                  <a:lnTo>
                    <a:pt x="27" y="31"/>
                  </a:lnTo>
                  <a:lnTo>
                    <a:pt x="25" y="34"/>
                  </a:lnTo>
                  <a:lnTo>
                    <a:pt x="21" y="37"/>
                  </a:lnTo>
                  <a:lnTo>
                    <a:pt x="16" y="37"/>
                  </a:lnTo>
                  <a:lnTo>
                    <a:pt x="11" y="37"/>
                  </a:lnTo>
                  <a:lnTo>
                    <a:pt x="8" y="35"/>
                  </a:lnTo>
                  <a:lnTo>
                    <a:pt x="4" y="32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6" y="11"/>
                  </a:lnTo>
                  <a:lnTo>
                    <a:pt x="28" y="15"/>
                  </a:lnTo>
                  <a:lnTo>
                    <a:pt x="31" y="9"/>
                  </a:lnTo>
                  <a:lnTo>
                    <a:pt x="34" y="4"/>
                  </a:lnTo>
                  <a:lnTo>
                    <a:pt x="37" y="3"/>
                  </a:lnTo>
                  <a:lnTo>
                    <a:pt x="40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5" name="Freeform 141"/>
            <p:cNvSpPr>
              <a:spLocks noEditPoints="1"/>
            </p:cNvSpPr>
            <p:nvPr/>
          </p:nvSpPr>
          <p:spPr bwMode="auto">
            <a:xfrm>
              <a:off x="3847" y="915"/>
              <a:ext cx="60" cy="39"/>
            </a:xfrm>
            <a:custGeom>
              <a:avLst/>
              <a:gdLst>
                <a:gd name="T0" fmla="*/ 0 w 60"/>
                <a:gd name="T1" fmla="*/ 27 h 39"/>
                <a:gd name="T2" fmla="*/ 60 w 60"/>
                <a:gd name="T3" fmla="*/ 27 h 39"/>
                <a:gd name="T4" fmla="*/ 60 w 60"/>
                <a:gd name="T5" fmla="*/ 39 h 39"/>
                <a:gd name="T6" fmla="*/ 0 w 60"/>
                <a:gd name="T7" fmla="*/ 39 h 39"/>
                <a:gd name="T8" fmla="*/ 0 w 60"/>
                <a:gd name="T9" fmla="*/ 27 h 39"/>
                <a:gd name="T10" fmla="*/ 0 w 60"/>
                <a:gd name="T11" fmla="*/ 0 h 39"/>
                <a:gd name="T12" fmla="*/ 60 w 60"/>
                <a:gd name="T13" fmla="*/ 0 h 39"/>
                <a:gd name="T14" fmla="*/ 60 w 60"/>
                <a:gd name="T15" fmla="*/ 12 h 39"/>
                <a:gd name="T16" fmla="*/ 0 w 60"/>
                <a:gd name="T17" fmla="*/ 12 h 39"/>
                <a:gd name="T18" fmla="*/ 0 w 60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39">
                  <a:moveTo>
                    <a:pt x="0" y="27"/>
                  </a:moveTo>
                  <a:lnTo>
                    <a:pt x="60" y="27"/>
                  </a:lnTo>
                  <a:lnTo>
                    <a:pt x="60" y="39"/>
                  </a:lnTo>
                  <a:lnTo>
                    <a:pt x="0" y="39"/>
                  </a:lnTo>
                  <a:lnTo>
                    <a:pt x="0" y="27"/>
                  </a:lnTo>
                  <a:close/>
                  <a:moveTo>
                    <a:pt x="0" y="0"/>
                  </a:moveTo>
                  <a:lnTo>
                    <a:pt x="60" y="0"/>
                  </a:lnTo>
                  <a:lnTo>
                    <a:pt x="60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6" name="Freeform 142"/>
            <p:cNvSpPr>
              <a:spLocks/>
            </p:cNvSpPr>
            <p:nvPr/>
          </p:nvSpPr>
          <p:spPr bwMode="auto">
            <a:xfrm>
              <a:off x="3957" y="890"/>
              <a:ext cx="59" cy="91"/>
            </a:xfrm>
            <a:custGeom>
              <a:avLst/>
              <a:gdLst>
                <a:gd name="T0" fmla="*/ 9 w 59"/>
                <a:gd name="T1" fmla="*/ 0 h 91"/>
                <a:gd name="T2" fmla="*/ 54 w 59"/>
                <a:gd name="T3" fmla="*/ 0 h 91"/>
                <a:gd name="T4" fmla="*/ 54 w 59"/>
                <a:gd name="T5" fmla="*/ 12 h 91"/>
                <a:gd name="T6" fmla="*/ 20 w 59"/>
                <a:gd name="T7" fmla="*/ 12 h 91"/>
                <a:gd name="T8" fmla="*/ 15 w 59"/>
                <a:gd name="T9" fmla="*/ 35 h 91"/>
                <a:gd name="T10" fmla="*/ 20 w 59"/>
                <a:gd name="T11" fmla="*/ 31 h 91"/>
                <a:gd name="T12" fmla="*/ 26 w 59"/>
                <a:gd name="T13" fmla="*/ 29 h 91"/>
                <a:gd name="T14" fmla="*/ 32 w 59"/>
                <a:gd name="T15" fmla="*/ 29 h 91"/>
                <a:gd name="T16" fmla="*/ 42 w 59"/>
                <a:gd name="T17" fmla="*/ 31 h 91"/>
                <a:gd name="T18" fmla="*/ 51 w 59"/>
                <a:gd name="T19" fmla="*/ 37 h 91"/>
                <a:gd name="T20" fmla="*/ 58 w 59"/>
                <a:gd name="T21" fmla="*/ 47 h 91"/>
                <a:gd name="T22" fmla="*/ 59 w 59"/>
                <a:gd name="T23" fmla="*/ 59 h 91"/>
                <a:gd name="T24" fmla="*/ 58 w 59"/>
                <a:gd name="T25" fmla="*/ 70 h 91"/>
                <a:gd name="T26" fmla="*/ 51 w 59"/>
                <a:gd name="T27" fmla="*/ 81 h 91"/>
                <a:gd name="T28" fmla="*/ 42 w 59"/>
                <a:gd name="T29" fmla="*/ 88 h 91"/>
                <a:gd name="T30" fmla="*/ 29 w 59"/>
                <a:gd name="T31" fmla="*/ 91 h 91"/>
                <a:gd name="T32" fmla="*/ 16 w 59"/>
                <a:gd name="T33" fmla="*/ 89 h 91"/>
                <a:gd name="T34" fmla="*/ 8 w 59"/>
                <a:gd name="T35" fmla="*/ 84 h 91"/>
                <a:gd name="T36" fmla="*/ 4 w 59"/>
                <a:gd name="T37" fmla="*/ 81 h 91"/>
                <a:gd name="T38" fmla="*/ 2 w 59"/>
                <a:gd name="T39" fmla="*/ 76 h 91"/>
                <a:gd name="T40" fmla="*/ 0 w 59"/>
                <a:gd name="T41" fmla="*/ 71 h 91"/>
                <a:gd name="T42" fmla="*/ 0 w 59"/>
                <a:gd name="T43" fmla="*/ 66 h 91"/>
                <a:gd name="T44" fmla="*/ 12 w 59"/>
                <a:gd name="T45" fmla="*/ 65 h 91"/>
                <a:gd name="T46" fmla="*/ 13 w 59"/>
                <a:gd name="T47" fmla="*/ 70 h 91"/>
                <a:gd name="T48" fmla="*/ 14 w 59"/>
                <a:gd name="T49" fmla="*/ 73 h 91"/>
                <a:gd name="T50" fmla="*/ 16 w 59"/>
                <a:gd name="T51" fmla="*/ 77 h 91"/>
                <a:gd name="T52" fmla="*/ 20 w 59"/>
                <a:gd name="T53" fmla="*/ 78 h 91"/>
                <a:gd name="T54" fmla="*/ 24 w 59"/>
                <a:gd name="T55" fmla="*/ 81 h 91"/>
                <a:gd name="T56" fmla="*/ 29 w 59"/>
                <a:gd name="T57" fmla="*/ 81 h 91"/>
                <a:gd name="T58" fmla="*/ 33 w 59"/>
                <a:gd name="T59" fmla="*/ 79 h 91"/>
                <a:gd name="T60" fmla="*/ 38 w 59"/>
                <a:gd name="T61" fmla="*/ 78 h 91"/>
                <a:gd name="T62" fmla="*/ 42 w 59"/>
                <a:gd name="T63" fmla="*/ 75 h 91"/>
                <a:gd name="T64" fmla="*/ 45 w 59"/>
                <a:gd name="T65" fmla="*/ 71 h 91"/>
                <a:gd name="T66" fmla="*/ 47 w 59"/>
                <a:gd name="T67" fmla="*/ 65 h 91"/>
                <a:gd name="T68" fmla="*/ 47 w 59"/>
                <a:gd name="T69" fmla="*/ 59 h 91"/>
                <a:gd name="T70" fmla="*/ 47 w 59"/>
                <a:gd name="T71" fmla="*/ 53 h 91"/>
                <a:gd name="T72" fmla="*/ 45 w 59"/>
                <a:gd name="T73" fmla="*/ 48 h 91"/>
                <a:gd name="T74" fmla="*/ 42 w 59"/>
                <a:gd name="T75" fmla="*/ 44 h 91"/>
                <a:gd name="T76" fmla="*/ 38 w 59"/>
                <a:gd name="T77" fmla="*/ 42 h 91"/>
                <a:gd name="T78" fmla="*/ 35 w 59"/>
                <a:gd name="T79" fmla="*/ 40 h 91"/>
                <a:gd name="T80" fmla="*/ 29 w 59"/>
                <a:gd name="T81" fmla="*/ 40 h 91"/>
                <a:gd name="T82" fmla="*/ 23 w 59"/>
                <a:gd name="T83" fmla="*/ 40 h 91"/>
                <a:gd name="T84" fmla="*/ 19 w 59"/>
                <a:gd name="T85" fmla="*/ 42 h 91"/>
                <a:gd name="T86" fmla="*/ 15 w 59"/>
                <a:gd name="T87" fmla="*/ 44 h 91"/>
                <a:gd name="T88" fmla="*/ 13 w 59"/>
                <a:gd name="T89" fmla="*/ 47 h 91"/>
                <a:gd name="T90" fmla="*/ 1 w 59"/>
                <a:gd name="T91" fmla="*/ 46 h 91"/>
                <a:gd name="T92" fmla="*/ 9 w 59"/>
                <a:gd name="T9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" h="91">
                  <a:moveTo>
                    <a:pt x="9" y="0"/>
                  </a:moveTo>
                  <a:lnTo>
                    <a:pt x="54" y="0"/>
                  </a:lnTo>
                  <a:lnTo>
                    <a:pt x="54" y="12"/>
                  </a:lnTo>
                  <a:lnTo>
                    <a:pt x="20" y="12"/>
                  </a:lnTo>
                  <a:lnTo>
                    <a:pt x="15" y="35"/>
                  </a:lnTo>
                  <a:lnTo>
                    <a:pt x="20" y="31"/>
                  </a:lnTo>
                  <a:lnTo>
                    <a:pt x="26" y="29"/>
                  </a:lnTo>
                  <a:lnTo>
                    <a:pt x="32" y="29"/>
                  </a:lnTo>
                  <a:lnTo>
                    <a:pt x="42" y="31"/>
                  </a:lnTo>
                  <a:lnTo>
                    <a:pt x="51" y="37"/>
                  </a:lnTo>
                  <a:lnTo>
                    <a:pt x="58" y="47"/>
                  </a:lnTo>
                  <a:lnTo>
                    <a:pt x="59" y="59"/>
                  </a:lnTo>
                  <a:lnTo>
                    <a:pt x="58" y="70"/>
                  </a:lnTo>
                  <a:lnTo>
                    <a:pt x="51" y="81"/>
                  </a:lnTo>
                  <a:lnTo>
                    <a:pt x="42" y="88"/>
                  </a:lnTo>
                  <a:lnTo>
                    <a:pt x="29" y="91"/>
                  </a:lnTo>
                  <a:lnTo>
                    <a:pt x="16" y="89"/>
                  </a:lnTo>
                  <a:lnTo>
                    <a:pt x="8" y="84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12" y="65"/>
                  </a:lnTo>
                  <a:lnTo>
                    <a:pt x="13" y="70"/>
                  </a:lnTo>
                  <a:lnTo>
                    <a:pt x="14" y="73"/>
                  </a:lnTo>
                  <a:lnTo>
                    <a:pt x="16" y="77"/>
                  </a:lnTo>
                  <a:lnTo>
                    <a:pt x="20" y="78"/>
                  </a:lnTo>
                  <a:lnTo>
                    <a:pt x="24" y="81"/>
                  </a:lnTo>
                  <a:lnTo>
                    <a:pt x="29" y="81"/>
                  </a:lnTo>
                  <a:lnTo>
                    <a:pt x="33" y="79"/>
                  </a:lnTo>
                  <a:lnTo>
                    <a:pt x="38" y="78"/>
                  </a:lnTo>
                  <a:lnTo>
                    <a:pt x="42" y="75"/>
                  </a:lnTo>
                  <a:lnTo>
                    <a:pt x="45" y="71"/>
                  </a:lnTo>
                  <a:lnTo>
                    <a:pt x="47" y="65"/>
                  </a:lnTo>
                  <a:lnTo>
                    <a:pt x="47" y="59"/>
                  </a:lnTo>
                  <a:lnTo>
                    <a:pt x="47" y="53"/>
                  </a:lnTo>
                  <a:lnTo>
                    <a:pt x="45" y="48"/>
                  </a:lnTo>
                  <a:lnTo>
                    <a:pt x="42" y="44"/>
                  </a:lnTo>
                  <a:lnTo>
                    <a:pt x="38" y="42"/>
                  </a:lnTo>
                  <a:lnTo>
                    <a:pt x="35" y="40"/>
                  </a:lnTo>
                  <a:lnTo>
                    <a:pt x="29" y="40"/>
                  </a:lnTo>
                  <a:lnTo>
                    <a:pt x="23" y="40"/>
                  </a:lnTo>
                  <a:lnTo>
                    <a:pt x="19" y="42"/>
                  </a:lnTo>
                  <a:lnTo>
                    <a:pt x="15" y="44"/>
                  </a:lnTo>
                  <a:lnTo>
                    <a:pt x="13" y="47"/>
                  </a:lnTo>
                  <a:lnTo>
                    <a:pt x="1" y="4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7" name="Freeform 143"/>
            <p:cNvSpPr>
              <a:spLocks/>
            </p:cNvSpPr>
            <p:nvPr/>
          </p:nvSpPr>
          <p:spPr bwMode="auto">
            <a:xfrm>
              <a:off x="4060" y="920"/>
              <a:ext cx="60" cy="61"/>
            </a:xfrm>
            <a:custGeom>
              <a:avLst/>
              <a:gdLst>
                <a:gd name="T0" fmla="*/ 14 w 60"/>
                <a:gd name="T1" fmla="*/ 0 h 61"/>
                <a:gd name="T2" fmla="*/ 16 w 60"/>
                <a:gd name="T3" fmla="*/ 0 h 61"/>
                <a:gd name="T4" fmla="*/ 20 w 60"/>
                <a:gd name="T5" fmla="*/ 7 h 61"/>
                <a:gd name="T6" fmla="*/ 22 w 60"/>
                <a:gd name="T7" fmla="*/ 14 h 61"/>
                <a:gd name="T8" fmla="*/ 34 w 60"/>
                <a:gd name="T9" fmla="*/ 47 h 61"/>
                <a:gd name="T10" fmla="*/ 46 w 60"/>
                <a:gd name="T11" fmla="*/ 28 h 61"/>
                <a:gd name="T12" fmla="*/ 49 w 60"/>
                <a:gd name="T13" fmla="*/ 22 h 61"/>
                <a:gd name="T14" fmla="*/ 49 w 60"/>
                <a:gd name="T15" fmla="*/ 18 h 61"/>
                <a:gd name="T16" fmla="*/ 49 w 60"/>
                <a:gd name="T17" fmla="*/ 16 h 61"/>
                <a:gd name="T18" fmla="*/ 49 w 60"/>
                <a:gd name="T19" fmla="*/ 12 h 61"/>
                <a:gd name="T20" fmla="*/ 48 w 60"/>
                <a:gd name="T21" fmla="*/ 10 h 61"/>
                <a:gd name="T22" fmla="*/ 48 w 60"/>
                <a:gd name="T23" fmla="*/ 7 h 61"/>
                <a:gd name="T24" fmla="*/ 48 w 60"/>
                <a:gd name="T25" fmla="*/ 4 h 61"/>
                <a:gd name="T26" fmla="*/ 49 w 60"/>
                <a:gd name="T27" fmla="*/ 2 h 61"/>
                <a:gd name="T28" fmla="*/ 51 w 60"/>
                <a:gd name="T29" fmla="*/ 0 h 61"/>
                <a:gd name="T30" fmla="*/ 54 w 60"/>
                <a:gd name="T31" fmla="*/ 0 h 61"/>
                <a:gd name="T32" fmla="*/ 56 w 60"/>
                <a:gd name="T33" fmla="*/ 0 h 61"/>
                <a:gd name="T34" fmla="*/ 58 w 60"/>
                <a:gd name="T35" fmla="*/ 1 h 61"/>
                <a:gd name="T36" fmla="*/ 60 w 60"/>
                <a:gd name="T37" fmla="*/ 4 h 61"/>
                <a:gd name="T38" fmla="*/ 60 w 60"/>
                <a:gd name="T39" fmla="*/ 7 h 61"/>
                <a:gd name="T40" fmla="*/ 58 w 60"/>
                <a:gd name="T41" fmla="*/ 11 h 61"/>
                <a:gd name="T42" fmla="*/ 57 w 60"/>
                <a:gd name="T43" fmla="*/ 16 h 61"/>
                <a:gd name="T44" fmla="*/ 55 w 60"/>
                <a:gd name="T45" fmla="*/ 20 h 61"/>
                <a:gd name="T46" fmla="*/ 44 w 60"/>
                <a:gd name="T47" fmla="*/ 37 h 61"/>
                <a:gd name="T48" fmla="*/ 29 w 60"/>
                <a:gd name="T49" fmla="*/ 61 h 61"/>
                <a:gd name="T50" fmla="*/ 28 w 60"/>
                <a:gd name="T51" fmla="*/ 61 h 61"/>
                <a:gd name="T52" fmla="*/ 14 w 60"/>
                <a:gd name="T53" fmla="*/ 22 h 61"/>
                <a:gd name="T54" fmla="*/ 11 w 60"/>
                <a:gd name="T55" fmla="*/ 16 h 61"/>
                <a:gd name="T56" fmla="*/ 9 w 60"/>
                <a:gd name="T57" fmla="*/ 12 h 61"/>
                <a:gd name="T58" fmla="*/ 8 w 60"/>
                <a:gd name="T59" fmla="*/ 10 h 61"/>
                <a:gd name="T60" fmla="*/ 5 w 60"/>
                <a:gd name="T61" fmla="*/ 7 h 61"/>
                <a:gd name="T62" fmla="*/ 3 w 60"/>
                <a:gd name="T63" fmla="*/ 6 h 61"/>
                <a:gd name="T64" fmla="*/ 0 w 60"/>
                <a:gd name="T65" fmla="*/ 7 h 61"/>
                <a:gd name="T66" fmla="*/ 0 w 60"/>
                <a:gd name="T67" fmla="*/ 4 h 61"/>
                <a:gd name="T68" fmla="*/ 14 w 60"/>
                <a:gd name="T6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1">
                  <a:moveTo>
                    <a:pt x="14" y="0"/>
                  </a:moveTo>
                  <a:lnTo>
                    <a:pt x="16" y="0"/>
                  </a:lnTo>
                  <a:lnTo>
                    <a:pt x="20" y="7"/>
                  </a:lnTo>
                  <a:lnTo>
                    <a:pt x="22" y="14"/>
                  </a:lnTo>
                  <a:lnTo>
                    <a:pt x="34" y="47"/>
                  </a:lnTo>
                  <a:lnTo>
                    <a:pt x="46" y="28"/>
                  </a:lnTo>
                  <a:lnTo>
                    <a:pt x="49" y="22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9" y="12"/>
                  </a:lnTo>
                  <a:lnTo>
                    <a:pt x="48" y="10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49" y="2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1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8" y="11"/>
                  </a:lnTo>
                  <a:lnTo>
                    <a:pt x="57" y="16"/>
                  </a:lnTo>
                  <a:lnTo>
                    <a:pt x="55" y="20"/>
                  </a:lnTo>
                  <a:lnTo>
                    <a:pt x="44" y="37"/>
                  </a:lnTo>
                  <a:lnTo>
                    <a:pt x="29" y="61"/>
                  </a:lnTo>
                  <a:lnTo>
                    <a:pt x="28" y="61"/>
                  </a:lnTo>
                  <a:lnTo>
                    <a:pt x="14" y="22"/>
                  </a:lnTo>
                  <a:lnTo>
                    <a:pt x="11" y="16"/>
                  </a:lnTo>
                  <a:lnTo>
                    <a:pt x="9" y="12"/>
                  </a:lnTo>
                  <a:lnTo>
                    <a:pt x="8" y="10"/>
                  </a:lnTo>
                  <a:lnTo>
                    <a:pt x="5" y="7"/>
                  </a:lnTo>
                  <a:lnTo>
                    <a:pt x="3" y="6"/>
                  </a:lnTo>
                  <a:lnTo>
                    <a:pt x="0" y="7"/>
                  </a:lnTo>
                  <a:lnTo>
                    <a:pt x="0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8" name="Freeform 144"/>
            <p:cNvSpPr>
              <a:spLocks noEditPoints="1"/>
            </p:cNvSpPr>
            <p:nvPr/>
          </p:nvSpPr>
          <p:spPr bwMode="auto">
            <a:xfrm>
              <a:off x="4167" y="915"/>
              <a:ext cx="59" cy="39"/>
            </a:xfrm>
            <a:custGeom>
              <a:avLst/>
              <a:gdLst>
                <a:gd name="T0" fmla="*/ 0 w 59"/>
                <a:gd name="T1" fmla="*/ 27 h 39"/>
                <a:gd name="T2" fmla="*/ 59 w 59"/>
                <a:gd name="T3" fmla="*/ 27 h 39"/>
                <a:gd name="T4" fmla="*/ 59 w 59"/>
                <a:gd name="T5" fmla="*/ 39 h 39"/>
                <a:gd name="T6" fmla="*/ 0 w 59"/>
                <a:gd name="T7" fmla="*/ 39 h 39"/>
                <a:gd name="T8" fmla="*/ 0 w 59"/>
                <a:gd name="T9" fmla="*/ 27 h 39"/>
                <a:gd name="T10" fmla="*/ 0 w 59"/>
                <a:gd name="T11" fmla="*/ 0 h 39"/>
                <a:gd name="T12" fmla="*/ 59 w 59"/>
                <a:gd name="T13" fmla="*/ 0 h 39"/>
                <a:gd name="T14" fmla="*/ 59 w 59"/>
                <a:gd name="T15" fmla="*/ 12 h 39"/>
                <a:gd name="T16" fmla="*/ 0 w 59"/>
                <a:gd name="T17" fmla="*/ 12 h 39"/>
                <a:gd name="T18" fmla="*/ 0 w 59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9">
                  <a:moveTo>
                    <a:pt x="0" y="27"/>
                  </a:moveTo>
                  <a:lnTo>
                    <a:pt x="59" y="27"/>
                  </a:lnTo>
                  <a:lnTo>
                    <a:pt x="59" y="39"/>
                  </a:lnTo>
                  <a:lnTo>
                    <a:pt x="0" y="39"/>
                  </a:lnTo>
                  <a:lnTo>
                    <a:pt x="0" y="27"/>
                  </a:lnTo>
                  <a:close/>
                  <a:moveTo>
                    <a:pt x="0" y="0"/>
                  </a:moveTo>
                  <a:lnTo>
                    <a:pt x="59" y="0"/>
                  </a:lnTo>
                  <a:lnTo>
                    <a:pt x="59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9" name="Freeform 145"/>
            <p:cNvSpPr>
              <a:spLocks noEditPoints="1"/>
            </p:cNvSpPr>
            <p:nvPr/>
          </p:nvSpPr>
          <p:spPr bwMode="auto">
            <a:xfrm>
              <a:off x="4275" y="887"/>
              <a:ext cx="61" cy="94"/>
            </a:xfrm>
            <a:custGeom>
              <a:avLst/>
              <a:gdLst>
                <a:gd name="T0" fmla="*/ 31 w 61"/>
                <a:gd name="T1" fmla="*/ 11 h 94"/>
                <a:gd name="T2" fmla="*/ 26 w 61"/>
                <a:gd name="T3" fmla="*/ 12 h 94"/>
                <a:gd name="T4" fmla="*/ 21 w 61"/>
                <a:gd name="T5" fmla="*/ 15 h 94"/>
                <a:gd name="T6" fmla="*/ 18 w 61"/>
                <a:gd name="T7" fmla="*/ 18 h 94"/>
                <a:gd name="T8" fmla="*/ 14 w 61"/>
                <a:gd name="T9" fmla="*/ 29 h 94"/>
                <a:gd name="T10" fmla="*/ 12 w 61"/>
                <a:gd name="T11" fmla="*/ 47 h 94"/>
                <a:gd name="T12" fmla="*/ 14 w 61"/>
                <a:gd name="T13" fmla="*/ 61 h 94"/>
                <a:gd name="T14" fmla="*/ 15 w 61"/>
                <a:gd name="T15" fmla="*/ 70 h 94"/>
                <a:gd name="T16" fmla="*/ 17 w 61"/>
                <a:gd name="T17" fmla="*/ 76 h 94"/>
                <a:gd name="T18" fmla="*/ 21 w 61"/>
                <a:gd name="T19" fmla="*/ 80 h 94"/>
                <a:gd name="T20" fmla="*/ 26 w 61"/>
                <a:gd name="T21" fmla="*/ 82 h 94"/>
                <a:gd name="T22" fmla="*/ 31 w 61"/>
                <a:gd name="T23" fmla="*/ 84 h 94"/>
                <a:gd name="T24" fmla="*/ 35 w 61"/>
                <a:gd name="T25" fmla="*/ 82 h 94"/>
                <a:gd name="T26" fmla="*/ 39 w 61"/>
                <a:gd name="T27" fmla="*/ 80 h 94"/>
                <a:gd name="T28" fmla="*/ 44 w 61"/>
                <a:gd name="T29" fmla="*/ 76 h 94"/>
                <a:gd name="T30" fmla="*/ 46 w 61"/>
                <a:gd name="T31" fmla="*/ 70 h 94"/>
                <a:gd name="T32" fmla="*/ 47 w 61"/>
                <a:gd name="T33" fmla="*/ 61 h 94"/>
                <a:gd name="T34" fmla="*/ 49 w 61"/>
                <a:gd name="T35" fmla="*/ 47 h 94"/>
                <a:gd name="T36" fmla="*/ 47 w 61"/>
                <a:gd name="T37" fmla="*/ 34 h 94"/>
                <a:gd name="T38" fmla="*/ 46 w 61"/>
                <a:gd name="T39" fmla="*/ 26 h 94"/>
                <a:gd name="T40" fmla="*/ 44 w 61"/>
                <a:gd name="T41" fmla="*/ 18 h 94"/>
                <a:gd name="T42" fmla="*/ 40 w 61"/>
                <a:gd name="T43" fmla="*/ 15 h 94"/>
                <a:gd name="T44" fmla="*/ 35 w 61"/>
                <a:gd name="T45" fmla="*/ 12 h 94"/>
                <a:gd name="T46" fmla="*/ 31 w 61"/>
                <a:gd name="T47" fmla="*/ 11 h 94"/>
                <a:gd name="T48" fmla="*/ 31 w 61"/>
                <a:gd name="T49" fmla="*/ 0 h 94"/>
                <a:gd name="T50" fmla="*/ 38 w 61"/>
                <a:gd name="T51" fmla="*/ 1 h 94"/>
                <a:gd name="T52" fmla="*/ 44 w 61"/>
                <a:gd name="T53" fmla="*/ 4 h 94"/>
                <a:gd name="T54" fmla="*/ 47 w 61"/>
                <a:gd name="T55" fmla="*/ 6 h 94"/>
                <a:gd name="T56" fmla="*/ 51 w 61"/>
                <a:gd name="T57" fmla="*/ 9 h 94"/>
                <a:gd name="T58" fmla="*/ 54 w 61"/>
                <a:gd name="T59" fmla="*/ 12 h 94"/>
                <a:gd name="T60" fmla="*/ 56 w 61"/>
                <a:gd name="T61" fmla="*/ 18 h 94"/>
                <a:gd name="T62" fmla="*/ 58 w 61"/>
                <a:gd name="T63" fmla="*/ 26 h 94"/>
                <a:gd name="T64" fmla="*/ 60 w 61"/>
                <a:gd name="T65" fmla="*/ 35 h 94"/>
                <a:gd name="T66" fmla="*/ 61 w 61"/>
                <a:gd name="T67" fmla="*/ 47 h 94"/>
                <a:gd name="T68" fmla="*/ 60 w 61"/>
                <a:gd name="T69" fmla="*/ 62 h 94"/>
                <a:gd name="T70" fmla="*/ 57 w 61"/>
                <a:gd name="T71" fmla="*/ 74 h 94"/>
                <a:gd name="T72" fmla="*/ 55 w 61"/>
                <a:gd name="T73" fmla="*/ 80 h 94"/>
                <a:gd name="T74" fmla="*/ 51 w 61"/>
                <a:gd name="T75" fmla="*/ 85 h 94"/>
                <a:gd name="T76" fmla="*/ 47 w 61"/>
                <a:gd name="T77" fmla="*/ 90 h 94"/>
                <a:gd name="T78" fmla="*/ 43 w 61"/>
                <a:gd name="T79" fmla="*/ 92 h 94"/>
                <a:gd name="T80" fmla="*/ 37 w 61"/>
                <a:gd name="T81" fmla="*/ 93 h 94"/>
                <a:gd name="T82" fmla="*/ 31 w 61"/>
                <a:gd name="T83" fmla="*/ 94 h 94"/>
                <a:gd name="T84" fmla="*/ 18 w 61"/>
                <a:gd name="T85" fmla="*/ 92 h 94"/>
                <a:gd name="T86" fmla="*/ 10 w 61"/>
                <a:gd name="T87" fmla="*/ 86 h 94"/>
                <a:gd name="T88" fmla="*/ 4 w 61"/>
                <a:gd name="T89" fmla="*/ 76 h 94"/>
                <a:gd name="T90" fmla="*/ 2 w 61"/>
                <a:gd name="T91" fmla="*/ 63 h 94"/>
                <a:gd name="T92" fmla="*/ 0 w 61"/>
                <a:gd name="T93" fmla="*/ 47 h 94"/>
                <a:gd name="T94" fmla="*/ 2 w 61"/>
                <a:gd name="T95" fmla="*/ 33 h 94"/>
                <a:gd name="T96" fmla="*/ 4 w 61"/>
                <a:gd name="T97" fmla="*/ 21 h 94"/>
                <a:gd name="T98" fmla="*/ 6 w 61"/>
                <a:gd name="T99" fmla="*/ 15 h 94"/>
                <a:gd name="T100" fmla="*/ 10 w 61"/>
                <a:gd name="T101" fmla="*/ 10 h 94"/>
                <a:gd name="T102" fmla="*/ 14 w 61"/>
                <a:gd name="T103" fmla="*/ 6 h 94"/>
                <a:gd name="T104" fmla="*/ 18 w 61"/>
                <a:gd name="T105" fmla="*/ 3 h 94"/>
                <a:gd name="T106" fmla="*/ 25 w 61"/>
                <a:gd name="T107" fmla="*/ 1 h 94"/>
                <a:gd name="T108" fmla="*/ 31 w 61"/>
                <a:gd name="T10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94">
                  <a:moveTo>
                    <a:pt x="31" y="11"/>
                  </a:moveTo>
                  <a:lnTo>
                    <a:pt x="26" y="12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4" y="29"/>
                  </a:lnTo>
                  <a:lnTo>
                    <a:pt x="12" y="47"/>
                  </a:lnTo>
                  <a:lnTo>
                    <a:pt x="14" y="61"/>
                  </a:lnTo>
                  <a:lnTo>
                    <a:pt x="15" y="70"/>
                  </a:lnTo>
                  <a:lnTo>
                    <a:pt x="17" y="76"/>
                  </a:lnTo>
                  <a:lnTo>
                    <a:pt x="21" y="80"/>
                  </a:lnTo>
                  <a:lnTo>
                    <a:pt x="26" y="82"/>
                  </a:lnTo>
                  <a:lnTo>
                    <a:pt x="31" y="84"/>
                  </a:lnTo>
                  <a:lnTo>
                    <a:pt x="35" y="82"/>
                  </a:lnTo>
                  <a:lnTo>
                    <a:pt x="39" y="80"/>
                  </a:lnTo>
                  <a:lnTo>
                    <a:pt x="44" y="76"/>
                  </a:lnTo>
                  <a:lnTo>
                    <a:pt x="46" y="70"/>
                  </a:lnTo>
                  <a:lnTo>
                    <a:pt x="47" y="61"/>
                  </a:lnTo>
                  <a:lnTo>
                    <a:pt x="49" y="47"/>
                  </a:lnTo>
                  <a:lnTo>
                    <a:pt x="47" y="34"/>
                  </a:lnTo>
                  <a:lnTo>
                    <a:pt x="46" y="26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5" y="12"/>
                  </a:lnTo>
                  <a:lnTo>
                    <a:pt x="31" y="11"/>
                  </a:lnTo>
                  <a:close/>
                  <a:moveTo>
                    <a:pt x="31" y="0"/>
                  </a:moveTo>
                  <a:lnTo>
                    <a:pt x="38" y="1"/>
                  </a:lnTo>
                  <a:lnTo>
                    <a:pt x="44" y="4"/>
                  </a:lnTo>
                  <a:lnTo>
                    <a:pt x="47" y="6"/>
                  </a:lnTo>
                  <a:lnTo>
                    <a:pt x="51" y="9"/>
                  </a:lnTo>
                  <a:lnTo>
                    <a:pt x="54" y="12"/>
                  </a:lnTo>
                  <a:lnTo>
                    <a:pt x="56" y="18"/>
                  </a:lnTo>
                  <a:lnTo>
                    <a:pt x="58" y="26"/>
                  </a:lnTo>
                  <a:lnTo>
                    <a:pt x="60" y="35"/>
                  </a:lnTo>
                  <a:lnTo>
                    <a:pt x="61" y="47"/>
                  </a:lnTo>
                  <a:lnTo>
                    <a:pt x="60" y="62"/>
                  </a:lnTo>
                  <a:lnTo>
                    <a:pt x="57" y="74"/>
                  </a:lnTo>
                  <a:lnTo>
                    <a:pt x="55" y="80"/>
                  </a:lnTo>
                  <a:lnTo>
                    <a:pt x="51" y="85"/>
                  </a:lnTo>
                  <a:lnTo>
                    <a:pt x="47" y="90"/>
                  </a:lnTo>
                  <a:lnTo>
                    <a:pt x="43" y="92"/>
                  </a:lnTo>
                  <a:lnTo>
                    <a:pt x="37" y="93"/>
                  </a:lnTo>
                  <a:lnTo>
                    <a:pt x="31" y="94"/>
                  </a:lnTo>
                  <a:lnTo>
                    <a:pt x="18" y="92"/>
                  </a:lnTo>
                  <a:lnTo>
                    <a:pt x="10" y="86"/>
                  </a:lnTo>
                  <a:lnTo>
                    <a:pt x="4" y="76"/>
                  </a:lnTo>
                  <a:lnTo>
                    <a:pt x="2" y="63"/>
                  </a:lnTo>
                  <a:lnTo>
                    <a:pt x="0" y="47"/>
                  </a:lnTo>
                  <a:lnTo>
                    <a:pt x="2" y="33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5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60" name="Rectangle 146"/>
            <p:cNvSpPr>
              <a:spLocks noChangeArrowheads="1"/>
            </p:cNvSpPr>
            <p:nvPr/>
          </p:nvSpPr>
          <p:spPr bwMode="auto">
            <a:xfrm>
              <a:off x="4353" y="968"/>
              <a:ext cx="12" cy="1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61" name="Freeform 147"/>
            <p:cNvSpPr>
              <a:spLocks noEditPoints="1"/>
            </p:cNvSpPr>
            <p:nvPr/>
          </p:nvSpPr>
          <p:spPr bwMode="auto">
            <a:xfrm>
              <a:off x="4382" y="887"/>
              <a:ext cx="60" cy="94"/>
            </a:xfrm>
            <a:custGeom>
              <a:avLst/>
              <a:gdLst>
                <a:gd name="T0" fmla="*/ 30 w 60"/>
                <a:gd name="T1" fmla="*/ 11 h 94"/>
                <a:gd name="T2" fmla="*/ 25 w 60"/>
                <a:gd name="T3" fmla="*/ 12 h 94"/>
                <a:gd name="T4" fmla="*/ 21 w 60"/>
                <a:gd name="T5" fmla="*/ 15 h 94"/>
                <a:gd name="T6" fmla="*/ 18 w 60"/>
                <a:gd name="T7" fmla="*/ 18 h 94"/>
                <a:gd name="T8" fmla="*/ 14 w 60"/>
                <a:gd name="T9" fmla="*/ 29 h 94"/>
                <a:gd name="T10" fmla="*/ 12 w 60"/>
                <a:gd name="T11" fmla="*/ 47 h 94"/>
                <a:gd name="T12" fmla="*/ 13 w 60"/>
                <a:gd name="T13" fmla="*/ 61 h 94"/>
                <a:gd name="T14" fmla="*/ 14 w 60"/>
                <a:gd name="T15" fmla="*/ 70 h 94"/>
                <a:gd name="T16" fmla="*/ 18 w 60"/>
                <a:gd name="T17" fmla="*/ 76 h 94"/>
                <a:gd name="T18" fmla="*/ 21 w 60"/>
                <a:gd name="T19" fmla="*/ 80 h 94"/>
                <a:gd name="T20" fmla="*/ 25 w 60"/>
                <a:gd name="T21" fmla="*/ 82 h 94"/>
                <a:gd name="T22" fmla="*/ 30 w 60"/>
                <a:gd name="T23" fmla="*/ 84 h 94"/>
                <a:gd name="T24" fmla="*/ 35 w 60"/>
                <a:gd name="T25" fmla="*/ 82 h 94"/>
                <a:gd name="T26" fmla="*/ 40 w 60"/>
                <a:gd name="T27" fmla="*/ 80 h 94"/>
                <a:gd name="T28" fmla="*/ 43 w 60"/>
                <a:gd name="T29" fmla="*/ 76 h 94"/>
                <a:gd name="T30" fmla="*/ 46 w 60"/>
                <a:gd name="T31" fmla="*/ 70 h 94"/>
                <a:gd name="T32" fmla="*/ 48 w 60"/>
                <a:gd name="T33" fmla="*/ 61 h 94"/>
                <a:gd name="T34" fmla="*/ 48 w 60"/>
                <a:gd name="T35" fmla="*/ 47 h 94"/>
                <a:gd name="T36" fmla="*/ 48 w 60"/>
                <a:gd name="T37" fmla="*/ 34 h 94"/>
                <a:gd name="T38" fmla="*/ 46 w 60"/>
                <a:gd name="T39" fmla="*/ 26 h 94"/>
                <a:gd name="T40" fmla="*/ 43 w 60"/>
                <a:gd name="T41" fmla="*/ 18 h 94"/>
                <a:gd name="T42" fmla="*/ 40 w 60"/>
                <a:gd name="T43" fmla="*/ 15 h 94"/>
                <a:gd name="T44" fmla="*/ 35 w 60"/>
                <a:gd name="T45" fmla="*/ 12 h 94"/>
                <a:gd name="T46" fmla="*/ 30 w 60"/>
                <a:gd name="T47" fmla="*/ 11 h 94"/>
                <a:gd name="T48" fmla="*/ 30 w 60"/>
                <a:gd name="T49" fmla="*/ 0 h 94"/>
                <a:gd name="T50" fmla="*/ 37 w 60"/>
                <a:gd name="T51" fmla="*/ 1 h 94"/>
                <a:gd name="T52" fmla="*/ 43 w 60"/>
                <a:gd name="T53" fmla="*/ 4 h 94"/>
                <a:gd name="T54" fmla="*/ 47 w 60"/>
                <a:gd name="T55" fmla="*/ 6 h 94"/>
                <a:gd name="T56" fmla="*/ 50 w 60"/>
                <a:gd name="T57" fmla="*/ 9 h 94"/>
                <a:gd name="T58" fmla="*/ 53 w 60"/>
                <a:gd name="T59" fmla="*/ 12 h 94"/>
                <a:gd name="T60" fmla="*/ 55 w 60"/>
                <a:gd name="T61" fmla="*/ 18 h 94"/>
                <a:gd name="T62" fmla="*/ 58 w 60"/>
                <a:gd name="T63" fmla="*/ 26 h 94"/>
                <a:gd name="T64" fmla="*/ 60 w 60"/>
                <a:gd name="T65" fmla="*/ 35 h 94"/>
                <a:gd name="T66" fmla="*/ 60 w 60"/>
                <a:gd name="T67" fmla="*/ 47 h 94"/>
                <a:gd name="T68" fmla="*/ 59 w 60"/>
                <a:gd name="T69" fmla="*/ 62 h 94"/>
                <a:gd name="T70" fmla="*/ 56 w 60"/>
                <a:gd name="T71" fmla="*/ 74 h 94"/>
                <a:gd name="T72" fmla="*/ 54 w 60"/>
                <a:gd name="T73" fmla="*/ 80 h 94"/>
                <a:gd name="T74" fmla="*/ 52 w 60"/>
                <a:gd name="T75" fmla="*/ 85 h 94"/>
                <a:gd name="T76" fmla="*/ 47 w 60"/>
                <a:gd name="T77" fmla="*/ 90 h 94"/>
                <a:gd name="T78" fmla="*/ 42 w 60"/>
                <a:gd name="T79" fmla="*/ 92 h 94"/>
                <a:gd name="T80" fmla="*/ 37 w 60"/>
                <a:gd name="T81" fmla="*/ 93 h 94"/>
                <a:gd name="T82" fmla="*/ 30 w 60"/>
                <a:gd name="T83" fmla="*/ 94 h 94"/>
                <a:gd name="T84" fmla="*/ 18 w 60"/>
                <a:gd name="T85" fmla="*/ 92 h 94"/>
                <a:gd name="T86" fmla="*/ 9 w 60"/>
                <a:gd name="T87" fmla="*/ 86 h 94"/>
                <a:gd name="T88" fmla="*/ 4 w 60"/>
                <a:gd name="T89" fmla="*/ 76 h 94"/>
                <a:gd name="T90" fmla="*/ 1 w 60"/>
                <a:gd name="T91" fmla="*/ 63 h 94"/>
                <a:gd name="T92" fmla="*/ 0 w 60"/>
                <a:gd name="T93" fmla="*/ 47 h 94"/>
                <a:gd name="T94" fmla="*/ 1 w 60"/>
                <a:gd name="T95" fmla="*/ 33 h 94"/>
                <a:gd name="T96" fmla="*/ 3 w 60"/>
                <a:gd name="T97" fmla="*/ 21 h 94"/>
                <a:gd name="T98" fmla="*/ 6 w 60"/>
                <a:gd name="T99" fmla="*/ 15 h 94"/>
                <a:gd name="T100" fmla="*/ 9 w 60"/>
                <a:gd name="T101" fmla="*/ 10 h 94"/>
                <a:gd name="T102" fmla="*/ 14 w 60"/>
                <a:gd name="T103" fmla="*/ 6 h 94"/>
                <a:gd name="T104" fmla="*/ 18 w 60"/>
                <a:gd name="T105" fmla="*/ 3 h 94"/>
                <a:gd name="T106" fmla="*/ 24 w 60"/>
                <a:gd name="T107" fmla="*/ 1 h 94"/>
                <a:gd name="T108" fmla="*/ 30 w 60"/>
                <a:gd name="T10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94">
                  <a:moveTo>
                    <a:pt x="30" y="11"/>
                  </a:moveTo>
                  <a:lnTo>
                    <a:pt x="25" y="12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4" y="29"/>
                  </a:lnTo>
                  <a:lnTo>
                    <a:pt x="12" y="47"/>
                  </a:lnTo>
                  <a:lnTo>
                    <a:pt x="13" y="61"/>
                  </a:lnTo>
                  <a:lnTo>
                    <a:pt x="14" y="70"/>
                  </a:lnTo>
                  <a:lnTo>
                    <a:pt x="18" y="76"/>
                  </a:lnTo>
                  <a:lnTo>
                    <a:pt x="21" y="80"/>
                  </a:lnTo>
                  <a:lnTo>
                    <a:pt x="25" y="82"/>
                  </a:lnTo>
                  <a:lnTo>
                    <a:pt x="30" y="84"/>
                  </a:lnTo>
                  <a:lnTo>
                    <a:pt x="35" y="82"/>
                  </a:lnTo>
                  <a:lnTo>
                    <a:pt x="40" y="80"/>
                  </a:lnTo>
                  <a:lnTo>
                    <a:pt x="43" y="76"/>
                  </a:lnTo>
                  <a:lnTo>
                    <a:pt x="46" y="70"/>
                  </a:lnTo>
                  <a:lnTo>
                    <a:pt x="48" y="61"/>
                  </a:lnTo>
                  <a:lnTo>
                    <a:pt x="48" y="47"/>
                  </a:lnTo>
                  <a:lnTo>
                    <a:pt x="48" y="34"/>
                  </a:lnTo>
                  <a:lnTo>
                    <a:pt x="46" y="26"/>
                  </a:lnTo>
                  <a:lnTo>
                    <a:pt x="43" y="18"/>
                  </a:lnTo>
                  <a:lnTo>
                    <a:pt x="40" y="15"/>
                  </a:lnTo>
                  <a:lnTo>
                    <a:pt x="35" y="12"/>
                  </a:lnTo>
                  <a:lnTo>
                    <a:pt x="30" y="11"/>
                  </a:lnTo>
                  <a:close/>
                  <a:moveTo>
                    <a:pt x="30" y="0"/>
                  </a:moveTo>
                  <a:lnTo>
                    <a:pt x="37" y="1"/>
                  </a:lnTo>
                  <a:lnTo>
                    <a:pt x="43" y="4"/>
                  </a:lnTo>
                  <a:lnTo>
                    <a:pt x="47" y="6"/>
                  </a:lnTo>
                  <a:lnTo>
                    <a:pt x="50" y="9"/>
                  </a:lnTo>
                  <a:lnTo>
                    <a:pt x="53" y="12"/>
                  </a:lnTo>
                  <a:lnTo>
                    <a:pt x="55" y="18"/>
                  </a:lnTo>
                  <a:lnTo>
                    <a:pt x="58" y="26"/>
                  </a:lnTo>
                  <a:lnTo>
                    <a:pt x="60" y="35"/>
                  </a:lnTo>
                  <a:lnTo>
                    <a:pt x="60" y="47"/>
                  </a:lnTo>
                  <a:lnTo>
                    <a:pt x="59" y="62"/>
                  </a:lnTo>
                  <a:lnTo>
                    <a:pt x="56" y="74"/>
                  </a:lnTo>
                  <a:lnTo>
                    <a:pt x="54" y="80"/>
                  </a:lnTo>
                  <a:lnTo>
                    <a:pt x="52" y="85"/>
                  </a:lnTo>
                  <a:lnTo>
                    <a:pt x="47" y="90"/>
                  </a:lnTo>
                  <a:lnTo>
                    <a:pt x="42" y="92"/>
                  </a:lnTo>
                  <a:lnTo>
                    <a:pt x="37" y="93"/>
                  </a:lnTo>
                  <a:lnTo>
                    <a:pt x="30" y="94"/>
                  </a:lnTo>
                  <a:lnTo>
                    <a:pt x="18" y="92"/>
                  </a:lnTo>
                  <a:lnTo>
                    <a:pt x="9" y="86"/>
                  </a:lnTo>
                  <a:lnTo>
                    <a:pt x="4" y="76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1" y="33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62" name="Freeform 148"/>
            <p:cNvSpPr>
              <a:spLocks/>
            </p:cNvSpPr>
            <p:nvPr/>
          </p:nvSpPr>
          <p:spPr bwMode="auto">
            <a:xfrm>
              <a:off x="4453" y="890"/>
              <a:ext cx="60" cy="91"/>
            </a:xfrm>
            <a:custGeom>
              <a:avLst/>
              <a:gdLst>
                <a:gd name="T0" fmla="*/ 11 w 60"/>
                <a:gd name="T1" fmla="*/ 0 h 91"/>
                <a:gd name="T2" fmla="*/ 54 w 60"/>
                <a:gd name="T3" fmla="*/ 0 h 91"/>
                <a:gd name="T4" fmla="*/ 54 w 60"/>
                <a:gd name="T5" fmla="*/ 12 h 91"/>
                <a:gd name="T6" fmla="*/ 20 w 60"/>
                <a:gd name="T7" fmla="*/ 12 h 91"/>
                <a:gd name="T8" fmla="*/ 16 w 60"/>
                <a:gd name="T9" fmla="*/ 35 h 91"/>
                <a:gd name="T10" fmla="*/ 22 w 60"/>
                <a:gd name="T11" fmla="*/ 31 h 91"/>
                <a:gd name="T12" fmla="*/ 26 w 60"/>
                <a:gd name="T13" fmla="*/ 29 h 91"/>
                <a:gd name="T14" fmla="*/ 33 w 60"/>
                <a:gd name="T15" fmla="*/ 29 h 91"/>
                <a:gd name="T16" fmla="*/ 43 w 60"/>
                <a:gd name="T17" fmla="*/ 31 h 91"/>
                <a:gd name="T18" fmla="*/ 52 w 60"/>
                <a:gd name="T19" fmla="*/ 37 h 91"/>
                <a:gd name="T20" fmla="*/ 58 w 60"/>
                <a:gd name="T21" fmla="*/ 47 h 91"/>
                <a:gd name="T22" fmla="*/ 60 w 60"/>
                <a:gd name="T23" fmla="*/ 59 h 91"/>
                <a:gd name="T24" fmla="*/ 58 w 60"/>
                <a:gd name="T25" fmla="*/ 70 h 91"/>
                <a:gd name="T26" fmla="*/ 53 w 60"/>
                <a:gd name="T27" fmla="*/ 81 h 91"/>
                <a:gd name="T28" fmla="*/ 42 w 60"/>
                <a:gd name="T29" fmla="*/ 88 h 91"/>
                <a:gd name="T30" fmla="*/ 29 w 60"/>
                <a:gd name="T31" fmla="*/ 91 h 91"/>
                <a:gd name="T32" fmla="*/ 18 w 60"/>
                <a:gd name="T33" fmla="*/ 89 h 91"/>
                <a:gd name="T34" fmla="*/ 8 w 60"/>
                <a:gd name="T35" fmla="*/ 84 h 91"/>
                <a:gd name="T36" fmla="*/ 5 w 60"/>
                <a:gd name="T37" fmla="*/ 81 h 91"/>
                <a:gd name="T38" fmla="*/ 2 w 60"/>
                <a:gd name="T39" fmla="*/ 76 h 91"/>
                <a:gd name="T40" fmla="*/ 1 w 60"/>
                <a:gd name="T41" fmla="*/ 71 h 91"/>
                <a:gd name="T42" fmla="*/ 0 w 60"/>
                <a:gd name="T43" fmla="*/ 66 h 91"/>
                <a:gd name="T44" fmla="*/ 12 w 60"/>
                <a:gd name="T45" fmla="*/ 65 h 91"/>
                <a:gd name="T46" fmla="*/ 13 w 60"/>
                <a:gd name="T47" fmla="*/ 70 h 91"/>
                <a:gd name="T48" fmla="*/ 14 w 60"/>
                <a:gd name="T49" fmla="*/ 73 h 91"/>
                <a:gd name="T50" fmla="*/ 18 w 60"/>
                <a:gd name="T51" fmla="*/ 77 h 91"/>
                <a:gd name="T52" fmla="*/ 20 w 60"/>
                <a:gd name="T53" fmla="*/ 78 h 91"/>
                <a:gd name="T54" fmla="*/ 24 w 60"/>
                <a:gd name="T55" fmla="*/ 81 h 91"/>
                <a:gd name="T56" fmla="*/ 29 w 60"/>
                <a:gd name="T57" fmla="*/ 81 h 91"/>
                <a:gd name="T58" fmla="*/ 35 w 60"/>
                <a:gd name="T59" fmla="*/ 79 h 91"/>
                <a:gd name="T60" fmla="*/ 40 w 60"/>
                <a:gd name="T61" fmla="*/ 78 h 91"/>
                <a:gd name="T62" fmla="*/ 43 w 60"/>
                <a:gd name="T63" fmla="*/ 75 h 91"/>
                <a:gd name="T64" fmla="*/ 46 w 60"/>
                <a:gd name="T65" fmla="*/ 71 h 91"/>
                <a:gd name="T66" fmla="*/ 47 w 60"/>
                <a:gd name="T67" fmla="*/ 65 h 91"/>
                <a:gd name="T68" fmla="*/ 48 w 60"/>
                <a:gd name="T69" fmla="*/ 59 h 91"/>
                <a:gd name="T70" fmla="*/ 47 w 60"/>
                <a:gd name="T71" fmla="*/ 53 h 91"/>
                <a:gd name="T72" fmla="*/ 46 w 60"/>
                <a:gd name="T73" fmla="*/ 48 h 91"/>
                <a:gd name="T74" fmla="*/ 43 w 60"/>
                <a:gd name="T75" fmla="*/ 44 h 91"/>
                <a:gd name="T76" fmla="*/ 40 w 60"/>
                <a:gd name="T77" fmla="*/ 42 h 91"/>
                <a:gd name="T78" fmla="*/ 35 w 60"/>
                <a:gd name="T79" fmla="*/ 40 h 91"/>
                <a:gd name="T80" fmla="*/ 29 w 60"/>
                <a:gd name="T81" fmla="*/ 40 h 91"/>
                <a:gd name="T82" fmla="*/ 24 w 60"/>
                <a:gd name="T83" fmla="*/ 40 h 91"/>
                <a:gd name="T84" fmla="*/ 19 w 60"/>
                <a:gd name="T85" fmla="*/ 42 h 91"/>
                <a:gd name="T86" fmla="*/ 16 w 60"/>
                <a:gd name="T87" fmla="*/ 44 h 91"/>
                <a:gd name="T88" fmla="*/ 13 w 60"/>
                <a:gd name="T89" fmla="*/ 47 h 91"/>
                <a:gd name="T90" fmla="*/ 1 w 60"/>
                <a:gd name="T91" fmla="*/ 46 h 91"/>
                <a:gd name="T92" fmla="*/ 11 w 60"/>
                <a:gd name="T9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91">
                  <a:moveTo>
                    <a:pt x="11" y="0"/>
                  </a:moveTo>
                  <a:lnTo>
                    <a:pt x="54" y="0"/>
                  </a:lnTo>
                  <a:lnTo>
                    <a:pt x="54" y="12"/>
                  </a:lnTo>
                  <a:lnTo>
                    <a:pt x="20" y="12"/>
                  </a:lnTo>
                  <a:lnTo>
                    <a:pt x="16" y="35"/>
                  </a:lnTo>
                  <a:lnTo>
                    <a:pt x="22" y="31"/>
                  </a:lnTo>
                  <a:lnTo>
                    <a:pt x="26" y="29"/>
                  </a:lnTo>
                  <a:lnTo>
                    <a:pt x="33" y="29"/>
                  </a:lnTo>
                  <a:lnTo>
                    <a:pt x="43" y="31"/>
                  </a:lnTo>
                  <a:lnTo>
                    <a:pt x="52" y="37"/>
                  </a:lnTo>
                  <a:lnTo>
                    <a:pt x="58" y="47"/>
                  </a:lnTo>
                  <a:lnTo>
                    <a:pt x="60" y="59"/>
                  </a:lnTo>
                  <a:lnTo>
                    <a:pt x="58" y="70"/>
                  </a:lnTo>
                  <a:lnTo>
                    <a:pt x="53" y="81"/>
                  </a:lnTo>
                  <a:lnTo>
                    <a:pt x="42" y="88"/>
                  </a:lnTo>
                  <a:lnTo>
                    <a:pt x="29" y="91"/>
                  </a:lnTo>
                  <a:lnTo>
                    <a:pt x="18" y="89"/>
                  </a:lnTo>
                  <a:lnTo>
                    <a:pt x="8" y="84"/>
                  </a:lnTo>
                  <a:lnTo>
                    <a:pt x="5" y="81"/>
                  </a:lnTo>
                  <a:lnTo>
                    <a:pt x="2" y="76"/>
                  </a:lnTo>
                  <a:lnTo>
                    <a:pt x="1" y="71"/>
                  </a:lnTo>
                  <a:lnTo>
                    <a:pt x="0" y="66"/>
                  </a:lnTo>
                  <a:lnTo>
                    <a:pt x="12" y="65"/>
                  </a:lnTo>
                  <a:lnTo>
                    <a:pt x="13" y="70"/>
                  </a:lnTo>
                  <a:lnTo>
                    <a:pt x="14" y="73"/>
                  </a:lnTo>
                  <a:lnTo>
                    <a:pt x="18" y="77"/>
                  </a:lnTo>
                  <a:lnTo>
                    <a:pt x="20" y="78"/>
                  </a:lnTo>
                  <a:lnTo>
                    <a:pt x="24" y="81"/>
                  </a:lnTo>
                  <a:lnTo>
                    <a:pt x="29" y="81"/>
                  </a:lnTo>
                  <a:lnTo>
                    <a:pt x="35" y="79"/>
                  </a:lnTo>
                  <a:lnTo>
                    <a:pt x="40" y="78"/>
                  </a:lnTo>
                  <a:lnTo>
                    <a:pt x="43" y="75"/>
                  </a:lnTo>
                  <a:lnTo>
                    <a:pt x="46" y="71"/>
                  </a:lnTo>
                  <a:lnTo>
                    <a:pt x="47" y="65"/>
                  </a:lnTo>
                  <a:lnTo>
                    <a:pt x="48" y="59"/>
                  </a:lnTo>
                  <a:lnTo>
                    <a:pt x="47" y="53"/>
                  </a:lnTo>
                  <a:lnTo>
                    <a:pt x="46" y="48"/>
                  </a:lnTo>
                  <a:lnTo>
                    <a:pt x="43" y="44"/>
                  </a:lnTo>
                  <a:lnTo>
                    <a:pt x="40" y="42"/>
                  </a:lnTo>
                  <a:lnTo>
                    <a:pt x="35" y="40"/>
                  </a:lnTo>
                  <a:lnTo>
                    <a:pt x="29" y="40"/>
                  </a:lnTo>
                  <a:lnTo>
                    <a:pt x="24" y="40"/>
                  </a:lnTo>
                  <a:lnTo>
                    <a:pt x="19" y="42"/>
                  </a:lnTo>
                  <a:lnTo>
                    <a:pt x="16" y="44"/>
                  </a:lnTo>
                  <a:lnTo>
                    <a:pt x="13" y="47"/>
                  </a:lnTo>
                  <a:lnTo>
                    <a:pt x="1" y="4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63" name="Freeform 149"/>
            <p:cNvSpPr>
              <a:spLocks/>
            </p:cNvSpPr>
            <p:nvPr/>
          </p:nvSpPr>
          <p:spPr bwMode="auto">
            <a:xfrm>
              <a:off x="2462" y="873"/>
              <a:ext cx="67" cy="92"/>
            </a:xfrm>
            <a:custGeom>
              <a:avLst/>
              <a:gdLst>
                <a:gd name="T0" fmla="*/ 0 w 67"/>
                <a:gd name="T1" fmla="*/ 0 h 92"/>
                <a:gd name="T2" fmla="*/ 65 w 67"/>
                <a:gd name="T3" fmla="*/ 0 h 92"/>
                <a:gd name="T4" fmla="*/ 65 w 67"/>
                <a:gd name="T5" fmla="*/ 11 h 92"/>
                <a:gd name="T6" fmla="*/ 12 w 67"/>
                <a:gd name="T7" fmla="*/ 11 h 92"/>
                <a:gd name="T8" fmla="*/ 12 w 67"/>
                <a:gd name="T9" fmla="*/ 38 h 92"/>
                <a:gd name="T10" fmla="*/ 61 w 67"/>
                <a:gd name="T11" fmla="*/ 38 h 92"/>
                <a:gd name="T12" fmla="*/ 61 w 67"/>
                <a:gd name="T13" fmla="*/ 49 h 92"/>
                <a:gd name="T14" fmla="*/ 12 w 67"/>
                <a:gd name="T15" fmla="*/ 49 h 92"/>
                <a:gd name="T16" fmla="*/ 12 w 67"/>
                <a:gd name="T17" fmla="*/ 81 h 92"/>
                <a:gd name="T18" fmla="*/ 67 w 67"/>
                <a:gd name="T19" fmla="*/ 81 h 92"/>
                <a:gd name="T20" fmla="*/ 67 w 67"/>
                <a:gd name="T21" fmla="*/ 92 h 92"/>
                <a:gd name="T22" fmla="*/ 0 w 67"/>
                <a:gd name="T23" fmla="*/ 92 h 92"/>
                <a:gd name="T24" fmla="*/ 0 w 67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92">
                  <a:moveTo>
                    <a:pt x="0" y="0"/>
                  </a:moveTo>
                  <a:lnTo>
                    <a:pt x="65" y="0"/>
                  </a:lnTo>
                  <a:lnTo>
                    <a:pt x="65" y="11"/>
                  </a:lnTo>
                  <a:lnTo>
                    <a:pt x="12" y="11"/>
                  </a:lnTo>
                  <a:lnTo>
                    <a:pt x="12" y="38"/>
                  </a:lnTo>
                  <a:lnTo>
                    <a:pt x="61" y="38"/>
                  </a:lnTo>
                  <a:lnTo>
                    <a:pt x="61" y="49"/>
                  </a:lnTo>
                  <a:lnTo>
                    <a:pt x="12" y="49"/>
                  </a:lnTo>
                  <a:lnTo>
                    <a:pt x="12" y="81"/>
                  </a:lnTo>
                  <a:lnTo>
                    <a:pt x="67" y="81"/>
                  </a:lnTo>
                  <a:lnTo>
                    <a:pt x="67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64" name="Freeform 150"/>
            <p:cNvSpPr>
              <a:spLocks noEditPoints="1"/>
            </p:cNvSpPr>
            <p:nvPr/>
          </p:nvSpPr>
          <p:spPr bwMode="auto">
            <a:xfrm>
              <a:off x="2539" y="984"/>
              <a:ext cx="63" cy="39"/>
            </a:xfrm>
            <a:custGeom>
              <a:avLst/>
              <a:gdLst>
                <a:gd name="T0" fmla="*/ 12 w 63"/>
                <a:gd name="T1" fmla="*/ 7 h 39"/>
                <a:gd name="T2" fmla="*/ 7 w 63"/>
                <a:gd name="T3" fmla="*/ 10 h 39"/>
                <a:gd name="T4" fmla="*/ 3 w 63"/>
                <a:gd name="T5" fmla="*/ 16 h 39"/>
                <a:gd name="T6" fmla="*/ 3 w 63"/>
                <a:gd name="T7" fmla="*/ 23 h 39"/>
                <a:gd name="T8" fmla="*/ 7 w 63"/>
                <a:gd name="T9" fmla="*/ 28 h 39"/>
                <a:gd name="T10" fmla="*/ 14 w 63"/>
                <a:gd name="T11" fmla="*/ 31 h 39"/>
                <a:gd name="T12" fmla="*/ 22 w 63"/>
                <a:gd name="T13" fmla="*/ 28 h 39"/>
                <a:gd name="T14" fmla="*/ 25 w 63"/>
                <a:gd name="T15" fmla="*/ 22 h 39"/>
                <a:gd name="T16" fmla="*/ 24 w 63"/>
                <a:gd name="T17" fmla="*/ 12 h 39"/>
                <a:gd name="T18" fmla="*/ 18 w 63"/>
                <a:gd name="T19" fmla="*/ 7 h 39"/>
                <a:gd name="T20" fmla="*/ 47 w 63"/>
                <a:gd name="T21" fmla="*/ 4 h 39"/>
                <a:gd name="T22" fmla="*/ 41 w 63"/>
                <a:gd name="T23" fmla="*/ 5 h 39"/>
                <a:gd name="T24" fmla="*/ 37 w 63"/>
                <a:gd name="T25" fmla="*/ 11 h 39"/>
                <a:gd name="T26" fmla="*/ 35 w 63"/>
                <a:gd name="T27" fmla="*/ 17 h 39"/>
                <a:gd name="T28" fmla="*/ 35 w 63"/>
                <a:gd name="T29" fmla="*/ 26 h 39"/>
                <a:gd name="T30" fmla="*/ 38 w 63"/>
                <a:gd name="T31" fmla="*/ 33 h 39"/>
                <a:gd name="T32" fmla="*/ 47 w 63"/>
                <a:gd name="T33" fmla="*/ 35 h 39"/>
                <a:gd name="T34" fmla="*/ 53 w 63"/>
                <a:gd name="T35" fmla="*/ 33 h 39"/>
                <a:gd name="T36" fmla="*/ 58 w 63"/>
                <a:gd name="T37" fmla="*/ 28 h 39"/>
                <a:gd name="T38" fmla="*/ 59 w 63"/>
                <a:gd name="T39" fmla="*/ 19 h 39"/>
                <a:gd name="T40" fmla="*/ 58 w 63"/>
                <a:gd name="T41" fmla="*/ 11 h 39"/>
                <a:gd name="T42" fmla="*/ 53 w 63"/>
                <a:gd name="T43" fmla="*/ 6 h 39"/>
                <a:gd name="T44" fmla="*/ 47 w 63"/>
                <a:gd name="T45" fmla="*/ 4 h 39"/>
                <a:gd name="T46" fmla="*/ 49 w 63"/>
                <a:gd name="T47" fmla="*/ 0 h 39"/>
                <a:gd name="T48" fmla="*/ 58 w 63"/>
                <a:gd name="T49" fmla="*/ 5 h 39"/>
                <a:gd name="T50" fmla="*/ 61 w 63"/>
                <a:gd name="T51" fmla="*/ 13 h 39"/>
                <a:gd name="T52" fmla="*/ 61 w 63"/>
                <a:gd name="T53" fmla="*/ 24 h 39"/>
                <a:gd name="T54" fmla="*/ 58 w 63"/>
                <a:gd name="T55" fmla="*/ 33 h 39"/>
                <a:gd name="T56" fmla="*/ 51 w 63"/>
                <a:gd name="T57" fmla="*/ 39 h 39"/>
                <a:gd name="T58" fmla="*/ 42 w 63"/>
                <a:gd name="T59" fmla="*/ 37 h 39"/>
                <a:gd name="T60" fmla="*/ 36 w 63"/>
                <a:gd name="T61" fmla="*/ 33 h 39"/>
                <a:gd name="T62" fmla="*/ 31 w 63"/>
                <a:gd name="T63" fmla="*/ 25 h 39"/>
                <a:gd name="T64" fmla="*/ 24 w 63"/>
                <a:gd name="T65" fmla="*/ 33 h 39"/>
                <a:gd name="T66" fmla="*/ 15 w 63"/>
                <a:gd name="T67" fmla="*/ 36 h 39"/>
                <a:gd name="T68" fmla="*/ 8 w 63"/>
                <a:gd name="T69" fmla="*/ 34 h 39"/>
                <a:gd name="T70" fmla="*/ 2 w 63"/>
                <a:gd name="T71" fmla="*/ 28 h 39"/>
                <a:gd name="T72" fmla="*/ 0 w 63"/>
                <a:gd name="T73" fmla="*/ 19 h 39"/>
                <a:gd name="T74" fmla="*/ 2 w 63"/>
                <a:gd name="T75" fmla="*/ 11 h 39"/>
                <a:gd name="T76" fmla="*/ 7 w 63"/>
                <a:gd name="T77" fmla="*/ 5 h 39"/>
                <a:gd name="T78" fmla="*/ 14 w 63"/>
                <a:gd name="T79" fmla="*/ 2 h 39"/>
                <a:gd name="T80" fmla="*/ 22 w 63"/>
                <a:gd name="T81" fmla="*/ 5 h 39"/>
                <a:gd name="T82" fmla="*/ 25 w 63"/>
                <a:gd name="T83" fmla="*/ 10 h 39"/>
                <a:gd name="T84" fmla="*/ 31 w 63"/>
                <a:gd name="T85" fmla="*/ 7 h 39"/>
                <a:gd name="T86" fmla="*/ 37 w 63"/>
                <a:gd name="T87" fmla="*/ 1 h 39"/>
                <a:gd name="T88" fmla="*/ 44 w 63"/>
                <a:gd name="T8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" h="39">
                  <a:moveTo>
                    <a:pt x="14" y="7"/>
                  </a:moveTo>
                  <a:lnTo>
                    <a:pt x="12" y="7"/>
                  </a:lnTo>
                  <a:lnTo>
                    <a:pt x="9" y="8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7" y="28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3" y="25"/>
                  </a:lnTo>
                  <a:lnTo>
                    <a:pt x="25" y="22"/>
                  </a:lnTo>
                  <a:lnTo>
                    <a:pt x="26" y="16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4" y="7"/>
                  </a:lnTo>
                  <a:close/>
                  <a:moveTo>
                    <a:pt x="47" y="4"/>
                  </a:moveTo>
                  <a:lnTo>
                    <a:pt x="43" y="4"/>
                  </a:lnTo>
                  <a:lnTo>
                    <a:pt x="41" y="5"/>
                  </a:lnTo>
                  <a:lnTo>
                    <a:pt x="38" y="7"/>
                  </a:lnTo>
                  <a:lnTo>
                    <a:pt x="37" y="11"/>
                  </a:lnTo>
                  <a:lnTo>
                    <a:pt x="36" y="13"/>
                  </a:lnTo>
                  <a:lnTo>
                    <a:pt x="35" y="17"/>
                  </a:lnTo>
                  <a:lnTo>
                    <a:pt x="32" y="23"/>
                  </a:lnTo>
                  <a:lnTo>
                    <a:pt x="35" y="26"/>
                  </a:lnTo>
                  <a:lnTo>
                    <a:pt x="37" y="30"/>
                  </a:lnTo>
                  <a:lnTo>
                    <a:pt x="38" y="33"/>
                  </a:lnTo>
                  <a:lnTo>
                    <a:pt x="42" y="34"/>
                  </a:lnTo>
                  <a:lnTo>
                    <a:pt x="47" y="35"/>
                  </a:lnTo>
                  <a:lnTo>
                    <a:pt x="49" y="34"/>
                  </a:lnTo>
                  <a:lnTo>
                    <a:pt x="53" y="33"/>
                  </a:lnTo>
                  <a:lnTo>
                    <a:pt x="55" y="30"/>
                  </a:lnTo>
                  <a:lnTo>
                    <a:pt x="58" y="28"/>
                  </a:lnTo>
                  <a:lnTo>
                    <a:pt x="59" y="24"/>
                  </a:lnTo>
                  <a:lnTo>
                    <a:pt x="59" y="19"/>
                  </a:lnTo>
                  <a:lnTo>
                    <a:pt x="59" y="16"/>
                  </a:lnTo>
                  <a:lnTo>
                    <a:pt x="58" y="11"/>
                  </a:lnTo>
                  <a:lnTo>
                    <a:pt x="55" y="8"/>
                  </a:lnTo>
                  <a:lnTo>
                    <a:pt x="53" y="6"/>
                  </a:lnTo>
                  <a:lnTo>
                    <a:pt x="49" y="4"/>
                  </a:lnTo>
                  <a:lnTo>
                    <a:pt x="47" y="4"/>
                  </a:lnTo>
                  <a:close/>
                  <a:moveTo>
                    <a:pt x="44" y="0"/>
                  </a:moveTo>
                  <a:lnTo>
                    <a:pt x="49" y="0"/>
                  </a:lnTo>
                  <a:lnTo>
                    <a:pt x="54" y="2"/>
                  </a:lnTo>
                  <a:lnTo>
                    <a:pt x="58" y="5"/>
                  </a:lnTo>
                  <a:lnTo>
                    <a:pt x="60" y="8"/>
                  </a:lnTo>
                  <a:lnTo>
                    <a:pt x="61" y="13"/>
                  </a:lnTo>
                  <a:lnTo>
                    <a:pt x="63" y="19"/>
                  </a:lnTo>
                  <a:lnTo>
                    <a:pt x="61" y="24"/>
                  </a:lnTo>
                  <a:lnTo>
                    <a:pt x="60" y="29"/>
                  </a:lnTo>
                  <a:lnTo>
                    <a:pt x="58" y="33"/>
                  </a:lnTo>
                  <a:lnTo>
                    <a:pt x="54" y="36"/>
                  </a:lnTo>
                  <a:lnTo>
                    <a:pt x="51" y="39"/>
                  </a:lnTo>
                  <a:lnTo>
                    <a:pt x="47" y="39"/>
                  </a:lnTo>
                  <a:lnTo>
                    <a:pt x="42" y="37"/>
                  </a:lnTo>
                  <a:lnTo>
                    <a:pt x="38" y="35"/>
                  </a:lnTo>
                  <a:lnTo>
                    <a:pt x="36" y="33"/>
                  </a:lnTo>
                  <a:lnTo>
                    <a:pt x="34" y="29"/>
                  </a:lnTo>
                  <a:lnTo>
                    <a:pt x="31" y="25"/>
                  </a:lnTo>
                  <a:lnTo>
                    <a:pt x="28" y="30"/>
                  </a:lnTo>
                  <a:lnTo>
                    <a:pt x="24" y="33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12" y="35"/>
                  </a:lnTo>
                  <a:lnTo>
                    <a:pt x="8" y="34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5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5" y="10"/>
                  </a:lnTo>
                  <a:lnTo>
                    <a:pt x="28" y="13"/>
                  </a:lnTo>
                  <a:lnTo>
                    <a:pt x="31" y="7"/>
                  </a:lnTo>
                  <a:lnTo>
                    <a:pt x="35" y="2"/>
                  </a:lnTo>
                  <a:lnTo>
                    <a:pt x="37" y="1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65" name="Freeform 151"/>
            <p:cNvSpPr>
              <a:spLocks noEditPoints="1"/>
            </p:cNvSpPr>
            <p:nvPr/>
          </p:nvSpPr>
          <p:spPr bwMode="auto">
            <a:xfrm>
              <a:off x="2611" y="899"/>
              <a:ext cx="59" cy="39"/>
            </a:xfrm>
            <a:custGeom>
              <a:avLst/>
              <a:gdLst>
                <a:gd name="T0" fmla="*/ 0 w 59"/>
                <a:gd name="T1" fmla="*/ 27 h 39"/>
                <a:gd name="T2" fmla="*/ 59 w 59"/>
                <a:gd name="T3" fmla="*/ 27 h 39"/>
                <a:gd name="T4" fmla="*/ 59 w 59"/>
                <a:gd name="T5" fmla="*/ 39 h 39"/>
                <a:gd name="T6" fmla="*/ 0 w 59"/>
                <a:gd name="T7" fmla="*/ 39 h 39"/>
                <a:gd name="T8" fmla="*/ 0 w 59"/>
                <a:gd name="T9" fmla="*/ 27 h 39"/>
                <a:gd name="T10" fmla="*/ 0 w 59"/>
                <a:gd name="T11" fmla="*/ 0 h 39"/>
                <a:gd name="T12" fmla="*/ 59 w 59"/>
                <a:gd name="T13" fmla="*/ 0 h 39"/>
                <a:gd name="T14" fmla="*/ 59 w 59"/>
                <a:gd name="T15" fmla="*/ 12 h 39"/>
                <a:gd name="T16" fmla="*/ 0 w 59"/>
                <a:gd name="T17" fmla="*/ 12 h 39"/>
                <a:gd name="T18" fmla="*/ 0 w 59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9">
                  <a:moveTo>
                    <a:pt x="0" y="27"/>
                  </a:moveTo>
                  <a:lnTo>
                    <a:pt x="59" y="27"/>
                  </a:lnTo>
                  <a:lnTo>
                    <a:pt x="59" y="39"/>
                  </a:lnTo>
                  <a:lnTo>
                    <a:pt x="0" y="39"/>
                  </a:lnTo>
                  <a:lnTo>
                    <a:pt x="0" y="27"/>
                  </a:lnTo>
                  <a:close/>
                  <a:moveTo>
                    <a:pt x="0" y="0"/>
                  </a:moveTo>
                  <a:lnTo>
                    <a:pt x="59" y="0"/>
                  </a:lnTo>
                  <a:lnTo>
                    <a:pt x="59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66" name="Freeform 152"/>
            <p:cNvSpPr>
              <a:spLocks/>
            </p:cNvSpPr>
            <p:nvPr/>
          </p:nvSpPr>
          <p:spPr bwMode="auto">
            <a:xfrm>
              <a:off x="2720" y="874"/>
              <a:ext cx="60" cy="92"/>
            </a:xfrm>
            <a:custGeom>
              <a:avLst/>
              <a:gdLst>
                <a:gd name="T0" fmla="*/ 11 w 60"/>
                <a:gd name="T1" fmla="*/ 0 h 92"/>
                <a:gd name="T2" fmla="*/ 55 w 60"/>
                <a:gd name="T3" fmla="*/ 0 h 92"/>
                <a:gd name="T4" fmla="*/ 55 w 60"/>
                <a:gd name="T5" fmla="*/ 12 h 92"/>
                <a:gd name="T6" fmla="*/ 20 w 60"/>
                <a:gd name="T7" fmla="*/ 12 h 92"/>
                <a:gd name="T8" fmla="*/ 17 w 60"/>
                <a:gd name="T9" fmla="*/ 35 h 92"/>
                <a:gd name="T10" fmla="*/ 22 w 60"/>
                <a:gd name="T11" fmla="*/ 31 h 92"/>
                <a:gd name="T12" fmla="*/ 28 w 60"/>
                <a:gd name="T13" fmla="*/ 30 h 92"/>
                <a:gd name="T14" fmla="*/ 33 w 60"/>
                <a:gd name="T15" fmla="*/ 29 h 92"/>
                <a:gd name="T16" fmla="*/ 43 w 60"/>
                <a:gd name="T17" fmla="*/ 31 h 92"/>
                <a:gd name="T18" fmla="*/ 52 w 60"/>
                <a:gd name="T19" fmla="*/ 37 h 92"/>
                <a:gd name="T20" fmla="*/ 58 w 60"/>
                <a:gd name="T21" fmla="*/ 47 h 92"/>
                <a:gd name="T22" fmla="*/ 60 w 60"/>
                <a:gd name="T23" fmla="*/ 59 h 92"/>
                <a:gd name="T24" fmla="*/ 59 w 60"/>
                <a:gd name="T25" fmla="*/ 71 h 92"/>
                <a:gd name="T26" fmla="*/ 53 w 60"/>
                <a:gd name="T27" fmla="*/ 81 h 92"/>
                <a:gd name="T28" fmla="*/ 43 w 60"/>
                <a:gd name="T29" fmla="*/ 89 h 92"/>
                <a:gd name="T30" fmla="*/ 29 w 60"/>
                <a:gd name="T31" fmla="*/ 92 h 92"/>
                <a:gd name="T32" fmla="*/ 18 w 60"/>
                <a:gd name="T33" fmla="*/ 91 h 92"/>
                <a:gd name="T34" fmla="*/ 10 w 60"/>
                <a:gd name="T35" fmla="*/ 85 h 92"/>
                <a:gd name="T36" fmla="*/ 6 w 60"/>
                <a:gd name="T37" fmla="*/ 81 h 92"/>
                <a:gd name="T38" fmla="*/ 4 w 60"/>
                <a:gd name="T39" fmla="*/ 77 h 92"/>
                <a:gd name="T40" fmla="*/ 1 w 60"/>
                <a:gd name="T41" fmla="*/ 72 h 92"/>
                <a:gd name="T42" fmla="*/ 0 w 60"/>
                <a:gd name="T43" fmla="*/ 66 h 92"/>
                <a:gd name="T44" fmla="*/ 12 w 60"/>
                <a:gd name="T45" fmla="*/ 65 h 92"/>
                <a:gd name="T46" fmla="*/ 13 w 60"/>
                <a:gd name="T47" fmla="*/ 70 h 92"/>
                <a:gd name="T48" fmla="*/ 16 w 60"/>
                <a:gd name="T49" fmla="*/ 74 h 92"/>
                <a:gd name="T50" fmla="*/ 18 w 60"/>
                <a:gd name="T51" fmla="*/ 77 h 92"/>
                <a:gd name="T52" fmla="*/ 22 w 60"/>
                <a:gd name="T53" fmla="*/ 80 h 92"/>
                <a:gd name="T54" fmla="*/ 25 w 60"/>
                <a:gd name="T55" fmla="*/ 81 h 92"/>
                <a:gd name="T56" fmla="*/ 30 w 60"/>
                <a:gd name="T57" fmla="*/ 81 h 92"/>
                <a:gd name="T58" fmla="*/ 35 w 60"/>
                <a:gd name="T59" fmla="*/ 81 h 92"/>
                <a:gd name="T60" fmla="*/ 40 w 60"/>
                <a:gd name="T61" fmla="*/ 79 h 92"/>
                <a:gd name="T62" fmla="*/ 43 w 60"/>
                <a:gd name="T63" fmla="*/ 75 h 92"/>
                <a:gd name="T64" fmla="*/ 46 w 60"/>
                <a:gd name="T65" fmla="*/ 71 h 92"/>
                <a:gd name="T66" fmla="*/ 48 w 60"/>
                <a:gd name="T67" fmla="*/ 66 h 92"/>
                <a:gd name="T68" fmla="*/ 48 w 60"/>
                <a:gd name="T69" fmla="*/ 60 h 92"/>
                <a:gd name="T70" fmla="*/ 48 w 60"/>
                <a:gd name="T71" fmla="*/ 54 h 92"/>
                <a:gd name="T72" fmla="*/ 46 w 60"/>
                <a:gd name="T73" fmla="*/ 50 h 92"/>
                <a:gd name="T74" fmla="*/ 43 w 60"/>
                <a:gd name="T75" fmla="*/ 45 h 92"/>
                <a:gd name="T76" fmla="*/ 40 w 60"/>
                <a:gd name="T77" fmla="*/ 42 h 92"/>
                <a:gd name="T78" fmla="*/ 35 w 60"/>
                <a:gd name="T79" fmla="*/ 41 h 92"/>
                <a:gd name="T80" fmla="*/ 30 w 60"/>
                <a:gd name="T81" fmla="*/ 40 h 92"/>
                <a:gd name="T82" fmla="*/ 24 w 60"/>
                <a:gd name="T83" fmla="*/ 40 h 92"/>
                <a:gd name="T84" fmla="*/ 20 w 60"/>
                <a:gd name="T85" fmla="*/ 42 h 92"/>
                <a:gd name="T86" fmla="*/ 17 w 60"/>
                <a:gd name="T87" fmla="*/ 45 h 92"/>
                <a:gd name="T88" fmla="*/ 13 w 60"/>
                <a:gd name="T89" fmla="*/ 48 h 92"/>
                <a:gd name="T90" fmla="*/ 1 w 60"/>
                <a:gd name="T91" fmla="*/ 47 h 92"/>
                <a:gd name="T92" fmla="*/ 11 w 60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92">
                  <a:moveTo>
                    <a:pt x="11" y="0"/>
                  </a:moveTo>
                  <a:lnTo>
                    <a:pt x="55" y="0"/>
                  </a:lnTo>
                  <a:lnTo>
                    <a:pt x="55" y="12"/>
                  </a:lnTo>
                  <a:lnTo>
                    <a:pt x="20" y="12"/>
                  </a:lnTo>
                  <a:lnTo>
                    <a:pt x="17" y="35"/>
                  </a:lnTo>
                  <a:lnTo>
                    <a:pt x="22" y="31"/>
                  </a:lnTo>
                  <a:lnTo>
                    <a:pt x="28" y="30"/>
                  </a:lnTo>
                  <a:lnTo>
                    <a:pt x="33" y="29"/>
                  </a:lnTo>
                  <a:lnTo>
                    <a:pt x="43" y="31"/>
                  </a:lnTo>
                  <a:lnTo>
                    <a:pt x="52" y="37"/>
                  </a:lnTo>
                  <a:lnTo>
                    <a:pt x="58" y="47"/>
                  </a:lnTo>
                  <a:lnTo>
                    <a:pt x="60" y="59"/>
                  </a:lnTo>
                  <a:lnTo>
                    <a:pt x="59" y="71"/>
                  </a:lnTo>
                  <a:lnTo>
                    <a:pt x="53" y="81"/>
                  </a:lnTo>
                  <a:lnTo>
                    <a:pt x="43" y="89"/>
                  </a:lnTo>
                  <a:lnTo>
                    <a:pt x="29" y="92"/>
                  </a:lnTo>
                  <a:lnTo>
                    <a:pt x="18" y="91"/>
                  </a:lnTo>
                  <a:lnTo>
                    <a:pt x="10" y="85"/>
                  </a:lnTo>
                  <a:lnTo>
                    <a:pt x="6" y="81"/>
                  </a:lnTo>
                  <a:lnTo>
                    <a:pt x="4" y="77"/>
                  </a:lnTo>
                  <a:lnTo>
                    <a:pt x="1" y="72"/>
                  </a:lnTo>
                  <a:lnTo>
                    <a:pt x="0" y="66"/>
                  </a:lnTo>
                  <a:lnTo>
                    <a:pt x="12" y="65"/>
                  </a:lnTo>
                  <a:lnTo>
                    <a:pt x="13" y="70"/>
                  </a:lnTo>
                  <a:lnTo>
                    <a:pt x="16" y="74"/>
                  </a:lnTo>
                  <a:lnTo>
                    <a:pt x="18" y="77"/>
                  </a:lnTo>
                  <a:lnTo>
                    <a:pt x="22" y="80"/>
                  </a:lnTo>
                  <a:lnTo>
                    <a:pt x="25" y="81"/>
                  </a:lnTo>
                  <a:lnTo>
                    <a:pt x="30" y="81"/>
                  </a:lnTo>
                  <a:lnTo>
                    <a:pt x="35" y="81"/>
                  </a:lnTo>
                  <a:lnTo>
                    <a:pt x="40" y="79"/>
                  </a:lnTo>
                  <a:lnTo>
                    <a:pt x="43" y="75"/>
                  </a:lnTo>
                  <a:lnTo>
                    <a:pt x="46" y="71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8" y="54"/>
                  </a:lnTo>
                  <a:lnTo>
                    <a:pt x="46" y="50"/>
                  </a:lnTo>
                  <a:lnTo>
                    <a:pt x="43" y="45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30" y="40"/>
                  </a:lnTo>
                  <a:lnTo>
                    <a:pt x="24" y="40"/>
                  </a:lnTo>
                  <a:lnTo>
                    <a:pt x="20" y="42"/>
                  </a:lnTo>
                  <a:lnTo>
                    <a:pt x="17" y="45"/>
                  </a:lnTo>
                  <a:lnTo>
                    <a:pt x="13" y="48"/>
                  </a:lnTo>
                  <a:lnTo>
                    <a:pt x="1" y="4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67" name="Freeform 153"/>
            <p:cNvSpPr>
              <a:spLocks/>
            </p:cNvSpPr>
            <p:nvPr/>
          </p:nvSpPr>
          <p:spPr bwMode="auto">
            <a:xfrm>
              <a:off x="2825" y="904"/>
              <a:ext cx="59" cy="62"/>
            </a:xfrm>
            <a:custGeom>
              <a:avLst/>
              <a:gdLst>
                <a:gd name="T0" fmla="*/ 13 w 59"/>
                <a:gd name="T1" fmla="*/ 0 h 62"/>
                <a:gd name="T2" fmla="*/ 16 w 59"/>
                <a:gd name="T3" fmla="*/ 0 h 62"/>
                <a:gd name="T4" fmla="*/ 18 w 59"/>
                <a:gd name="T5" fmla="*/ 7 h 62"/>
                <a:gd name="T6" fmla="*/ 21 w 59"/>
                <a:gd name="T7" fmla="*/ 15 h 62"/>
                <a:gd name="T8" fmla="*/ 34 w 59"/>
                <a:gd name="T9" fmla="*/ 47 h 62"/>
                <a:gd name="T10" fmla="*/ 46 w 59"/>
                <a:gd name="T11" fmla="*/ 28 h 62"/>
                <a:gd name="T12" fmla="*/ 47 w 59"/>
                <a:gd name="T13" fmla="*/ 23 h 62"/>
                <a:gd name="T14" fmla="*/ 48 w 59"/>
                <a:gd name="T15" fmla="*/ 18 h 62"/>
                <a:gd name="T16" fmla="*/ 48 w 59"/>
                <a:gd name="T17" fmla="*/ 16 h 62"/>
                <a:gd name="T18" fmla="*/ 47 w 59"/>
                <a:gd name="T19" fmla="*/ 13 h 62"/>
                <a:gd name="T20" fmla="*/ 47 w 59"/>
                <a:gd name="T21" fmla="*/ 10 h 62"/>
                <a:gd name="T22" fmla="*/ 47 w 59"/>
                <a:gd name="T23" fmla="*/ 7 h 62"/>
                <a:gd name="T24" fmla="*/ 47 w 59"/>
                <a:gd name="T25" fmla="*/ 5 h 62"/>
                <a:gd name="T26" fmla="*/ 48 w 59"/>
                <a:gd name="T27" fmla="*/ 3 h 62"/>
                <a:gd name="T28" fmla="*/ 51 w 59"/>
                <a:gd name="T29" fmla="*/ 1 h 62"/>
                <a:gd name="T30" fmla="*/ 53 w 59"/>
                <a:gd name="T31" fmla="*/ 0 h 62"/>
                <a:gd name="T32" fmla="*/ 56 w 59"/>
                <a:gd name="T33" fmla="*/ 1 h 62"/>
                <a:gd name="T34" fmla="*/ 57 w 59"/>
                <a:gd name="T35" fmla="*/ 3 h 62"/>
                <a:gd name="T36" fmla="*/ 58 w 59"/>
                <a:gd name="T37" fmla="*/ 4 h 62"/>
                <a:gd name="T38" fmla="*/ 59 w 59"/>
                <a:gd name="T39" fmla="*/ 7 h 62"/>
                <a:gd name="T40" fmla="*/ 58 w 59"/>
                <a:gd name="T41" fmla="*/ 12 h 62"/>
                <a:gd name="T42" fmla="*/ 57 w 59"/>
                <a:gd name="T43" fmla="*/ 16 h 62"/>
                <a:gd name="T44" fmla="*/ 54 w 59"/>
                <a:gd name="T45" fmla="*/ 22 h 62"/>
                <a:gd name="T46" fmla="*/ 43 w 59"/>
                <a:gd name="T47" fmla="*/ 38 h 62"/>
                <a:gd name="T48" fmla="*/ 29 w 59"/>
                <a:gd name="T49" fmla="*/ 62 h 62"/>
                <a:gd name="T50" fmla="*/ 28 w 59"/>
                <a:gd name="T51" fmla="*/ 62 h 62"/>
                <a:gd name="T52" fmla="*/ 12 w 59"/>
                <a:gd name="T53" fmla="*/ 22 h 62"/>
                <a:gd name="T54" fmla="*/ 11 w 59"/>
                <a:gd name="T55" fmla="*/ 16 h 62"/>
                <a:gd name="T56" fmla="*/ 8 w 59"/>
                <a:gd name="T57" fmla="*/ 12 h 62"/>
                <a:gd name="T58" fmla="*/ 7 w 59"/>
                <a:gd name="T59" fmla="*/ 10 h 62"/>
                <a:gd name="T60" fmla="*/ 5 w 59"/>
                <a:gd name="T61" fmla="*/ 7 h 62"/>
                <a:gd name="T62" fmla="*/ 2 w 59"/>
                <a:gd name="T63" fmla="*/ 7 h 62"/>
                <a:gd name="T64" fmla="*/ 0 w 59"/>
                <a:gd name="T65" fmla="*/ 7 h 62"/>
                <a:gd name="T66" fmla="*/ 0 w 59"/>
                <a:gd name="T67" fmla="*/ 5 h 62"/>
                <a:gd name="T68" fmla="*/ 13 w 59"/>
                <a:gd name="T6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2">
                  <a:moveTo>
                    <a:pt x="13" y="0"/>
                  </a:moveTo>
                  <a:lnTo>
                    <a:pt x="16" y="0"/>
                  </a:lnTo>
                  <a:lnTo>
                    <a:pt x="18" y="7"/>
                  </a:lnTo>
                  <a:lnTo>
                    <a:pt x="21" y="15"/>
                  </a:lnTo>
                  <a:lnTo>
                    <a:pt x="34" y="47"/>
                  </a:lnTo>
                  <a:lnTo>
                    <a:pt x="46" y="28"/>
                  </a:lnTo>
                  <a:lnTo>
                    <a:pt x="47" y="23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7" y="13"/>
                  </a:lnTo>
                  <a:lnTo>
                    <a:pt x="47" y="10"/>
                  </a:lnTo>
                  <a:lnTo>
                    <a:pt x="47" y="7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51" y="1"/>
                  </a:lnTo>
                  <a:lnTo>
                    <a:pt x="53" y="0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8" y="4"/>
                  </a:lnTo>
                  <a:lnTo>
                    <a:pt x="59" y="7"/>
                  </a:lnTo>
                  <a:lnTo>
                    <a:pt x="58" y="12"/>
                  </a:lnTo>
                  <a:lnTo>
                    <a:pt x="57" y="16"/>
                  </a:lnTo>
                  <a:lnTo>
                    <a:pt x="54" y="22"/>
                  </a:lnTo>
                  <a:lnTo>
                    <a:pt x="43" y="38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12" y="22"/>
                  </a:lnTo>
                  <a:lnTo>
                    <a:pt x="11" y="16"/>
                  </a:lnTo>
                  <a:lnTo>
                    <a:pt x="8" y="12"/>
                  </a:lnTo>
                  <a:lnTo>
                    <a:pt x="7" y="10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68" name="Freeform 154"/>
            <p:cNvSpPr>
              <a:spLocks noEditPoints="1"/>
            </p:cNvSpPr>
            <p:nvPr/>
          </p:nvSpPr>
          <p:spPr bwMode="auto">
            <a:xfrm>
              <a:off x="2930" y="899"/>
              <a:ext cx="60" cy="39"/>
            </a:xfrm>
            <a:custGeom>
              <a:avLst/>
              <a:gdLst>
                <a:gd name="T0" fmla="*/ 0 w 60"/>
                <a:gd name="T1" fmla="*/ 27 h 39"/>
                <a:gd name="T2" fmla="*/ 60 w 60"/>
                <a:gd name="T3" fmla="*/ 27 h 39"/>
                <a:gd name="T4" fmla="*/ 60 w 60"/>
                <a:gd name="T5" fmla="*/ 39 h 39"/>
                <a:gd name="T6" fmla="*/ 0 w 60"/>
                <a:gd name="T7" fmla="*/ 39 h 39"/>
                <a:gd name="T8" fmla="*/ 0 w 60"/>
                <a:gd name="T9" fmla="*/ 27 h 39"/>
                <a:gd name="T10" fmla="*/ 0 w 60"/>
                <a:gd name="T11" fmla="*/ 0 h 39"/>
                <a:gd name="T12" fmla="*/ 60 w 60"/>
                <a:gd name="T13" fmla="*/ 0 h 39"/>
                <a:gd name="T14" fmla="*/ 60 w 60"/>
                <a:gd name="T15" fmla="*/ 12 h 39"/>
                <a:gd name="T16" fmla="*/ 0 w 60"/>
                <a:gd name="T17" fmla="*/ 12 h 39"/>
                <a:gd name="T18" fmla="*/ 0 w 60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39">
                  <a:moveTo>
                    <a:pt x="0" y="27"/>
                  </a:moveTo>
                  <a:lnTo>
                    <a:pt x="60" y="27"/>
                  </a:lnTo>
                  <a:lnTo>
                    <a:pt x="60" y="39"/>
                  </a:lnTo>
                  <a:lnTo>
                    <a:pt x="0" y="39"/>
                  </a:lnTo>
                  <a:lnTo>
                    <a:pt x="0" y="27"/>
                  </a:lnTo>
                  <a:close/>
                  <a:moveTo>
                    <a:pt x="0" y="0"/>
                  </a:moveTo>
                  <a:lnTo>
                    <a:pt x="60" y="0"/>
                  </a:lnTo>
                  <a:lnTo>
                    <a:pt x="60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69" name="Freeform 155"/>
            <p:cNvSpPr>
              <a:spLocks noEditPoints="1"/>
            </p:cNvSpPr>
            <p:nvPr/>
          </p:nvSpPr>
          <p:spPr bwMode="auto">
            <a:xfrm>
              <a:off x="3040" y="873"/>
              <a:ext cx="60" cy="93"/>
            </a:xfrm>
            <a:custGeom>
              <a:avLst/>
              <a:gdLst>
                <a:gd name="T0" fmla="*/ 30 w 60"/>
                <a:gd name="T1" fmla="*/ 11 h 93"/>
                <a:gd name="T2" fmla="*/ 25 w 60"/>
                <a:gd name="T3" fmla="*/ 11 h 93"/>
                <a:gd name="T4" fmla="*/ 20 w 60"/>
                <a:gd name="T5" fmla="*/ 13 h 93"/>
                <a:gd name="T6" fmla="*/ 17 w 60"/>
                <a:gd name="T7" fmla="*/ 17 h 93"/>
                <a:gd name="T8" fmla="*/ 13 w 60"/>
                <a:gd name="T9" fmla="*/ 28 h 93"/>
                <a:gd name="T10" fmla="*/ 12 w 60"/>
                <a:gd name="T11" fmla="*/ 46 h 93"/>
                <a:gd name="T12" fmla="*/ 12 w 60"/>
                <a:gd name="T13" fmla="*/ 59 h 93"/>
                <a:gd name="T14" fmla="*/ 14 w 60"/>
                <a:gd name="T15" fmla="*/ 69 h 93"/>
                <a:gd name="T16" fmla="*/ 17 w 60"/>
                <a:gd name="T17" fmla="*/ 76 h 93"/>
                <a:gd name="T18" fmla="*/ 20 w 60"/>
                <a:gd name="T19" fmla="*/ 80 h 93"/>
                <a:gd name="T20" fmla="*/ 25 w 60"/>
                <a:gd name="T21" fmla="*/ 82 h 93"/>
                <a:gd name="T22" fmla="*/ 30 w 60"/>
                <a:gd name="T23" fmla="*/ 82 h 93"/>
                <a:gd name="T24" fmla="*/ 35 w 60"/>
                <a:gd name="T25" fmla="*/ 82 h 93"/>
                <a:gd name="T26" fmla="*/ 39 w 60"/>
                <a:gd name="T27" fmla="*/ 80 h 93"/>
                <a:gd name="T28" fmla="*/ 42 w 60"/>
                <a:gd name="T29" fmla="*/ 76 h 93"/>
                <a:gd name="T30" fmla="*/ 46 w 60"/>
                <a:gd name="T31" fmla="*/ 69 h 93"/>
                <a:gd name="T32" fmla="*/ 47 w 60"/>
                <a:gd name="T33" fmla="*/ 59 h 93"/>
                <a:gd name="T34" fmla="*/ 48 w 60"/>
                <a:gd name="T35" fmla="*/ 46 h 93"/>
                <a:gd name="T36" fmla="*/ 47 w 60"/>
                <a:gd name="T37" fmla="*/ 34 h 93"/>
                <a:gd name="T38" fmla="*/ 46 w 60"/>
                <a:gd name="T39" fmla="*/ 24 h 93"/>
                <a:gd name="T40" fmla="*/ 42 w 60"/>
                <a:gd name="T41" fmla="*/ 18 h 93"/>
                <a:gd name="T42" fmla="*/ 39 w 60"/>
                <a:gd name="T43" fmla="*/ 13 h 93"/>
                <a:gd name="T44" fmla="*/ 35 w 60"/>
                <a:gd name="T45" fmla="*/ 11 h 93"/>
                <a:gd name="T46" fmla="*/ 30 w 60"/>
                <a:gd name="T47" fmla="*/ 11 h 93"/>
                <a:gd name="T48" fmla="*/ 30 w 60"/>
                <a:gd name="T49" fmla="*/ 0 h 93"/>
                <a:gd name="T50" fmla="*/ 37 w 60"/>
                <a:gd name="T51" fmla="*/ 0 h 93"/>
                <a:gd name="T52" fmla="*/ 43 w 60"/>
                <a:gd name="T53" fmla="*/ 2 h 93"/>
                <a:gd name="T54" fmla="*/ 47 w 60"/>
                <a:gd name="T55" fmla="*/ 5 h 93"/>
                <a:gd name="T56" fmla="*/ 49 w 60"/>
                <a:gd name="T57" fmla="*/ 7 h 93"/>
                <a:gd name="T58" fmla="*/ 52 w 60"/>
                <a:gd name="T59" fmla="*/ 11 h 93"/>
                <a:gd name="T60" fmla="*/ 56 w 60"/>
                <a:gd name="T61" fmla="*/ 17 h 93"/>
                <a:gd name="T62" fmla="*/ 58 w 60"/>
                <a:gd name="T63" fmla="*/ 25 h 93"/>
                <a:gd name="T64" fmla="*/ 59 w 60"/>
                <a:gd name="T65" fmla="*/ 34 h 93"/>
                <a:gd name="T66" fmla="*/ 60 w 60"/>
                <a:gd name="T67" fmla="*/ 46 h 93"/>
                <a:gd name="T68" fmla="*/ 59 w 60"/>
                <a:gd name="T69" fmla="*/ 61 h 93"/>
                <a:gd name="T70" fmla="*/ 57 w 60"/>
                <a:gd name="T71" fmla="*/ 72 h 93"/>
                <a:gd name="T72" fmla="*/ 54 w 60"/>
                <a:gd name="T73" fmla="*/ 78 h 93"/>
                <a:gd name="T74" fmla="*/ 51 w 60"/>
                <a:gd name="T75" fmla="*/ 84 h 93"/>
                <a:gd name="T76" fmla="*/ 47 w 60"/>
                <a:gd name="T77" fmla="*/ 88 h 93"/>
                <a:gd name="T78" fmla="*/ 42 w 60"/>
                <a:gd name="T79" fmla="*/ 90 h 93"/>
                <a:gd name="T80" fmla="*/ 36 w 60"/>
                <a:gd name="T81" fmla="*/ 93 h 93"/>
                <a:gd name="T82" fmla="*/ 30 w 60"/>
                <a:gd name="T83" fmla="*/ 93 h 93"/>
                <a:gd name="T84" fmla="*/ 18 w 60"/>
                <a:gd name="T85" fmla="*/ 90 h 93"/>
                <a:gd name="T86" fmla="*/ 8 w 60"/>
                <a:gd name="T87" fmla="*/ 84 h 93"/>
                <a:gd name="T88" fmla="*/ 4 w 60"/>
                <a:gd name="T89" fmla="*/ 75 h 93"/>
                <a:gd name="T90" fmla="*/ 1 w 60"/>
                <a:gd name="T91" fmla="*/ 61 h 93"/>
                <a:gd name="T92" fmla="*/ 0 w 60"/>
                <a:gd name="T93" fmla="*/ 46 h 93"/>
                <a:gd name="T94" fmla="*/ 1 w 60"/>
                <a:gd name="T95" fmla="*/ 31 h 93"/>
                <a:gd name="T96" fmla="*/ 4 w 60"/>
                <a:gd name="T97" fmla="*/ 20 h 93"/>
                <a:gd name="T98" fmla="*/ 6 w 60"/>
                <a:gd name="T99" fmla="*/ 13 h 93"/>
                <a:gd name="T100" fmla="*/ 10 w 60"/>
                <a:gd name="T101" fmla="*/ 8 h 93"/>
                <a:gd name="T102" fmla="*/ 13 w 60"/>
                <a:gd name="T103" fmla="*/ 5 h 93"/>
                <a:gd name="T104" fmla="*/ 18 w 60"/>
                <a:gd name="T105" fmla="*/ 2 h 93"/>
                <a:gd name="T106" fmla="*/ 23 w 60"/>
                <a:gd name="T107" fmla="*/ 0 h 93"/>
                <a:gd name="T108" fmla="*/ 30 w 60"/>
                <a:gd name="T10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93">
                  <a:moveTo>
                    <a:pt x="30" y="11"/>
                  </a:moveTo>
                  <a:lnTo>
                    <a:pt x="25" y="11"/>
                  </a:lnTo>
                  <a:lnTo>
                    <a:pt x="20" y="13"/>
                  </a:lnTo>
                  <a:lnTo>
                    <a:pt x="17" y="17"/>
                  </a:lnTo>
                  <a:lnTo>
                    <a:pt x="13" y="28"/>
                  </a:lnTo>
                  <a:lnTo>
                    <a:pt x="12" y="46"/>
                  </a:lnTo>
                  <a:lnTo>
                    <a:pt x="12" y="59"/>
                  </a:lnTo>
                  <a:lnTo>
                    <a:pt x="14" y="69"/>
                  </a:lnTo>
                  <a:lnTo>
                    <a:pt x="17" y="76"/>
                  </a:lnTo>
                  <a:lnTo>
                    <a:pt x="20" y="80"/>
                  </a:lnTo>
                  <a:lnTo>
                    <a:pt x="25" y="82"/>
                  </a:lnTo>
                  <a:lnTo>
                    <a:pt x="30" y="82"/>
                  </a:lnTo>
                  <a:lnTo>
                    <a:pt x="35" y="82"/>
                  </a:lnTo>
                  <a:lnTo>
                    <a:pt x="39" y="80"/>
                  </a:lnTo>
                  <a:lnTo>
                    <a:pt x="42" y="76"/>
                  </a:lnTo>
                  <a:lnTo>
                    <a:pt x="46" y="69"/>
                  </a:lnTo>
                  <a:lnTo>
                    <a:pt x="47" y="59"/>
                  </a:lnTo>
                  <a:lnTo>
                    <a:pt x="48" y="46"/>
                  </a:lnTo>
                  <a:lnTo>
                    <a:pt x="47" y="34"/>
                  </a:lnTo>
                  <a:lnTo>
                    <a:pt x="46" y="24"/>
                  </a:lnTo>
                  <a:lnTo>
                    <a:pt x="42" y="18"/>
                  </a:lnTo>
                  <a:lnTo>
                    <a:pt x="39" y="13"/>
                  </a:lnTo>
                  <a:lnTo>
                    <a:pt x="35" y="11"/>
                  </a:lnTo>
                  <a:lnTo>
                    <a:pt x="30" y="11"/>
                  </a:lnTo>
                  <a:close/>
                  <a:moveTo>
                    <a:pt x="30" y="0"/>
                  </a:moveTo>
                  <a:lnTo>
                    <a:pt x="37" y="0"/>
                  </a:lnTo>
                  <a:lnTo>
                    <a:pt x="43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2" y="11"/>
                  </a:lnTo>
                  <a:lnTo>
                    <a:pt x="56" y="17"/>
                  </a:lnTo>
                  <a:lnTo>
                    <a:pt x="58" y="25"/>
                  </a:lnTo>
                  <a:lnTo>
                    <a:pt x="59" y="34"/>
                  </a:lnTo>
                  <a:lnTo>
                    <a:pt x="60" y="46"/>
                  </a:lnTo>
                  <a:lnTo>
                    <a:pt x="59" y="61"/>
                  </a:lnTo>
                  <a:lnTo>
                    <a:pt x="57" y="72"/>
                  </a:lnTo>
                  <a:lnTo>
                    <a:pt x="54" y="78"/>
                  </a:lnTo>
                  <a:lnTo>
                    <a:pt x="51" y="84"/>
                  </a:lnTo>
                  <a:lnTo>
                    <a:pt x="47" y="88"/>
                  </a:lnTo>
                  <a:lnTo>
                    <a:pt x="42" y="90"/>
                  </a:lnTo>
                  <a:lnTo>
                    <a:pt x="36" y="93"/>
                  </a:lnTo>
                  <a:lnTo>
                    <a:pt x="30" y="93"/>
                  </a:lnTo>
                  <a:lnTo>
                    <a:pt x="18" y="90"/>
                  </a:lnTo>
                  <a:lnTo>
                    <a:pt x="8" y="84"/>
                  </a:lnTo>
                  <a:lnTo>
                    <a:pt x="4" y="75"/>
                  </a:lnTo>
                  <a:lnTo>
                    <a:pt x="1" y="61"/>
                  </a:lnTo>
                  <a:lnTo>
                    <a:pt x="0" y="46"/>
                  </a:lnTo>
                  <a:lnTo>
                    <a:pt x="1" y="31"/>
                  </a:lnTo>
                  <a:lnTo>
                    <a:pt x="4" y="20"/>
                  </a:lnTo>
                  <a:lnTo>
                    <a:pt x="6" y="13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70" name="Rectangle 156"/>
            <p:cNvSpPr>
              <a:spLocks noChangeArrowheads="1"/>
            </p:cNvSpPr>
            <p:nvPr/>
          </p:nvSpPr>
          <p:spPr bwMode="auto">
            <a:xfrm>
              <a:off x="3117" y="953"/>
              <a:ext cx="12" cy="1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71" name="Freeform 157"/>
            <p:cNvSpPr>
              <a:spLocks/>
            </p:cNvSpPr>
            <p:nvPr/>
          </p:nvSpPr>
          <p:spPr bwMode="auto">
            <a:xfrm>
              <a:off x="3146" y="873"/>
              <a:ext cx="61" cy="93"/>
            </a:xfrm>
            <a:custGeom>
              <a:avLst/>
              <a:gdLst>
                <a:gd name="T0" fmla="*/ 36 w 61"/>
                <a:gd name="T1" fmla="*/ 0 h 93"/>
                <a:gd name="T2" fmla="*/ 46 w 61"/>
                <a:gd name="T3" fmla="*/ 5 h 93"/>
                <a:gd name="T4" fmla="*/ 52 w 61"/>
                <a:gd name="T5" fmla="*/ 11 h 93"/>
                <a:gd name="T6" fmla="*/ 56 w 61"/>
                <a:gd name="T7" fmla="*/ 23 h 93"/>
                <a:gd name="T8" fmla="*/ 52 w 61"/>
                <a:gd name="T9" fmla="*/ 34 h 93"/>
                <a:gd name="T10" fmla="*/ 46 w 61"/>
                <a:gd name="T11" fmla="*/ 38 h 93"/>
                <a:gd name="T12" fmla="*/ 47 w 61"/>
                <a:gd name="T13" fmla="*/ 42 h 93"/>
                <a:gd name="T14" fmla="*/ 56 w 61"/>
                <a:gd name="T15" fmla="*/ 49 h 93"/>
                <a:gd name="T16" fmla="*/ 59 w 61"/>
                <a:gd name="T17" fmla="*/ 58 h 93"/>
                <a:gd name="T18" fmla="*/ 58 w 61"/>
                <a:gd name="T19" fmla="*/ 75 h 93"/>
                <a:gd name="T20" fmla="*/ 41 w 61"/>
                <a:gd name="T21" fmla="*/ 90 h 93"/>
                <a:gd name="T22" fmla="*/ 18 w 61"/>
                <a:gd name="T23" fmla="*/ 92 h 93"/>
                <a:gd name="T24" fmla="*/ 6 w 61"/>
                <a:gd name="T25" fmla="*/ 82 h 93"/>
                <a:gd name="T26" fmla="*/ 1 w 61"/>
                <a:gd name="T27" fmla="*/ 73 h 93"/>
                <a:gd name="T28" fmla="*/ 12 w 61"/>
                <a:gd name="T29" fmla="*/ 66 h 93"/>
                <a:gd name="T30" fmla="*/ 16 w 61"/>
                <a:gd name="T31" fmla="*/ 76 h 93"/>
                <a:gd name="T32" fmla="*/ 22 w 61"/>
                <a:gd name="T33" fmla="*/ 81 h 93"/>
                <a:gd name="T34" fmla="*/ 30 w 61"/>
                <a:gd name="T35" fmla="*/ 82 h 93"/>
                <a:gd name="T36" fmla="*/ 40 w 61"/>
                <a:gd name="T37" fmla="*/ 80 h 93"/>
                <a:gd name="T38" fmla="*/ 46 w 61"/>
                <a:gd name="T39" fmla="*/ 73 h 93"/>
                <a:gd name="T40" fmla="*/ 49 w 61"/>
                <a:gd name="T41" fmla="*/ 64 h 93"/>
                <a:gd name="T42" fmla="*/ 46 w 61"/>
                <a:gd name="T43" fmla="*/ 55 h 93"/>
                <a:gd name="T44" fmla="*/ 40 w 61"/>
                <a:gd name="T45" fmla="*/ 48 h 93"/>
                <a:gd name="T46" fmla="*/ 30 w 61"/>
                <a:gd name="T47" fmla="*/ 47 h 93"/>
                <a:gd name="T48" fmla="*/ 23 w 61"/>
                <a:gd name="T49" fmla="*/ 48 h 93"/>
                <a:gd name="T50" fmla="*/ 26 w 61"/>
                <a:gd name="T51" fmla="*/ 37 h 93"/>
                <a:gd name="T52" fmla="*/ 38 w 61"/>
                <a:gd name="T53" fmla="*/ 34 h 93"/>
                <a:gd name="T54" fmla="*/ 43 w 61"/>
                <a:gd name="T55" fmla="*/ 28 h 93"/>
                <a:gd name="T56" fmla="*/ 43 w 61"/>
                <a:gd name="T57" fmla="*/ 19 h 93"/>
                <a:gd name="T58" fmla="*/ 39 w 61"/>
                <a:gd name="T59" fmla="*/ 14 h 93"/>
                <a:gd name="T60" fmla="*/ 33 w 61"/>
                <a:gd name="T61" fmla="*/ 11 h 93"/>
                <a:gd name="T62" fmla="*/ 26 w 61"/>
                <a:gd name="T63" fmla="*/ 11 h 93"/>
                <a:gd name="T64" fmla="*/ 20 w 61"/>
                <a:gd name="T65" fmla="*/ 14 h 93"/>
                <a:gd name="T66" fmla="*/ 15 w 61"/>
                <a:gd name="T67" fmla="*/ 20 h 93"/>
                <a:gd name="T68" fmla="*/ 1 w 61"/>
                <a:gd name="T69" fmla="*/ 24 h 93"/>
                <a:gd name="T70" fmla="*/ 6 w 61"/>
                <a:gd name="T71" fmla="*/ 11 h 93"/>
                <a:gd name="T72" fmla="*/ 16 w 61"/>
                <a:gd name="T73" fmla="*/ 2 h 93"/>
                <a:gd name="T74" fmla="*/ 29 w 61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93">
                  <a:moveTo>
                    <a:pt x="29" y="0"/>
                  </a:moveTo>
                  <a:lnTo>
                    <a:pt x="36" y="0"/>
                  </a:lnTo>
                  <a:lnTo>
                    <a:pt x="43" y="2"/>
                  </a:lnTo>
                  <a:lnTo>
                    <a:pt x="46" y="5"/>
                  </a:lnTo>
                  <a:lnTo>
                    <a:pt x="50" y="8"/>
                  </a:lnTo>
                  <a:lnTo>
                    <a:pt x="52" y="11"/>
                  </a:lnTo>
                  <a:lnTo>
                    <a:pt x="55" y="17"/>
                  </a:lnTo>
                  <a:lnTo>
                    <a:pt x="56" y="23"/>
                  </a:lnTo>
                  <a:lnTo>
                    <a:pt x="55" y="29"/>
                  </a:lnTo>
                  <a:lnTo>
                    <a:pt x="52" y="34"/>
                  </a:lnTo>
                  <a:lnTo>
                    <a:pt x="50" y="36"/>
                  </a:lnTo>
                  <a:lnTo>
                    <a:pt x="46" y="38"/>
                  </a:lnTo>
                  <a:lnTo>
                    <a:pt x="43" y="41"/>
                  </a:lnTo>
                  <a:lnTo>
                    <a:pt x="47" y="42"/>
                  </a:lnTo>
                  <a:lnTo>
                    <a:pt x="52" y="46"/>
                  </a:lnTo>
                  <a:lnTo>
                    <a:pt x="56" y="49"/>
                  </a:lnTo>
                  <a:lnTo>
                    <a:pt x="58" y="53"/>
                  </a:lnTo>
                  <a:lnTo>
                    <a:pt x="59" y="58"/>
                  </a:lnTo>
                  <a:lnTo>
                    <a:pt x="61" y="64"/>
                  </a:lnTo>
                  <a:lnTo>
                    <a:pt x="58" y="75"/>
                  </a:lnTo>
                  <a:lnTo>
                    <a:pt x="52" y="84"/>
                  </a:lnTo>
                  <a:lnTo>
                    <a:pt x="41" y="90"/>
                  </a:lnTo>
                  <a:lnTo>
                    <a:pt x="29" y="93"/>
                  </a:lnTo>
                  <a:lnTo>
                    <a:pt x="18" y="92"/>
                  </a:lnTo>
                  <a:lnTo>
                    <a:pt x="10" y="86"/>
                  </a:lnTo>
                  <a:lnTo>
                    <a:pt x="6" y="82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7"/>
                  </a:lnTo>
                  <a:lnTo>
                    <a:pt x="12" y="66"/>
                  </a:lnTo>
                  <a:lnTo>
                    <a:pt x="14" y="71"/>
                  </a:lnTo>
                  <a:lnTo>
                    <a:pt x="16" y="76"/>
                  </a:lnTo>
                  <a:lnTo>
                    <a:pt x="18" y="78"/>
                  </a:lnTo>
                  <a:lnTo>
                    <a:pt x="22" y="81"/>
                  </a:lnTo>
                  <a:lnTo>
                    <a:pt x="26" y="82"/>
                  </a:lnTo>
                  <a:lnTo>
                    <a:pt x="30" y="82"/>
                  </a:lnTo>
                  <a:lnTo>
                    <a:pt x="35" y="82"/>
                  </a:lnTo>
                  <a:lnTo>
                    <a:pt x="40" y="80"/>
                  </a:lnTo>
                  <a:lnTo>
                    <a:pt x="44" y="77"/>
                  </a:lnTo>
                  <a:lnTo>
                    <a:pt x="46" y="73"/>
                  </a:lnTo>
                  <a:lnTo>
                    <a:pt x="49" y="69"/>
                  </a:lnTo>
                  <a:lnTo>
                    <a:pt x="49" y="64"/>
                  </a:lnTo>
                  <a:lnTo>
                    <a:pt x="49" y="59"/>
                  </a:lnTo>
                  <a:lnTo>
                    <a:pt x="46" y="55"/>
                  </a:lnTo>
                  <a:lnTo>
                    <a:pt x="44" y="52"/>
                  </a:lnTo>
                  <a:lnTo>
                    <a:pt x="40" y="48"/>
                  </a:lnTo>
                  <a:lnTo>
                    <a:pt x="35" y="47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3" y="4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33" y="36"/>
                  </a:lnTo>
                  <a:lnTo>
                    <a:pt x="38" y="34"/>
                  </a:lnTo>
                  <a:lnTo>
                    <a:pt x="41" y="31"/>
                  </a:lnTo>
                  <a:lnTo>
                    <a:pt x="43" y="28"/>
                  </a:lnTo>
                  <a:lnTo>
                    <a:pt x="44" y="23"/>
                  </a:lnTo>
                  <a:lnTo>
                    <a:pt x="43" y="19"/>
                  </a:lnTo>
                  <a:lnTo>
                    <a:pt x="41" y="17"/>
                  </a:lnTo>
                  <a:lnTo>
                    <a:pt x="39" y="14"/>
                  </a:lnTo>
                  <a:lnTo>
                    <a:pt x="36" y="12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17" y="17"/>
                  </a:lnTo>
                  <a:lnTo>
                    <a:pt x="15" y="20"/>
                  </a:lnTo>
                  <a:lnTo>
                    <a:pt x="14" y="25"/>
                  </a:lnTo>
                  <a:lnTo>
                    <a:pt x="1" y="24"/>
                  </a:lnTo>
                  <a:lnTo>
                    <a:pt x="4" y="17"/>
                  </a:lnTo>
                  <a:lnTo>
                    <a:pt x="6" y="11"/>
                  </a:lnTo>
                  <a:lnTo>
                    <a:pt x="11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72" name="Freeform 158"/>
            <p:cNvSpPr>
              <a:spLocks/>
            </p:cNvSpPr>
            <p:nvPr/>
          </p:nvSpPr>
          <p:spPr bwMode="auto">
            <a:xfrm>
              <a:off x="2827" y="2214"/>
              <a:ext cx="61" cy="93"/>
            </a:xfrm>
            <a:custGeom>
              <a:avLst/>
              <a:gdLst>
                <a:gd name="T0" fmla="*/ 0 w 61"/>
                <a:gd name="T1" fmla="*/ 0 h 93"/>
                <a:gd name="T2" fmla="*/ 12 w 61"/>
                <a:gd name="T3" fmla="*/ 0 h 93"/>
                <a:gd name="T4" fmla="*/ 26 w 61"/>
                <a:gd name="T5" fmla="*/ 36 h 93"/>
                <a:gd name="T6" fmla="*/ 28 w 61"/>
                <a:gd name="T7" fmla="*/ 43 h 93"/>
                <a:gd name="T8" fmla="*/ 31 w 61"/>
                <a:gd name="T9" fmla="*/ 50 h 93"/>
                <a:gd name="T10" fmla="*/ 33 w 61"/>
                <a:gd name="T11" fmla="*/ 44 h 93"/>
                <a:gd name="T12" fmla="*/ 35 w 61"/>
                <a:gd name="T13" fmla="*/ 38 h 93"/>
                <a:gd name="T14" fmla="*/ 48 w 61"/>
                <a:gd name="T15" fmla="*/ 0 h 93"/>
                <a:gd name="T16" fmla="*/ 61 w 61"/>
                <a:gd name="T17" fmla="*/ 0 h 93"/>
                <a:gd name="T18" fmla="*/ 38 w 61"/>
                <a:gd name="T19" fmla="*/ 68 h 93"/>
                <a:gd name="T20" fmla="*/ 34 w 61"/>
                <a:gd name="T21" fmla="*/ 74 h 93"/>
                <a:gd name="T22" fmla="*/ 33 w 61"/>
                <a:gd name="T23" fmla="*/ 79 h 93"/>
                <a:gd name="T24" fmla="*/ 31 w 61"/>
                <a:gd name="T25" fmla="*/ 83 h 93"/>
                <a:gd name="T26" fmla="*/ 27 w 61"/>
                <a:gd name="T27" fmla="*/ 87 h 93"/>
                <a:gd name="T28" fmla="*/ 23 w 61"/>
                <a:gd name="T29" fmla="*/ 90 h 93"/>
                <a:gd name="T30" fmla="*/ 20 w 61"/>
                <a:gd name="T31" fmla="*/ 93 h 93"/>
                <a:gd name="T32" fmla="*/ 14 w 61"/>
                <a:gd name="T33" fmla="*/ 93 h 93"/>
                <a:gd name="T34" fmla="*/ 10 w 61"/>
                <a:gd name="T35" fmla="*/ 93 h 93"/>
                <a:gd name="T36" fmla="*/ 6 w 61"/>
                <a:gd name="T37" fmla="*/ 91 h 93"/>
                <a:gd name="T38" fmla="*/ 5 w 61"/>
                <a:gd name="T39" fmla="*/ 80 h 93"/>
                <a:gd name="T40" fmla="*/ 9 w 61"/>
                <a:gd name="T41" fmla="*/ 82 h 93"/>
                <a:gd name="T42" fmla="*/ 11 w 61"/>
                <a:gd name="T43" fmla="*/ 82 h 93"/>
                <a:gd name="T44" fmla="*/ 15 w 61"/>
                <a:gd name="T45" fmla="*/ 82 h 93"/>
                <a:gd name="T46" fmla="*/ 17 w 61"/>
                <a:gd name="T47" fmla="*/ 80 h 93"/>
                <a:gd name="T48" fmla="*/ 20 w 61"/>
                <a:gd name="T49" fmla="*/ 79 h 93"/>
                <a:gd name="T50" fmla="*/ 21 w 61"/>
                <a:gd name="T51" fmla="*/ 77 h 93"/>
                <a:gd name="T52" fmla="*/ 22 w 61"/>
                <a:gd name="T53" fmla="*/ 76 h 93"/>
                <a:gd name="T54" fmla="*/ 23 w 61"/>
                <a:gd name="T55" fmla="*/ 73 h 93"/>
                <a:gd name="T56" fmla="*/ 25 w 61"/>
                <a:gd name="T57" fmla="*/ 68 h 93"/>
                <a:gd name="T58" fmla="*/ 25 w 61"/>
                <a:gd name="T59" fmla="*/ 67 h 93"/>
                <a:gd name="T60" fmla="*/ 26 w 61"/>
                <a:gd name="T61" fmla="*/ 66 h 93"/>
                <a:gd name="T62" fmla="*/ 0 w 61"/>
                <a:gd name="T6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93">
                  <a:moveTo>
                    <a:pt x="0" y="0"/>
                  </a:moveTo>
                  <a:lnTo>
                    <a:pt x="12" y="0"/>
                  </a:lnTo>
                  <a:lnTo>
                    <a:pt x="26" y="36"/>
                  </a:lnTo>
                  <a:lnTo>
                    <a:pt x="28" y="43"/>
                  </a:lnTo>
                  <a:lnTo>
                    <a:pt x="31" y="50"/>
                  </a:lnTo>
                  <a:lnTo>
                    <a:pt x="33" y="44"/>
                  </a:lnTo>
                  <a:lnTo>
                    <a:pt x="35" y="38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38" y="68"/>
                  </a:lnTo>
                  <a:lnTo>
                    <a:pt x="34" y="74"/>
                  </a:lnTo>
                  <a:lnTo>
                    <a:pt x="33" y="79"/>
                  </a:lnTo>
                  <a:lnTo>
                    <a:pt x="31" y="83"/>
                  </a:lnTo>
                  <a:lnTo>
                    <a:pt x="27" y="87"/>
                  </a:lnTo>
                  <a:lnTo>
                    <a:pt x="23" y="90"/>
                  </a:lnTo>
                  <a:lnTo>
                    <a:pt x="20" y="93"/>
                  </a:lnTo>
                  <a:lnTo>
                    <a:pt x="14" y="93"/>
                  </a:lnTo>
                  <a:lnTo>
                    <a:pt x="10" y="93"/>
                  </a:lnTo>
                  <a:lnTo>
                    <a:pt x="6" y="91"/>
                  </a:lnTo>
                  <a:lnTo>
                    <a:pt x="5" y="80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5" y="82"/>
                  </a:lnTo>
                  <a:lnTo>
                    <a:pt x="17" y="80"/>
                  </a:lnTo>
                  <a:lnTo>
                    <a:pt x="20" y="79"/>
                  </a:lnTo>
                  <a:lnTo>
                    <a:pt x="21" y="77"/>
                  </a:lnTo>
                  <a:lnTo>
                    <a:pt x="22" y="76"/>
                  </a:lnTo>
                  <a:lnTo>
                    <a:pt x="23" y="73"/>
                  </a:lnTo>
                  <a:lnTo>
                    <a:pt x="25" y="68"/>
                  </a:lnTo>
                  <a:lnTo>
                    <a:pt x="25" y="67"/>
                  </a:lnTo>
                  <a:lnTo>
                    <a:pt x="26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73" name="Freeform 159"/>
            <p:cNvSpPr>
              <a:spLocks/>
            </p:cNvSpPr>
            <p:nvPr/>
          </p:nvSpPr>
          <p:spPr bwMode="auto">
            <a:xfrm>
              <a:off x="4147" y="2218"/>
              <a:ext cx="61" cy="93"/>
            </a:xfrm>
            <a:custGeom>
              <a:avLst/>
              <a:gdLst>
                <a:gd name="T0" fmla="*/ 0 w 61"/>
                <a:gd name="T1" fmla="*/ 0 h 93"/>
                <a:gd name="T2" fmla="*/ 14 w 61"/>
                <a:gd name="T3" fmla="*/ 0 h 93"/>
                <a:gd name="T4" fmla="*/ 27 w 61"/>
                <a:gd name="T5" fmla="*/ 37 h 93"/>
                <a:gd name="T6" fmla="*/ 29 w 61"/>
                <a:gd name="T7" fmla="*/ 44 h 93"/>
                <a:gd name="T8" fmla="*/ 32 w 61"/>
                <a:gd name="T9" fmla="*/ 51 h 93"/>
                <a:gd name="T10" fmla="*/ 33 w 61"/>
                <a:gd name="T11" fmla="*/ 45 h 93"/>
                <a:gd name="T12" fmla="*/ 35 w 61"/>
                <a:gd name="T13" fmla="*/ 39 h 93"/>
                <a:gd name="T14" fmla="*/ 49 w 61"/>
                <a:gd name="T15" fmla="*/ 0 h 93"/>
                <a:gd name="T16" fmla="*/ 61 w 61"/>
                <a:gd name="T17" fmla="*/ 0 h 93"/>
                <a:gd name="T18" fmla="*/ 38 w 61"/>
                <a:gd name="T19" fmla="*/ 68 h 93"/>
                <a:gd name="T20" fmla="*/ 35 w 61"/>
                <a:gd name="T21" fmla="*/ 75 h 93"/>
                <a:gd name="T22" fmla="*/ 33 w 61"/>
                <a:gd name="T23" fmla="*/ 80 h 93"/>
                <a:gd name="T24" fmla="*/ 32 w 61"/>
                <a:gd name="T25" fmla="*/ 83 h 93"/>
                <a:gd name="T26" fmla="*/ 28 w 61"/>
                <a:gd name="T27" fmla="*/ 87 h 93"/>
                <a:gd name="T28" fmla="*/ 25 w 61"/>
                <a:gd name="T29" fmla="*/ 91 h 93"/>
                <a:gd name="T30" fmla="*/ 20 w 61"/>
                <a:gd name="T31" fmla="*/ 92 h 93"/>
                <a:gd name="T32" fmla="*/ 15 w 61"/>
                <a:gd name="T33" fmla="*/ 93 h 93"/>
                <a:gd name="T34" fmla="*/ 11 w 61"/>
                <a:gd name="T35" fmla="*/ 93 h 93"/>
                <a:gd name="T36" fmla="*/ 8 w 61"/>
                <a:gd name="T37" fmla="*/ 92 h 93"/>
                <a:gd name="T38" fmla="*/ 6 w 61"/>
                <a:gd name="T39" fmla="*/ 81 h 93"/>
                <a:gd name="T40" fmla="*/ 9 w 61"/>
                <a:gd name="T41" fmla="*/ 83 h 93"/>
                <a:gd name="T42" fmla="*/ 12 w 61"/>
                <a:gd name="T43" fmla="*/ 83 h 93"/>
                <a:gd name="T44" fmla="*/ 15 w 61"/>
                <a:gd name="T45" fmla="*/ 83 h 93"/>
                <a:gd name="T46" fmla="*/ 18 w 61"/>
                <a:gd name="T47" fmla="*/ 81 h 93"/>
                <a:gd name="T48" fmla="*/ 20 w 61"/>
                <a:gd name="T49" fmla="*/ 80 h 93"/>
                <a:gd name="T50" fmla="*/ 22 w 61"/>
                <a:gd name="T51" fmla="*/ 78 h 93"/>
                <a:gd name="T52" fmla="*/ 22 w 61"/>
                <a:gd name="T53" fmla="*/ 76 h 93"/>
                <a:gd name="T54" fmla="*/ 23 w 61"/>
                <a:gd name="T55" fmla="*/ 73 h 93"/>
                <a:gd name="T56" fmla="*/ 25 w 61"/>
                <a:gd name="T57" fmla="*/ 69 h 93"/>
                <a:gd name="T58" fmla="*/ 26 w 61"/>
                <a:gd name="T59" fmla="*/ 68 h 93"/>
                <a:gd name="T60" fmla="*/ 26 w 61"/>
                <a:gd name="T61" fmla="*/ 67 h 93"/>
                <a:gd name="T62" fmla="*/ 0 w 61"/>
                <a:gd name="T6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93">
                  <a:moveTo>
                    <a:pt x="0" y="0"/>
                  </a:moveTo>
                  <a:lnTo>
                    <a:pt x="14" y="0"/>
                  </a:lnTo>
                  <a:lnTo>
                    <a:pt x="27" y="37"/>
                  </a:lnTo>
                  <a:lnTo>
                    <a:pt x="29" y="44"/>
                  </a:lnTo>
                  <a:lnTo>
                    <a:pt x="32" y="51"/>
                  </a:lnTo>
                  <a:lnTo>
                    <a:pt x="33" y="45"/>
                  </a:lnTo>
                  <a:lnTo>
                    <a:pt x="35" y="39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38" y="68"/>
                  </a:lnTo>
                  <a:lnTo>
                    <a:pt x="35" y="75"/>
                  </a:lnTo>
                  <a:lnTo>
                    <a:pt x="33" y="80"/>
                  </a:lnTo>
                  <a:lnTo>
                    <a:pt x="32" y="83"/>
                  </a:lnTo>
                  <a:lnTo>
                    <a:pt x="28" y="87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5" y="93"/>
                  </a:lnTo>
                  <a:lnTo>
                    <a:pt x="11" y="93"/>
                  </a:lnTo>
                  <a:lnTo>
                    <a:pt x="8" y="92"/>
                  </a:lnTo>
                  <a:lnTo>
                    <a:pt x="6" y="81"/>
                  </a:lnTo>
                  <a:lnTo>
                    <a:pt x="9" y="83"/>
                  </a:lnTo>
                  <a:lnTo>
                    <a:pt x="12" y="83"/>
                  </a:lnTo>
                  <a:lnTo>
                    <a:pt x="15" y="83"/>
                  </a:lnTo>
                  <a:lnTo>
                    <a:pt x="18" y="81"/>
                  </a:lnTo>
                  <a:lnTo>
                    <a:pt x="20" y="80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3" y="73"/>
                  </a:lnTo>
                  <a:lnTo>
                    <a:pt x="25" y="69"/>
                  </a:lnTo>
                  <a:lnTo>
                    <a:pt x="26" y="68"/>
                  </a:lnTo>
                  <a:lnTo>
                    <a:pt x="26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274" name="Group 162"/>
          <p:cNvGrpSpPr>
            <a:grpSpLocks noChangeAspect="1"/>
          </p:cNvGrpSpPr>
          <p:nvPr/>
        </p:nvGrpSpPr>
        <p:grpSpPr bwMode="auto">
          <a:xfrm>
            <a:off x="984250" y="4221163"/>
            <a:ext cx="6972300" cy="2114550"/>
            <a:chOff x="620" y="2659"/>
            <a:chExt cx="4392" cy="1332"/>
          </a:xfrm>
        </p:grpSpPr>
        <p:sp>
          <p:nvSpPr>
            <p:cNvPr id="6275" name="AutoShape 161"/>
            <p:cNvSpPr>
              <a:spLocks noChangeAspect="1" noChangeArrowheads="1" noTextEdit="1"/>
            </p:cNvSpPr>
            <p:nvPr/>
          </p:nvSpPr>
          <p:spPr bwMode="auto">
            <a:xfrm>
              <a:off x="620" y="2659"/>
              <a:ext cx="4392" cy="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276" name="Group 363"/>
            <p:cNvGrpSpPr>
              <a:grpSpLocks/>
            </p:cNvGrpSpPr>
            <p:nvPr/>
          </p:nvGrpSpPr>
          <p:grpSpPr bwMode="auto">
            <a:xfrm>
              <a:off x="656" y="2679"/>
              <a:ext cx="4263" cy="1108"/>
              <a:chOff x="656" y="2679"/>
              <a:chExt cx="4263" cy="1108"/>
            </a:xfrm>
          </p:grpSpPr>
          <p:sp>
            <p:nvSpPr>
              <p:cNvPr id="6316" name="Rectangle 165"/>
              <p:cNvSpPr>
                <a:spLocks noChangeArrowheads="1"/>
              </p:cNvSpPr>
              <p:nvPr/>
            </p:nvSpPr>
            <p:spPr bwMode="auto">
              <a:xfrm>
                <a:off x="861" y="2796"/>
                <a:ext cx="745" cy="85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17" name="Line 166"/>
              <p:cNvSpPr>
                <a:spLocks noChangeShapeType="1"/>
              </p:cNvSpPr>
              <p:nvPr/>
            </p:nvSpPr>
            <p:spPr bwMode="auto">
              <a:xfrm flipV="1">
                <a:off x="861" y="2796"/>
                <a:ext cx="0" cy="853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18" name="Line 167"/>
              <p:cNvSpPr>
                <a:spLocks noChangeShapeType="1"/>
              </p:cNvSpPr>
              <p:nvPr/>
            </p:nvSpPr>
            <p:spPr bwMode="auto">
              <a:xfrm>
                <a:off x="861" y="2796"/>
                <a:ext cx="745" cy="0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19" name="Line 168"/>
              <p:cNvSpPr>
                <a:spLocks noChangeShapeType="1"/>
              </p:cNvSpPr>
              <p:nvPr/>
            </p:nvSpPr>
            <p:spPr bwMode="auto">
              <a:xfrm>
                <a:off x="1606" y="2796"/>
                <a:ext cx="0" cy="853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0" name="Line 169"/>
              <p:cNvSpPr>
                <a:spLocks noChangeShapeType="1"/>
              </p:cNvSpPr>
              <p:nvPr/>
            </p:nvSpPr>
            <p:spPr bwMode="auto">
              <a:xfrm flipH="1">
                <a:off x="861" y="3649"/>
                <a:ext cx="745" cy="0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1" name="Line 170"/>
              <p:cNvSpPr>
                <a:spLocks noChangeShapeType="1"/>
              </p:cNvSpPr>
              <p:nvPr/>
            </p:nvSpPr>
            <p:spPr bwMode="auto">
              <a:xfrm>
                <a:off x="861" y="2796"/>
                <a:ext cx="74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2" name="Line 171"/>
              <p:cNvSpPr>
                <a:spLocks noChangeShapeType="1"/>
              </p:cNvSpPr>
              <p:nvPr/>
            </p:nvSpPr>
            <p:spPr bwMode="auto">
              <a:xfrm>
                <a:off x="861" y="3649"/>
                <a:ext cx="74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3" name="Line 172"/>
              <p:cNvSpPr>
                <a:spLocks noChangeShapeType="1"/>
              </p:cNvSpPr>
              <p:nvPr/>
            </p:nvSpPr>
            <p:spPr bwMode="auto">
              <a:xfrm flipV="1">
                <a:off x="1606" y="2796"/>
                <a:ext cx="0" cy="85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4" name="Line 173"/>
              <p:cNvSpPr>
                <a:spLocks noChangeShapeType="1"/>
              </p:cNvSpPr>
              <p:nvPr/>
            </p:nvSpPr>
            <p:spPr bwMode="auto">
              <a:xfrm flipV="1">
                <a:off x="861" y="2796"/>
                <a:ext cx="0" cy="85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5" name="Line 174"/>
              <p:cNvSpPr>
                <a:spLocks noChangeShapeType="1"/>
              </p:cNvSpPr>
              <p:nvPr/>
            </p:nvSpPr>
            <p:spPr bwMode="auto">
              <a:xfrm>
                <a:off x="861" y="3649"/>
                <a:ext cx="74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6" name="Line 175"/>
              <p:cNvSpPr>
                <a:spLocks noChangeShapeType="1"/>
              </p:cNvSpPr>
              <p:nvPr/>
            </p:nvSpPr>
            <p:spPr bwMode="auto">
              <a:xfrm flipV="1">
                <a:off x="861" y="2796"/>
                <a:ext cx="0" cy="85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7" name="Line 176"/>
              <p:cNvSpPr>
                <a:spLocks noChangeShapeType="1"/>
              </p:cNvSpPr>
              <p:nvPr/>
            </p:nvSpPr>
            <p:spPr bwMode="auto">
              <a:xfrm flipV="1">
                <a:off x="861" y="3639"/>
                <a:ext cx="0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8" name="Line 177"/>
              <p:cNvSpPr>
                <a:spLocks noChangeShapeType="1"/>
              </p:cNvSpPr>
              <p:nvPr/>
            </p:nvSpPr>
            <p:spPr bwMode="auto">
              <a:xfrm>
                <a:off x="861" y="2796"/>
                <a:ext cx="0" cy="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29" name="Freeform 178"/>
              <p:cNvSpPr>
                <a:spLocks noEditPoints="1"/>
              </p:cNvSpPr>
              <p:nvPr/>
            </p:nvSpPr>
            <p:spPr bwMode="auto">
              <a:xfrm>
                <a:off x="838" y="3685"/>
                <a:ext cx="46" cy="70"/>
              </a:xfrm>
              <a:custGeom>
                <a:avLst/>
                <a:gdLst>
                  <a:gd name="T0" fmla="*/ 23 w 46"/>
                  <a:gd name="T1" fmla="*/ 9 h 70"/>
                  <a:gd name="T2" fmla="*/ 19 w 46"/>
                  <a:gd name="T3" fmla="*/ 9 h 70"/>
                  <a:gd name="T4" fmla="*/ 16 w 46"/>
                  <a:gd name="T5" fmla="*/ 10 h 70"/>
                  <a:gd name="T6" fmla="*/ 14 w 46"/>
                  <a:gd name="T7" fmla="*/ 13 h 70"/>
                  <a:gd name="T8" fmla="*/ 10 w 46"/>
                  <a:gd name="T9" fmla="*/ 21 h 70"/>
                  <a:gd name="T10" fmla="*/ 10 w 46"/>
                  <a:gd name="T11" fmla="*/ 36 h 70"/>
                  <a:gd name="T12" fmla="*/ 10 w 46"/>
                  <a:gd name="T13" fmla="*/ 49 h 70"/>
                  <a:gd name="T14" fmla="*/ 12 w 46"/>
                  <a:gd name="T15" fmla="*/ 57 h 70"/>
                  <a:gd name="T16" fmla="*/ 16 w 46"/>
                  <a:gd name="T17" fmla="*/ 60 h 70"/>
                  <a:gd name="T18" fmla="*/ 19 w 46"/>
                  <a:gd name="T19" fmla="*/ 62 h 70"/>
                  <a:gd name="T20" fmla="*/ 23 w 46"/>
                  <a:gd name="T21" fmla="*/ 62 h 70"/>
                  <a:gd name="T22" fmla="*/ 26 w 46"/>
                  <a:gd name="T23" fmla="*/ 62 h 70"/>
                  <a:gd name="T24" fmla="*/ 30 w 46"/>
                  <a:gd name="T25" fmla="*/ 60 h 70"/>
                  <a:gd name="T26" fmla="*/ 32 w 46"/>
                  <a:gd name="T27" fmla="*/ 57 h 70"/>
                  <a:gd name="T28" fmla="*/ 35 w 46"/>
                  <a:gd name="T29" fmla="*/ 49 h 70"/>
                  <a:gd name="T30" fmla="*/ 36 w 46"/>
                  <a:gd name="T31" fmla="*/ 36 h 70"/>
                  <a:gd name="T32" fmla="*/ 35 w 46"/>
                  <a:gd name="T33" fmla="*/ 22 h 70"/>
                  <a:gd name="T34" fmla="*/ 32 w 46"/>
                  <a:gd name="T35" fmla="*/ 14 h 70"/>
                  <a:gd name="T36" fmla="*/ 30 w 46"/>
                  <a:gd name="T37" fmla="*/ 10 h 70"/>
                  <a:gd name="T38" fmla="*/ 26 w 46"/>
                  <a:gd name="T39" fmla="*/ 9 h 70"/>
                  <a:gd name="T40" fmla="*/ 23 w 46"/>
                  <a:gd name="T41" fmla="*/ 9 h 70"/>
                  <a:gd name="T42" fmla="*/ 23 w 46"/>
                  <a:gd name="T43" fmla="*/ 0 h 70"/>
                  <a:gd name="T44" fmla="*/ 28 w 46"/>
                  <a:gd name="T45" fmla="*/ 1 h 70"/>
                  <a:gd name="T46" fmla="*/ 32 w 46"/>
                  <a:gd name="T47" fmla="*/ 2 h 70"/>
                  <a:gd name="T48" fmla="*/ 36 w 46"/>
                  <a:gd name="T49" fmla="*/ 5 h 70"/>
                  <a:gd name="T50" fmla="*/ 39 w 46"/>
                  <a:gd name="T51" fmla="*/ 9 h 70"/>
                  <a:gd name="T52" fmla="*/ 42 w 46"/>
                  <a:gd name="T53" fmla="*/ 13 h 70"/>
                  <a:gd name="T54" fmla="*/ 43 w 46"/>
                  <a:gd name="T55" fmla="*/ 20 h 70"/>
                  <a:gd name="T56" fmla="*/ 44 w 46"/>
                  <a:gd name="T57" fmla="*/ 24 h 70"/>
                  <a:gd name="T58" fmla="*/ 44 w 46"/>
                  <a:gd name="T59" fmla="*/ 29 h 70"/>
                  <a:gd name="T60" fmla="*/ 46 w 46"/>
                  <a:gd name="T61" fmla="*/ 36 h 70"/>
                  <a:gd name="T62" fmla="*/ 44 w 46"/>
                  <a:gd name="T63" fmla="*/ 42 h 70"/>
                  <a:gd name="T64" fmla="*/ 44 w 46"/>
                  <a:gd name="T65" fmla="*/ 49 h 70"/>
                  <a:gd name="T66" fmla="*/ 43 w 46"/>
                  <a:gd name="T67" fmla="*/ 56 h 70"/>
                  <a:gd name="T68" fmla="*/ 40 w 46"/>
                  <a:gd name="T69" fmla="*/ 60 h 70"/>
                  <a:gd name="T70" fmla="*/ 38 w 46"/>
                  <a:gd name="T71" fmla="*/ 64 h 70"/>
                  <a:gd name="T72" fmla="*/ 35 w 46"/>
                  <a:gd name="T73" fmla="*/ 66 h 70"/>
                  <a:gd name="T74" fmla="*/ 31 w 46"/>
                  <a:gd name="T75" fmla="*/ 69 h 70"/>
                  <a:gd name="T76" fmla="*/ 27 w 46"/>
                  <a:gd name="T77" fmla="*/ 70 h 70"/>
                  <a:gd name="T78" fmla="*/ 23 w 46"/>
                  <a:gd name="T79" fmla="*/ 70 h 70"/>
                  <a:gd name="T80" fmla="*/ 16 w 46"/>
                  <a:gd name="T81" fmla="*/ 70 h 70"/>
                  <a:gd name="T82" fmla="*/ 11 w 46"/>
                  <a:gd name="T83" fmla="*/ 68 h 70"/>
                  <a:gd name="T84" fmla="*/ 7 w 46"/>
                  <a:gd name="T85" fmla="*/ 64 h 70"/>
                  <a:gd name="T86" fmla="*/ 2 w 46"/>
                  <a:gd name="T87" fmla="*/ 52 h 70"/>
                  <a:gd name="T88" fmla="*/ 0 w 46"/>
                  <a:gd name="T89" fmla="*/ 36 h 70"/>
                  <a:gd name="T90" fmla="*/ 0 w 46"/>
                  <a:gd name="T91" fmla="*/ 28 h 70"/>
                  <a:gd name="T92" fmla="*/ 2 w 46"/>
                  <a:gd name="T93" fmla="*/ 21 h 70"/>
                  <a:gd name="T94" fmla="*/ 3 w 46"/>
                  <a:gd name="T95" fmla="*/ 16 h 70"/>
                  <a:gd name="T96" fmla="*/ 4 w 46"/>
                  <a:gd name="T97" fmla="*/ 10 h 70"/>
                  <a:gd name="T98" fmla="*/ 7 w 46"/>
                  <a:gd name="T99" fmla="*/ 8 h 70"/>
                  <a:gd name="T100" fmla="*/ 10 w 46"/>
                  <a:gd name="T101" fmla="*/ 4 h 70"/>
                  <a:gd name="T102" fmla="*/ 14 w 46"/>
                  <a:gd name="T103" fmla="*/ 2 h 70"/>
                  <a:gd name="T104" fmla="*/ 18 w 46"/>
                  <a:gd name="T105" fmla="*/ 1 h 70"/>
                  <a:gd name="T106" fmla="*/ 23 w 46"/>
                  <a:gd name="T10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70">
                    <a:moveTo>
                      <a:pt x="23" y="9"/>
                    </a:moveTo>
                    <a:lnTo>
                      <a:pt x="19" y="9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10" y="21"/>
                    </a:lnTo>
                    <a:lnTo>
                      <a:pt x="10" y="36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16" y="60"/>
                    </a:lnTo>
                    <a:lnTo>
                      <a:pt x="19" y="62"/>
                    </a:lnTo>
                    <a:lnTo>
                      <a:pt x="23" y="62"/>
                    </a:lnTo>
                    <a:lnTo>
                      <a:pt x="26" y="62"/>
                    </a:lnTo>
                    <a:lnTo>
                      <a:pt x="30" y="60"/>
                    </a:lnTo>
                    <a:lnTo>
                      <a:pt x="32" y="57"/>
                    </a:lnTo>
                    <a:lnTo>
                      <a:pt x="35" y="49"/>
                    </a:lnTo>
                    <a:lnTo>
                      <a:pt x="36" y="36"/>
                    </a:lnTo>
                    <a:lnTo>
                      <a:pt x="35" y="22"/>
                    </a:lnTo>
                    <a:lnTo>
                      <a:pt x="32" y="14"/>
                    </a:lnTo>
                    <a:lnTo>
                      <a:pt x="30" y="10"/>
                    </a:lnTo>
                    <a:lnTo>
                      <a:pt x="26" y="9"/>
                    </a:lnTo>
                    <a:lnTo>
                      <a:pt x="23" y="9"/>
                    </a:lnTo>
                    <a:close/>
                    <a:moveTo>
                      <a:pt x="23" y="0"/>
                    </a:moveTo>
                    <a:lnTo>
                      <a:pt x="28" y="1"/>
                    </a:lnTo>
                    <a:lnTo>
                      <a:pt x="32" y="2"/>
                    </a:lnTo>
                    <a:lnTo>
                      <a:pt x="36" y="5"/>
                    </a:lnTo>
                    <a:lnTo>
                      <a:pt x="39" y="9"/>
                    </a:lnTo>
                    <a:lnTo>
                      <a:pt x="42" y="13"/>
                    </a:lnTo>
                    <a:lnTo>
                      <a:pt x="43" y="20"/>
                    </a:lnTo>
                    <a:lnTo>
                      <a:pt x="44" y="24"/>
                    </a:lnTo>
                    <a:lnTo>
                      <a:pt x="44" y="29"/>
                    </a:lnTo>
                    <a:lnTo>
                      <a:pt x="46" y="36"/>
                    </a:lnTo>
                    <a:lnTo>
                      <a:pt x="44" y="42"/>
                    </a:lnTo>
                    <a:lnTo>
                      <a:pt x="44" y="49"/>
                    </a:lnTo>
                    <a:lnTo>
                      <a:pt x="43" y="56"/>
                    </a:lnTo>
                    <a:lnTo>
                      <a:pt x="40" y="60"/>
                    </a:lnTo>
                    <a:lnTo>
                      <a:pt x="38" y="64"/>
                    </a:lnTo>
                    <a:lnTo>
                      <a:pt x="35" y="66"/>
                    </a:lnTo>
                    <a:lnTo>
                      <a:pt x="31" y="69"/>
                    </a:lnTo>
                    <a:lnTo>
                      <a:pt x="27" y="70"/>
                    </a:lnTo>
                    <a:lnTo>
                      <a:pt x="23" y="70"/>
                    </a:lnTo>
                    <a:lnTo>
                      <a:pt x="16" y="70"/>
                    </a:lnTo>
                    <a:lnTo>
                      <a:pt x="11" y="68"/>
                    </a:lnTo>
                    <a:lnTo>
                      <a:pt x="7" y="64"/>
                    </a:lnTo>
                    <a:lnTo>
                      <a:pt x="2" y="52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3" y="16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0" name="Line 179"/>
              <p:cNvSpPr>
                <a:spLocks noChangeShapeType="1"/>
              </p:cNvSpPr>
              <p:nvPr/>
            </p:nvSpPr>
            <p:spPr bwMode="auto">
              <a:xfrm flipV="1">
                <a:off x="1234" y="3639"/>
                <a:ext cx="0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1" name="Line 180"/>
              <p:cNvSpPr>
                <a:spLocks noChangeShapeType="1"/>
              </p:cNvSpPr>
              <p:nvPr/>
            </p:nvSpPr>
            <p:spPr bwMode="auto">
              <a:xfrm>
                <a:off x="1234" y="2796"/>
                <a:ext cx="0" cy="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2" name="Freeform 181"/>
              <p:cNvSpPr>
                <a:spLocks noEditPoints="1"/>
              </p:cNvSpPr>
              <p:nvPr/>
            </p:nvSpPr>
            <p:spPr bwMode="auto">
              <a:xfrm>
                <a:off x="1171" y="3685"/>
                <a:ext cx="45" cy="70"/>
              </a:xfrm>
              <a:custGeom>
                <a:avLst/>
                <a:gdLst>
                  <a:gd name="T0" fmla="*/ 23 w 45"/>
                  <a:gd name="T1" fmla="*/ 9 h 70"/>
                  <a:gd name="T2" fmla="*/ 19 w 45"/>
                  <a:gd name="T3" fmla="*/ 9 h 70"/>
                  <a:gd name="T4" fmla="*/ 16 w 45"/>
                  <a:gd name="T5" fmla="*/ 10 h 70"/>
                  <a:gd name="T6" fmla="*/ 13 w 45"/>
                  <a:gd name="T7" fmla="*/ 13 h 70"/>
                  <a:gd name="T8" fmla="*/ 11 w 45"/>
                  <a:gd name="T9" fmla="*/ 21 h 70"/>
                  <a:gd name="T10" fmla="*/ 9 w 45"/>
                  <a:gd name="T11" fmla="*/ 36 h 70"/>
                  <a:gd name="T12" fmla="*/ 9 w 45"/>
                  <a:gd name="T13" fmla="*/ 49 h 70"/>
                  <a:gd name="T14" fmla="*/ 13 w 45"/>
                  <a:gd name="T15" fmla="*/ 57 h 70"/>
                  <a:gd name="T16" fmla="*/ 16 w 45"/>
                  <a:gd name="T17" fmla="*/ 60 h 70"/>
                  <a:gd name="T18" fmla="*/ 19 w 45"/>
                  <a:gd name="T19" fmla="*/ 62 h 70"/>
                  <a:gd name="T20" fmla="*/ 23 w 45"/>
                  <a:gd name="T21" fmla="*/ 62 h 70"/>
                  <a:gd name="T22" fmla="*/ 27 w 45"/>
                  <a:gd name="T23" fmla="*/ 62 h 70"/>
                  <a:gd name="T24" fmla="*/ 29 w 45"/>
                  <a:gd name="T25" fmla="*/ 60 h 70"/>
                  <a:gd name="T26" fmla="*/ 32 w 45"/>
                  <a:gd name="T27" fmla="*/ 57 h 70"/>
                  <a:gd name="T28" fmla="*/ 35 w 45"/>
                  <a:gd name="T29" fmla="*/ 49 h 70"/>
                  <a:gd name="T30" fmla="*/ 36 w 45"/>
                  <a:gd name="T31" fmla="*/ 36 h 70"/>
                  <a:gd name="T32" fmla="*/ 35 w 45"/>
                  <a:gd name="T33" fmla="*/ 22 h 70"/>
                  <a:gd name="T34" fmla="*/ 32 w 45"/>
                  <a:gd name="T35" fmla="*/ 14 h 70"/>
                  <a:gd name="T36" fmla="*/ 29 w 45"/>
                  <a:gd name="T37" fmla="*/ 10 h 70"/>
                  <a:gd name="T38" fmla="*/ 27 w 45"/>
                  <a:gd name="T39" fmla="*/ 9 h 70"/>
                  <a:gd name="T40" fmla="*/ 23 w 45"/>
                  <a:gd name="T41" fmla="*/ 9 h 70"/>
                  <a:gd name="T42" fmla="*/ 23 w 45"/>
                  <a:gd name="T43" fmla="*/ 0 h 70"/>
                  <a:gd name="T44" fmla="*/ 28 w 45"/>
                  <a:gd name="T45" fmla="*/ 1 h 70"/>
                  <a:gd name="T46" fmla="*/ 32 w 45"/>
                  <a:gd name="T47" fmla="*/ 2 h 70"/>
                  <a:gd name="T48" fmla="*/ 36 w 45"/>
                  <a:gd name="T49" fmla="*/ 5 h 70"/>
                  <a:gd name="T50" fmla="*/ 40 w 45"/>
                  <a:gd name="T51" fmla="*/ 9 h 70"/>
                  <a:gd name="T52" fmla="*/ 41 w 45"/>
                  <a:gd name="T53" fmla="*/ 13 h 70"/>
                  <a:gd name="T54" fmla="*/ 44 w 45"/>
                  <a:gd name="T55" fmla="*/ 20 h 70"/>
                  <a:gd name="T56" fmla="*/ 44 w 45"/>
                  <a:gd name="T57" fmla="*/ 24 h 70"/>
                  <a:gd name="T58" fmla="*/ 45 w 45"/>
                  <a:gd name="T59" fmla="*/ 29 h 70"/>
                  <a:gd name="T60" fmla="*/ 45 w 45"/>
                  <a:gd name="T61" fmla="*/ 36 h 70"/>
                  <a:gd name="T62" fmla="*/ 45 w 45"/>
                  <a:gd name="T63" fmla="*/ 42 h 70"/>
                  <a:gd name="T64" fmla="*/ 44 w 45"/>
                  <a:gd name="T65" fmla="*/ 49 h 70"/>
                  <a:gd name="T66" fmla="*/ 43 w 45"/>
                  <a:gd name="T67" fmla="*/ 56 h 70"/>
                  <a:gd name="T68" fmla="*/ 40 w 45"/>
                  <a:gd name="T69" fmla="*/ 60 h 70"/>
                  <a:gd name="T70" fmla="*/ 39 w 45"/>
                  <a:gd name="T71" fmla="*/ 64 h 70"/>
                  <a:gd name="T72" fmla="*/ 35 w 45"/>
                  <a:gd name="T73" fmla="*/ 66 h 70"/>
                  <a:gd name="T74" fmla="*/ 32 w 45"/>
                  <a:gd name="T75" fmla="*/ 69 h 70"/>
                  <a:gd name="T76" fmla="*/ 27 w 45"/>
                  <a:gd name="T77" fmla="*/ 70 h 70"/>
                  <a:gd name="T78" fmla="*/ 23 w 45"/>
                  <a:gd name="T79" fmla="*/ 70 h 70"/>
                  <a:gd name="T80" fmla="*/ 16 w 45"/>
                  <a:gd name="T81" fmla="*/ 70 h 70"/>
                  <a:gd name="T82" fmla="*/ 11 w 45"/>
                  <a:gd name="T83" fmla="*/ 68 h 70"/>
                  <a:gd name="T84" fmla="*/ 7 w 45"/>
                  <a:gd name="T85" fmla="*/ 64 h 70"/>
                  <a:gd name="T86" fmla="*/ 1 w 45"/>
                  <a:gd name="T87" fmla="*/ 52 h 70"/>
                  <a:gd name="T88" fmla="*/ 0 w 45"/>
                  <a:gd name="T89" fmla="*/ 36 h 70"/>
                  <a:gd name="T90" fmla="*/ 0 w 45"/>
                  <a:gd name="T91" fmla="*/ 28 h 70"/>
                  <a:gd name="T92" fmla="*/ 1 w 45"/>
                  <a:gd name="T93" fmla="*/ 21 h 70"/>
                  <a:gd name="T94" fmla="*/ 3 w 45"/>
                  <a:gd name="T95" fmla="*/ 16 h 70"/>
                  <a:gd name="T96" fmla="*/ 4 w 45"/>
                  <a:gd name="T97" fmla="*/ 10 h 70"/>
                  <a:gd name="T98" fmla="*/ 7 w 45"/>
                  <a:gd name="T99" fmla="*/ 8 h 70"/>
                  <a:gd name="T100" fmla="*/ 11 w 45"/>
                  <a:gd name="T101" fmla="*/ 4 h 70"/>
                  <a:gd name="T102" fmla="*/ 13 w 45"/>
                  <a:gd name="T103" fmla="*/ 2 h 70"/>
                  <a:gd name="T104" fmla="*/ 17 w 45"/>
                  <a:gd name="T105" fmla="*/ 1 h 70"/>
                  <a:gd name="T106" fmla="*/ 23 w 45"/>
                  <a:gd name="T10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" h="70">
                    <a:moveTo>
                      <a:pt x="23" y="9"/>
                    </a:moveTo>
                    <a:lnTo>
                      <a:pt x="19" y="9"/>
                    </a:lnTo>
                    <a:lnTo>
                      <a:pt x="16" y="10"/>
                    </a:lnTo>
                    <a:lnTo>
                      <a:pt x="13" y="13"/>
                    </a:lnTo>
                    <a:lnTo>
                      <a:pt x="11" y="21"/>
                    </a:lnTo>
                    <a:lnTo>
                      <a:pt x="9" y="36"/>
                    </a:lnTo>
                    <a:lnTo>
                      <a:pt x="9" y="49"/>
                    </a:lnTo>
                    <a:lnTo>
                      <a:pt x="13" y="57"/>
                    </a:lnTo>
                    <a:lnTo>
                      <a:pt x="16" y="60"/>
                    </a:lnTo>
                    <a:lnTo>
                      <a:pt x="19" y="62"/>
                    </a:lnTo>
                    <a:lnTo>
                      <a:pt x="23" y="62"/>
                    </a:lnTo>
                    <a:lnTo>
                      <a:pt x="27" y="62"/>
                    </a:lnTo>
                    <a:lnTo>
                      <a:pt x="29" y="60"/>
                    </a:lnTo>
                    <a:lnTo>
                      <a:pt x="32" y="57"/>
                    </a:lnTo>
                    <a:lnTo>
                      <a:pt x="35" y="49"/>
                    </a:lnTo>
                    <a:lnTo>
                      <a:pt x="36" y="36"/>
                    </a:lnTo>
                    <a:lnTo>
                      <a:pt x="35" y="22"/>
                    </a:lnTo>
                    <a:lnTo>
                      <a:pt x="32" y="14"/>
                    </a:lnTo>
                    <a:lnTo>
                      <a:pt x="29" y="10"/>
                    </a:lnTo>
                    <a:lnTo>
                      <a:pt x="27" y="9"/>
                    </a:lnTo>
                    <a:lnTo>
                      <a:pt x="23" y="9"/>
                    </a:lnTo>
                    <a:close/>
                    <a:moveTo>
                      <a:pt x="23" y="0"/>
                    </a:moveTo>
                    <a:lnTo>
                      <a:pt x="28" y="1"/>
                    </a:lnTo>
                    <a:lnTo>
                      <a:pt x="32" y="2"/>
                    </a:lnTo>
                    <a:lnTo>
                      <a:pt x="36" y="5"/>
                    </a:lnTo>
                    <a:lnTo>
                      <a:pt x="40" y="9"/>
                    </a:lnTo>
                    <a:lnTo>
                      <a:pt x="41" y="13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5" y="29"/>
                    </a:lnTo>
                    <a:lnTo>
                      <a:pt x="45" y="36"/>
                    </a:lnTo>
                    <a:lnTo>
                      <a:pt x="45" y="42"/>
                    </a:lnTo>
                    <a:lnTo>
                      <a:pt x="44" y="49"/>
                    </a:lnTo>
                    <a:lnTo>
                      <a:pt x="43" y="56"/>
                    </a:lnTo>
                    <a:lnTo>
                      <a:pt x="40" y="60"/>
                    </a:lnTo>
                    <a:lnTo>
                      <a:pt x="39" y="64"/>
                    </a:lnTo>
                    <a:lnTo>
                      <a:pt x="35" y="66"/>
                    </a:lnTo>
                    <a:lnTo>
                      <a:pt x="32" y="69"/>
                    </a:lnTo>
                    <a:lnTo>
                      <a:pt x="27" y="70"/>
                    </a:lnTo>
                    <a:lnTo>
                      <a:pt x="23" y="70"/>
                    </a:lnTo>
                    <a:lnTo>
                      <a:pt x="16" y="70"/>
                    </a:lnTo>
                    <a:lnTo>
                      <a:pt x="11" y="68"/>
                    </a:lnTo>
                    <a:lnTo>
                      <a:pt x="7" y="64"/>
                    </a:lnTo>
                    <a:lnTo>
                      <a:pt x="1" y="52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1" y="21"/>
                    </a:lnTo>
                    <a:lnTo>
                      <a:pt x="3" y="16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3" name="Rectangle 182"/>
              <p:cNvSpPr>
                <a:spLocks noChangeArrowheads="1"/>
              </p:cNvSpPr>
              <p:nvPr/>
            </p:nvSpPr>
            <p:spPr bwMode="auto">
              <a:xfrm>
                <a:off x="1230" y="3746"/>
                <a:ext cx="8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4" name="Freeform 183"/>
              <p:cNvSpPr>
                <a:spLocks/>
              </p:cNvSpPr>
              <p:nvPr/>
            </p:nvSpPr>
            <p:spPr bwMode="auto">
              <a:xfrm>
                <a:off x="1251" y="3686"/>
                <a:ext cx="45" cy="69"/>
              </a:xfrm>
              <a:custGeom>
                <a:avLst/>
                <a:gdLst>
                  <a:gd name="T0" fmla="*/ 8 w 45"/>
                  <a:gd name="T1" fmla="*/ 0 h 69"/>
                  <a:gd name="T2" fmla="*/ 41 w 45"/>
                  <a:gd name="T3" fmla="*/ 0 h 69"/>
                  <a:gd name="T4" fmla="*/ 41 w 45"/>
                  <a:gd name="T5" fmla="*/ 9 h 69"/>
                  <a:gd name="T6" fmla="*/ 16 w 45"/>
                  <a:gd name="T7" fmla="*/ 9 h 69"/>
                  <a:gd name="T8" fmla="*/ 12 w 45"/>
                  <a:gd name="T9" fmla="*/ 27 h 69"/>
                  <a:gd name="T10" fmla="*/ 18 w 45"/>
                  <a:gd name="T11" fmla="*/ 24 h 69"/>
                  <a:gd name="T12" fmla="*/ 24 w 45"/>
                  <a:gd name="T13" fmla="*/ 23 h 69"/>
                  <a:gd name="T14" fmla="*/ 30 w 45"/>
                  <a:gd name="T15" fmla="*/ 23 h 69"/>
                  <a:gd name="T16" fmla="*/ 34 w 45"/>
                  <a:gd name="T17" fmla="*/ 25 h 69"/>
                  <a:gd name="T18" fmla="*/ 38 w 45"/>
                  <a:gd name="T19" fmla="*/ 28 h 69"/>
                  <a:gd name="T20" fmla="*/ 42 w 45"/>
                  <a:gd name="T21" fmla="*/ 33 h 69"/>
                  <a:gd name="T22" fmla="*/ 44 w 45"/>
                  <a:gd name="T23" fmla="*/ 39 h 69"/>
                  <a:gd name="T24" fmla="*/ 45 w 45"/>
                  <a:gd name="T25" fmla="*/ 45 h 69"/>
                  <a:gd name="T26" fmla="*/ 44 w 45"/>
                  <a:gd name="T27" fmla="*/ 51 h 69"/>
                  <a:gd name="T28" fmla="*/ 42 w 45"/>
                  <a:gd name="T29" fmla="*/ 56 h 69"/>
                  <a:gd name="T30" fmla="*/ 40 w 45"/>
                  <a:gd name="T31" fmla="*/ 61 h 69"/>
                  <a:gd name="T32" fmla="*/ 36 w 45"/>
                  <a:gd name="T33" fmla="*/ 65 h 69"/>
                  <a:gd name="T34" fmla="*/ 32 w 45"/>
                  <a:gd name="T35" fmla="*/ 68 h 69"/>
                  <a:gd name="T36" fmla="*/ 28 w 45"/>
                  <a:gd name="T37" fmla="*/ 69 h 69"/>
                  <a:gd name="T38" fmla="*/ 22 w 45"/>
                  <a:gd name="T39" fmla="*/ 69 h 69"/>
                  <a:gd name="T40" fmla="*/ 16 w 45"/>
                  <a:gd name="T41" fmla="*/ 69 h 69"/>
                  <a:gd name="T42" fmla="*/ 10 w 45"/>
                  <a:gd name="T43" fmla="*/ 67 h 69"/>
                  <a:gd name="T44" fmla="*/ 7 w 45"/>
                  <a:gd name="T45" fmla="*/ 64 h 69"/>
                  <a:gd name="T46" fmla="*/ 4 w 45"/>
                  <a:gd name="T47" fmla="*/ 60 h 69"/>
                  <a:gd name="T48" fmla="*/ 1 w 45"/>
                  <a:gd name="T49" fmla="*/ 56 h 69"/>
                  <a:gd name="T50" fmla="*/ 0 w 45"/>
                  <a:gd name="T51" fmla="*/ 51 h 69"/>
                  <a:gd name="T52" fmla="*/ 9 w 45"/>
                  <a:gd name="T53" fmla="*/ 49 h 69"/>
                  <a:gd name="T54" fmla="*/ 10 w 45"/>
                  <a:gd name="T55" fmla="*/ 55 h 69"/>
                  <a:gd name="T56" fmla="*/ 13 w 45"/>
                  <a:gd name="T57" fmla="*/ 59 h 69"/>
                  <a:gd name="T58" fmla="*/ 17 w 45"/>
                  <a:gd name="T59" fmla="*/ 61 h 69"/>
                  <a:gd name="T60" fmla="*/ 22 w 45"/>
                  <a:gd name="T61" fmla="*/ 61 h 69"/>
                  <a:gd name="T62" fmla="*/ 26 w 45"/>
                  <a:gd name="T63" fmla="*/ 61 h 69"/>
                  <a:gd name="T64" fmla="*/ 29 w 45"/>
                  <a:gd name="T65" fmla="*/ 60 h 69"/>
                  <a:gd name="T66" fmla="*/ 32 w 45"/>
                  <a:gd name="T67" fmla="*/ 57 h 69"/>
                  <a:gd name="T68" fmla="*/ 34 w 45"/>
                  <a:gd name="T69" fmla="*/ 53 h 69"/>
                  <a:gd name="T70" fmla="*/ 36 w 45"/>
                  <a:gd name="T71" fmla="*/ 49 h 69"/>
                  <a:gd name="T72" fmla="*/ 36 w 45"/>
                  <a:gd name="T73" fmla="*/ 45 h 69"/>
                  <a:gd name="T74" fmla="*/ 36 w 45"/>
                  <a:gd name="T75" fmla="*/ 41 h 69"/>
                  <a:gd name="T76" fmla="*/ 34 w 45"/>
                  <a:gd name="T77" fmla="*/ 37 h 69"/>
                  <a:gd name="T78" fmla="*/ 33 w 45"/>
                  <a:gd name="T79" fmla="*/ 35 h 69"/>
                  <a:gd name="T80" fmla="*/ 29 w 45"/>
                  <a:gd name="T81" fmla="*/ 32 h 69"/>
                  <a:gd name="T82" fmla="*/ 26 w 45"/>
                  <a:gd name="T83" fmla="*/ 31 h 69"/>
                  <a:gd name="T84" fmla="*/ 22 w 45"/>
                  <a:gd name="T85" fmla="*/ 31 h 69"/>
                  <a:gd name="T86" fmla="*/ 18 w 45"/>
                  <a:gd name="T87" fmla="*/ 31 h 69"/>
                  <a:gd name="T88" fmla="*/ 14 w 45"/>
                  <a:gd name="T89" fmla="*/ 32 h 69"/>
                  <a:gd name="T90" fmla="*/ 12 w 45"/>
                  <a:gd name="T91" fmla="*/ 33 h 69"/>
                  <a:gd name="T92" fmla="*/ 10 w 45"/>
                  <a:gd name="T93" fmla="*/ 36 h 69"/>
                  <a:gd name="T94" fmla="*/ 1 w 45"/>
                  <a:gd name="T95" fmla="*/ 36 h 69"/>
                  <a:gd name="T96" fmla="*/ 8 w 45"/>
                  <a:gd name="T9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" h="69">
                    <a:moveTo>
                      <a:pt x="8" y="0"/>
                    </a:moveTo>
                    <a:lnTo>
                      <a:pt x="41" y="0"/>
                    </a:lnTo>
                    <a:lnTo>
                      <a:pt x="41" y="9"/>
                    </a:lnTo>
                    <a:lnTo>
                      <a:pt x="16" y="9"/>
                    </a:lnTo>
                    <a:lnTo>
                      <a:pt x="12" y="27"/>
                    </a:lnTo>
                    <a:lnTo>
                      <a:pt x="18" y="24"/>
                    </a:lnTo>
                    <a:lnTo>
                      <a:pt x="24" y="23"/>
                    </a:lnTo>
                    <a:lnTo>
                      <a:pt x="30" y="23"/>
                    </a:lnTo>
                    <a:lnTo>
                      <a:pt x="34" y="25"/>
                    </a:lnTo>
                    <a:lnTo>
                      <a:pt x="38" y="28"/>
                    </a:lnTo>
                    <a:lnTo>
                      <a:pt x="42" y="33"/>
                    </a:lnTo>
                    <a:lnTo>
                      <a:pt x="44" y="39"/>
                    </a:lnTo>
                    <a:lnTo>
                      <a:pt x="45" y="45"/>
                    </a:lnTo>
                    <a:lnTo>
                      <a:pt x="44" y="51"/>
                    </a:lnTo>
                    <a:lnTo>
                      <a:pt x="42" y="56"/>
                    </a:lnTo>
                    <a:lnTo>
                      <a:pt x="40" y="61"/>
                    </a:lnTo>
                    <a:lnTo>
                      <a:pt x="36" y="65"/>
                    </a:lnTo>
                    <a:lnTo>
                      <a:pt x="32" y="68"/>
                    </a:lnTo>
                    <a:lnTo>
                      <a:pt x="28" y="69"/>
                    </a:lnTo>
                    <a:lnTo>
                      <a:pt x="22" y="69"/>
                    </a:lnTo>
                    <a:lnTo>
                      <a:pt x="16" y="69"/>
                    </a:lnTo>
                    <a:lnTo>
                      <a:pt x="10" y="67"/>
                    </a:lnTo>
                    <a:lnTo>
                      <a:pt x="7" y="64"/>
                    </a:lnTo>
                    <a:lnTo>
                      <a:pt x="4" y="60"/>
                    </a:lnTo>
                    <a:lnTo>
                      <a:pt x="1" y="56"/>
                    </a:lnTo>
                    <a:lnTo>
                      <a:pt x="0" y="51"/>
                    </a:lnTo>
                    <a:lnTo>
                      <a:pt x="9" y="49"/>
                    </a:lnTo>
                    <a:lnTo>
                      <a:pt x="10" y="55"/>
                    </a:lnTo>
                    <a:lnTo>
                      <a:pt x="13" y="59"/>
                    </a:lnTo>
                    <a:lnTo>
                      <a:pt x="17" y="61"/>
                    </a:lnTo>
                    <a:lnTo>
                      <a:pt x="22" y="61"/>
                    </a:lnTo>
                    <a:lnTo>
                      <a:pt x="26" y="61"/>
                    </a:lnTo>
                    <a:lnTo>
                      <a:pt x="29" y="60"/>
                    </a:lnTo>
                    <a:lnTo>
                      <a:pt x="32" y="57"/>
                    </a:lnTo>
                    <a:lnTo>
                      <a:pt x="34" y="53"/>
                    </a:lnTo>
                    <a:lnTo>
                      <a:pt x="36" y="49"/>
                    </a:lnTo>
                    <a:lnTo>
                      <a:pt x="36" y="45"/>
                    </a:lnTo>
                    <a:lnTo>
                      <a:pt x="36" y="41"/>
                    </a:lnTo>
                    <a:lnTo>
                      <a:pt x="34" y="37"/>
                    </a:lnTo>
                    <a:lnTo>
                      <a:pt x="33" y="35"/>
                    </a:lnTo>
                    <a:lnTo>
                      <a:pt x="29" y="32"/>
                    </a:lnTo>
                    <a:lnTo>
                      <a:pt x="26" y="31"/>
                    </a:lnTo>
                    <a:lnTo>
                      <a:pt x="22" y="31"/>
                    </a:lnTo>
                    <a:lnTo>
                      <a:pt x="18" y="31"/>
                    </a:lnTo>
                    <a:lnTo>
                      <a:pt x="14" y="32"/>
                    </a:lnTo>
                    <a:lnTo>
                      <a:pt x="12" y="33"/>
                    </a:lnTo>
                    <a:lnTo>
                      <a:pt x="10" y="36"/>
                    </a:lnTo>
                    <a:lnTo>
                      <a:pt x="1" y="3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5" name="Line 184"/>
              <p:cNvSpPr>
                <a:spLocks noChangeShapeType="1"/>
              </p:cNvSpPr>
              <p:nvPr/>
            </p:nvSpPr>
            <p:spPr bwMode="auto">
              <a:xfrm flipV="1">
                <a:off x="1606" y="3639"/>
                <a:ext cx="0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6" name="Line 185"/>
              <p:cNvSpPr>
                <a:spLocks noChangeShapeType="1"/>
              </p:cNvSpPr>
              <p:nvPr/>
            </p:nvSpPr>
            <p:spPr bwMode="auto">
              <a:xfrm>
                <a:off x="1606" y="2796"/>
                <a:ext cx="0" cy="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7" name="Freeform 186"/>
              <p:cNvSpPr>
                <a:spLocks/>
              </p:cNvSpPr>
              <p:nvPr/>
            </p:nvSpPr>
            <p:spPr bwMode="auto">
              <a:xfrm>
                <a:off x="1590" y="3685"/>
                <a:ext cx="26" cy="69"/>
              </a:xfrm>
              <a:custGeom>
                <a:avLst/>
                <a:gdLst>
                  <a:gd name="T0" fmla="*/ 19 w 26"/>
                  <a:gd name="T1" fmla="*/ 0 h 69"/>
                  <a:gd name="T2" fmla="*/ 26 w 26"/>
                  <a:gd name="T3" fmla="*/ 0 h 69"/>
                  <a:gd name="T4" fmla="*/ 26 w 26"/>
                  <a:gd name="T5" fmla="*/ 69 h 69"/>
                  <a:gd name="T6" fmla="*/ 16 w 26"/>
                  <a:gd name="T7" fmla="*/ 69 h 69"/>
                  <a:gd name="T8" fmla="*/ 16 w 26"/>
                  <a:gd name="T9" fmla="*/ 16 h 69"/>
                  <a:gd name="T10" fmla="*/ 12 w 26"/>
                  <a:gd name="T11" fmla="*/ 18 h 69"/>
                  <a:gd name="T12" fmla="*/ 8 w 26"/>
                  <a:gd name="T13" fmla="*/ 21 h 69"/>
                  <a:gd name="T14" fmla="*/ 4 w 26"/>
                  <a:gd name="T15" fmla="*/ 24 h 69"/>
                  <a:gd name="T16" fmla="*/ 0 w 26"/>
                  <a:gd name="T17" fmla="*/ 26 h 69"/>
                  <a:gd name="T18" fmla="*/ 0 w 26"/>
                  <a:gd name="T19" fmla="*/ 17 h 69"/>
                  <a:gd name="T20" fmla="*/ 7 w 26"/>
                  <a:gd name="T21" fmla="*/ 14 h 69"/>
                  <a:gd name="T22" fmla="*/ 12 w 26"/>
                  <a:gd name="T23" fmla="*/ 9 h 69"/>
                  <a:gd name="T24" fmla="*/ 16 w 26"/>
                  <a:gd name="T25" fmla="*/ 5 h 69"/>
                  <a:gd name="T26" fmla="*/ 19 w 26"/>
                  <a:gd name="T2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69">
                    <a:moveTo>
                      <a:pt x="19" y="0"/>
                    </a:moveTo>
                    <a:lnTo>
                      <a:pt x="26" y="0"/>
                    </a:lnTo>
                    <a:lnTo>
                      <a:pt x="26" y="69"/>
                    </a:lnTo>
                    <a:lnTo>
                      <a:pt x="16" y="69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8" y="21"/>
                    </a:lnTo>
                    <a:lnTo>
                      <a:pt x="4" y="24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7" y="14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8" name="Line 187"/>
              <p:cNvSpPr>
                <a:spLocks noChangeShapeType="1"/>
              </p:cNvSpPr>
              <p:nvPr/>
            </p:nvSpPr>
            <p:spPr bwMode="auto">
              <a:xfrm>
                <a:off x="861" y="3649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39" name="Line 188"/>
              <p:cNvSpPr>
                <a:spLocks noChangeShapeType="1"/>
              </p:cNvSpPr>
              <p:nvPr/>
            </p:nvSpPr>
            <p:spPr bwMode="auto">
              <a:xfrm flipH="1">
                <a:off x="1597" y="3649"/>
                <a:ext cx="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0" name="Rectangle 189"/>
              <p:cNvSpPr>
                <a:spLocks noChangeArrowheads="1"/>
              </p:cNvSpPr>
              <p:nvPr/>
            </p:nvSpPr>
            <p:spPr bwMode="auto">
              <a:xfrm>
                <a:off x="737" y="3655"/>
                <a:ext cx="2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1" name="Freeform 190"/>
              <p:cNvSpPr>
                <a:spLocks/>
              </p:cNvSpPr>
              <p:nvPr/>
            </p:nvSpPr>
            <p:spPr bwMode="auto">
              <a:xfrm>
                <a:off x="776" y="3615"/>
                <a:ext cx="25" cy="68"/>
              </a:xfrm>
              <a:custGeom>
                <a:avLst/>
                <a:gdLst>
                  <a:gd name="T0" fmla="*/ 20 w 25"/>
                  <a:gd name="T1" fmla="*/ 0 h 68"/>
                  <a:gd name="T2" fmla="*/ 25 w 25"/>
                  <a:gd name="T3" fmla="*/ 0 h 68"/>
                  <a:gd name="T4" fmla="*/ 25 w 25"/>
                  <a:gd name="T5" fmla="*/ 68 h 68"/>
                  <a:gd name="T6" fmla="*/ 16 w 25"/>
                  <a:gd name="T7" fmla="*/ 68 h 68"/>
                  <a:gd name="T8" fmla="*/ 16 w 25"/>
                  <a:gd name="T9" fmla="*/ 15 h 68"/>
                  <a:gd name="T10" fmla="*/ 13 w 25"/>
                  <a:gd name="T11" fmla="*/ 18 h 68"/>
                  <a:gd name="T12" fmla="*/ 9 w 25"/>
                  <a:gd name="T13" fmla="*/ 20 h 68"/>
                  <a:gd name="T14" fmla="*/ 4 w 25"/>
                  <a:gd name="T15" fmla="*/ 23 h 68"/>
                  <a:gd name="T16" fmla="*/ 0 w 25"/>
                  <a:gd name="T17" fmla="*/ 26 h 68"/>
                  <a:gd name="T18" fmla="*/ 0 w 25"/>
                  <a:gd name="T19" fmla="*/ 16 h 68"/>
                  <a:gd name="T20" fmla="*/ 6 w 25"/>
                  <a:gd name="T21" fmla="*/ 14 h 68"/>
                  <a:gd name="T22" fmla="*/ 12 w 25"/>
                  <a:gd name="T23" fmla="*/ 8 h 68"/>
                  <a:gd name="T24" fmla="*/ 16 w 25"/>
                  <a:gd name="T25" fmla="*/ 4 h 68"/>
                  <a:gd name="T26" fmla="*/ 20 w 25"/>
                  <a:gd name="T2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68">
                    <a:moveTo>
                      <a:pt x="20" y="0"/>
                    </a:moveTo>
                    <a:lnTo>
                      <a:pt x="25" y="0"/>
                    </a:lnTo>
                    <a:lnTo>
                      <a:pt x="25" y="68"/>
                    </a:lnTo>
                    <a:lnTo>
                      <a:pt x="16" y="68"/>
                    </a:lnTo>
                    <a:lnTo>
                      <a:pt x="16" y="15"/>
                    </a:lnTo>
                    <a:lnTo>
                      <a:pt x="13" y="18"/>
                    </a:lnTo>
                    <a:lnTo>
                      <a:pt x="9" y="20"/>
                    </a:lnTo>
                    <a:lnTo>
                      <a:pt x="4" y="23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6" y="14"/>
                    </a:lnTo>
                    <a:lnTo>
                      <a:pt x="12" y="8"/>
                    </a:lnTo>
                    <a:lnTo>
                      <a:pt x="16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2" name="Line 191"/>
              <p:cNvSpPr>
                <a:spLocks noChangeShapeType="1"/>
              </p:cNvSpPr>
              <p:nvPr/>
            </p:nvSpPr>
            <p:spPr bwMode="auto">
              <a:xfrm>
                <a:off x="861" y="3364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3" name="Line 192"/>
              <p:cNvSpPr>
                <a:spLocks noChangeShapeType="1"/>
              </p:cNvSpPr>
              <p:nvPr/>
            </p:nvSpPr>
            <p:spPr bwMode="auto">
              <a:xfrm flipH="1">
                <a:off x="1597" y="3364"/>
                <a:ext cx="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4" name="Rectangle 193"/>
              <p:cNvSpPr>
                <a:spLocks noChangeArrowheads="1"/>
              </p:cNvSpPr>
              <p:nvPr/>
            </p:nvSpPr>
            <p:spPr bwMode="auto">
              <a:xfrm>
                <a:off x="656" y="3370"/>
                <a:ext cx="27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5" name="Freeform 194"/>
              <p:cNvSpPr>
                <a:spLocks noEditPoints="1"/>
              </p:cNvSpPr>
              <p:nvPr/>
            </p:nvSpPr>
            <p:spPr bwMode="auto">
              <a:xfrm>
                <a:off x="689" y="3330"/>
                <a:ext cx="45" cy="71"/>
              </a:xfrm>
              <a:custGeom>
                <a:avLst/>
                <a:gdLst>
                  <a:gd name="T0" fmla="*/ 23 w 45"/>
                  <a:gd name="T1" fmla="*/ 8 h 71"/>
                  <a:gd name="T2" fmla="*/ 19 w 45"/>
                  <a:gd name="T3" fmla="*/ 10 h 71"/>
                  <a:gd name="T4" fmla="*/ 16 w 45"/>
                  <a:gd name="T5" fmla="*/ 11 h 71"/>
                  <a:gd name="T6" fmla="*/ 14 w 45"/>
                  <a:gd name="T7" fmla="*/ 14 h 71"/>
                  <a:gd name="T8" fmla="*/ 11 w 45"/>
                  <a:gd name="T9" fmla="*/ 22 h 71"/>
                  <a:gd name="T10" fmla="*/ 10 w 45"/>
                  <a:gd name="T11" fmla="*/ 35 h 71"/>
                  <a:gd name="T12" fmla="*/ 11 w 45"/>
                  <a:gd name="T13" fmla="*/ 50 h 71"/>
                  <a:gd name="T14" fmla="*/ 14 w 45"/>
                  <a:gd name="T15" fmla="*/ 58 h 71"/>
                  <a:gd name="T16" fmla="*/ 16 w 45"/>
                  <a:gd name="T17" fmla="*/ 60 h 71"/>
                  <a:gd name="T18" fmla="*/ 19 w 45"/>
                  <a:gd name="T19" fmla="*/ 62 h 71"/>
                  <a:gd name="T20" fmla="*/ 23 w 45"/>
                  <a:gd name="T21" fmla="*/ 63 h 71"/>
                  <a:gd name="T22" fmla="*/ 27 w 45"/>
                  <a:gd name="T23" fmla="*/ 62 h 71"/>
                  <a:gd name="T24" fmla="*/ 29 w 45"/>
                  <a:gd name="T25" fmla="*/ 60 h 71"/>
                  <a:gd name="T26" fmla="*/ 32 w 45"/>
                  <a:gd name="T27" fmla="*/ 58 h 71"/>
                  <a:gd name="T28" fmla="*/ 36 w 45"/>
                  <a:gd name="T29" fmla="*/ 50 h 71"/>
                  <a:gd name="T30" fmla="*/ 36 w 45"/>
                  <a:gd name="T31" fmla="*/ 35 h 71"/>
                  <a:gd name="T32" fmla="*/ 36 w 45"/>
                  <a:gd name="T33" fmla="*/ 22 h 71"/>
                  <a:gd name="T34" fmla="*/ 32 w 45"/>
                  <a:gd name="T35" fmla="*/ 14 h 71"/>
                  <a:gd name="T36" fmla="*/ 29 w 45"/>
                  <a:gd name="T37" fmla="*/ 11 h 71"/>
                  <a:gd name="T38" fmla="*/ 27 w 45"/>
                  <a:gd name="T39" fmla="*/ 10 h 71"/>
                  <a:gd name="T40" fmla="*/ 23 w 45"/>
                  <a:gd name="T41" fmla="*/ 8 h 71"/>
                  <a:gd name="T42" fmla="*/ 23 w 45"/>
                  <a:gd name="T43" fmla="*/ 0 h 71"/>
                  <a:gd name="T44" fmla="*/ 28 w 45"/>
                  <a:gd name="T45" fmla="*/ 2 h 71"/>
                  <a:gd name="T46" fmla="*/ 33 w 45"/>
                  <a:gd name="T47" fmla="*/ 3 h 71"/>
                  <a:gd name="T48" fmla="*/ 37 w 45"/>
                  <a:gd name="T49" fmla="*/ 6 h 71"/>
                  <a:gd name="T50" fmla="*/ 40 w 45"/>
                  <a:gd name="T51" fmla="*/ 10 h 71"/>
                  <a:gd name="T52" fmla="*/ 43 w 45"/>
                  <a:gd name="T53" fmla="*/ 14 h 71"/>
                  <a:gd name="T54" fmla="*/ 44 w 45"/>
                  <a:gd name="T55" fmla="*/ 19 h 71"/>
                  <a:gd name="T56" fmla="*/ 45 w 45"/>
                  <a:gd name="T57" fmla="*/ 24 h 71"/>
                  <a:gd name="T58" fmla="*/ 45 w 45"/>
                  <a:gd name="T59" fmla="*/ 30 h 71"/>
                  <a:gd name="T60" fmla="*/ 45 w 45"/>
                  <a:gd name="T61" fmla="*/ 35 h 71"/>
                  <a:gd name="T62" fmla="*/ 45 w 45"/>
                  <a:gd name="T63" fmla="*/ 43 h 71"/>
                  <a:gd name="T64" fmla="*/ 44 w 45"/>
                  <a:gd name="T65" fmla="*/ 50 h 71"/>
                  <a:gd name="T66" fmla="*/ 43 w 45"/>
                  <a:gd name="T67" fmla="*/ 55 h 71"/>
                  <a:gd name="T68" fmla="*/ 41 w 45"/>
                  <a:gd name="T69" fmla="*/ 60 h 71"/>
                  <a:gd name="T70" fmla="*/ 39 w 45"/>
                  <a:gd name="T71" fmla="*/ 64 h 71"/>
                  <a:gd name="T72" fmla="*/ 36 w 45"/>
                  <a:gd name="T73" fmla="*/ 67 h 71"/>
                  <a:gd name="T74" fmla="*/ 32 w 45"/>
                  <a:gd name="T75" fmla="*/ 68 h 71"/>
                  <a:gd name="T76" fmla="*/ 28 w 45"/>
                  <a:gd name="T77" fmla="*/ 70 h 71"/>
                  <a:gd name="T78" fmla="*/ 23 w 45"/>
                  <a:gd name="T79" fmla="*/ 71 h 71"/>
                  <a:gd name="T80" fmla="*/ 16 w 45"/>
                  <a:gd name="T81" fmla="*/ 70 h 71"/>
                  <a:gd name="T82" fmla="*/ 12 w 45"/>
                  <a:gd name="T83" fmla="*/ 68 h 71"/>
                  <a:gd name="T84" fmla="*/ 7 w 45"/>
                  <a:gd name="T85" fmla="*/ 64 h 71"/>
                  <a:gd name="T86" fmla="*/ 3 w 45"/>
                  <a:gd name="T87" fmla="*/ 52 h 71"/>
                  <a:gd name="T88" fmla="*/ 0 w 45"/>
                  <a:gd name="T89" fmla="*/ 35 h 71"/>
                  <a:gd name="T90" fmla="*/ 0 w 45"/>
                  <a:gd name="T91" fmla="*/ 28 h 71"/>
                  <a:gd name="T92" fmla="*/ 2 w 45"/>
                  <a:gd name="T93" fmla="*/ 22 h 71"/>
                  <a:gd name="T94" fmla="*/ 3 w 45"/>
                  <a:gd name="T95" fmla="*/ 16 h 71"/>
                  <a:gd name="T96" fmla="*/ 6 w 45"/>
                  <a:gd name="T97" fmla="*/ 11 h 71"/>
                  <a:gd name="T98" fmla="*/ 7 w 45"/>
                  <a:gd name="T99" fmla="*/ 7 h 71"/>
                  <a:gd name="T100" fmla="*/ 11 w 45"/>
                  <a:gd name="T101" fmla="*/ 4 h 71"/>
                  <a:gd name="T102" fmla="*/ 14 w 45"/>
                  <a:gd name="T103" fmla="*/ 2 h 71"/>
                  <a:gd name="T104" fmla="*/ 19 w 45"/>
                  <a:gd name="T105" fmla="*/ 0 h 71"/>
                  <a:gd name="T106" fmla="*/ 23 w 45"/>
                  <a:gd name="T10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" h="71">
                    <a:moveTo>
                      <a:pt x="23" y="8"/>
                    </a:moveTo>
                    <a:lnTo>
                      <a:pt x="19" y="10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11" y="22"/>
                    </a:lnTo>
                    <a:lnTo>
                      <a:pt x="10" y="35"/>
                    </a:lnTo>
                    <a:lnTo>
                      <a:pt x="11" y="50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9" y="62"/>
                    </a:lnTo>
                    <a:lnTo>
                      <a:pt x="23" y="63"/>
                    </a:lnTo>
                    <a:lnTo>
                      <a:pt x="27" y="62"/>
                    </a:lnTo>
                    <a:lnTo>
                      <a:pt x="29" y="60"/>
                    </a:lnTo>
                    <a:lnTo>
                      <a:pt x="32" y="58"/>
                    </a:lnTo>
                    <a:lnTo>
                      <a:pt x="36" y="50"/>
                    </a:lnTo>
                    <a:lnTo>
                      <a:pt x="36" y="35"/>
                    </a:lnTo>
                    <a:lnTo>
                      <a:pt x="36" y="22"/>
                    </a:lnTo>
                    <a:lnTo>
                      <a:pt x="32" y="14"/>
                    </a:lnTo>
                    <a:lnTo>
                      <a:pt x="29" y="11"/>
                    </a:lnTo>
                    <a:lnTo>
                      <a:pt x="27" y="10"/>
                    </a:lnTo>
                    <a:lnTo>
                      <a:pt x="23" y="8"/>
                    </a:lnTo>
                    <a:close/>
                    <a:moveTo>
                      <a:pt x="23" y="0"/>
                    </a:moveTo>
                    <a:lnTo>
                      <a:pt x="28" y="2"/>
                    </a:lnTo>
                    <a:lnTo>
                      <a:pt x="33" y="3"/>
                    </a:lnTo>
                    <a:lnTo>
                      <a:pt x="37" y="6"/>
                    </a:lnTo>
                    <a:lnTo>
                      <a:pt x="40" y="10"/>
                    </a:lnTo>
                    <a:lnTo>
                      <a:pt x="43" y="14"/>
                    </a:lnTo>
                    <a:lnTo>
                      <a:pt x="44" y="19"/>
                    </a:lnTo>
                    <a:lnTo>
                      <a:pt x="45" y="24"/>
                    </a:lnTo>
                    <a:lnTo>
                      <a:pt x="45" y="30"/>
                    </a:lnTo>
                    <a:lnTo>
                      <a:pt x="45" y="35"/>
                    </a:lnTo>
                    <a:lnTo>
                      <a:pt x="45" y="43"/>
                    </a:lnTo>
                    <a:lnTo>
                      <a:pt x="44" y="50"/>
                    </a:lnTo>
                    <a:lnTo>
                      <a:pt x="43" y="55"/>
                    </a:lnTo>
                    <a:lnTo>
                      <a:pt x="41" y="60"/>
                    </a:lnTo>
                    <a:lnTo>
                      <a:pt x="39" y="64"/>
                    </a:lnTo>
                    <a:lnTo>
                      <a:pt x="36" y="67"/>
                    </a:lnTo>
                    <a:lnTo>
                      <a:pt x="32" y="68"/>
                    </a:lnTo>
                    <a:lnTo>
                      <a:pt x="28" y="70"/>
                    </a:lnTo>
                    <a:lnTo>
                      <a:pt x="23" y="71"/>
                    </a:lnTo>
                    <a:lnTo>
                      <a:pt x="16" y="70"/>
                    </a:lnTo>
                    <a:lnTo>
                      <a:pt x="12" y="68"/>
                    </a:lnTo>
                    <a:lnTo>
                      <a:pt x="7" y="64"/>
                    </a:lnTo>
                    <a:lnTo>
                      <a:pt x="3" y="5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3" y="16"/>
                    </a:lnTo>
                    <a:lnTo>
                      <a:pt x="6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6" name="Rectangle 195"/>
              <p:cNvSpPr>
                <a:spLocks noChangeArrowheads="1"/>
              </p:cNvSpPr>
              <p:nvPr/>
            </p:nvSpPr>
            <p:spPr bwMode="auto">
              <a:xfrm>
                <a:off x="748" y="3390"/>
                <a:ext cx="9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7" name="Freeform 196"/>
              <p:cNvSpPr>
                <a:spLocks/>
              </p:cNvSpPr>
              <p:nvPr/>
            </p:nvSpPr>
            <p:spPr bwMode="auto">
              <a:xfrm>
                <a:off x="769" y="3332"/>
                <a:ext cx="45" cy="69"/>
              </a:xfrm>
              <a:custGeom>
                <a:avLst/>
                <a:gdLst>
                  <a:gd name="T0" fmla="*/ 8 w 45"/>
                  <a:gd name="T1" fmla="*/ 0 h 69"/>
                  <a:gd name="T2" fmla="*/ 41 w 45"/>
                  <a:gd name="T3" fmla="*/ 0 h 69"/>
                  <a:gd name="T4" fmla="*/ 41 w 45"/>
                  <a:gd name="T5" fmla="*/ 9 h 69"/>
                  <a:gd name="T6" fmla="*/ 16 w 45"/>
                  <a:gd name="T7" fmla="*/ 9 h 69"/>
                  <a:gd name="T8" fmla="*/ 12 w 45"/>
                  <a:gd name="T9" fmla="*/ 26 h 69"/>
                  <a:gd name="T10" fmla="*/ 19 w 45"/>
                  <a:gd name="T11" fmla="*/ 22 h 69"/>
                  <a:gd name="T12" fmla="*/ 25 w 45"/>
                  <a:gd name="T13" fmla="*/ 21 h 69"/>
                  <a:gd name="T14" fmla="*/ 31 w 45"/>
                  <a:gd name="T15" fmla="*/ 22 h 69"/>
                  <a:gd name="T16" fmla="*/ 35 w 45"/>
                  <a:gd name="T17" fmla="*/ 25 h 69"/>
                  <a:gd name="T18" fmla="*/ 40 w 45"/>
                  <a:gd name="T19" fmla="*/ 28 h 69"/>
                  <a:gd name="T20" fmla="*/ 43 w 45"/>
                  <a:gd name="T21" fmla="*/ 33 h 69"/>
                  <a:gd name="T22" fmla="*/ 45 w 45"/>
                  <a:gd name="T23" fmla="*/ 38 h 69"/>
                  <a:gd name="T24" fmla="*/ 45 w 45"/>
                  <a:gd name="T25" fmla="*/ 44 h 69"/>
                  <a:gd name="T26" fmla="*/ 45 w 45"/>
                  <a:gd name="T27" fmla="*/ 50 h 69"/>
                  <a:gd name="T28" fmla="*/ 43 w 45"/>
                  <a:gd name="T29" fmla="*/ 56 h 69"/>
                  <a:gd name="T30" fmla="*/ 40 w 45"/>
                  <a:gd name="T31" fmla="*/ 60 h 69"/>
                  <a:gd name="T32" fmla="*/ 36 w 45"/>
                  <a:gd name="T33" fmla="*/ 64 h 69"/>
                  <a:gd name="T34" fmla="*/ 32 w 45"/>
                  <a:gd name="T35" fmla="*/ 66 h 69"/>
                  <a:gd name="T36" fmla="*/ 28 w 45"/>
                  <a:gd name="T37" fmla="*/ 68 h 69"/>
                  <a:gd name="T38" fmla="*/ 23 w 45"/>
                  <a:gd name="T39" fmla="*/ 69 h 69"/>
                  <a:gd name="T40" fmla="*/ 16 w 45"/>
                  <a:gd name="T41" fmla="*/ 68 h 69"/>
                  <a:gd name="T42" fmla="*/ 12 w 45"/>
                  <a:gd name="T43" fmla="*/ 66 h 69"/>
                  <a:gd name="T44" fmla="*/ 7 w 45"/>
                  <a:gd name="T45" fmla="*/ 64 h 69"/>
                  <a:gd name="T46" fmla="*/ 4 w 45"/>
                  <a:gd name="T47" fmla="*/ 60 h 69"/>
                  <a:gd name="T48" fmla="*/ 1 w 45"/>
                  <a:gd name="T49" fmla="*/ 54 h 69"/>
                  <a:gd name="T50" fmla="*/ 0 w 45"/>
                  <a:gd name="T51" fmla="*/ 49 h 69"/>
                  <a:gd name="T52" fmla="*/ 9 w 45"/>
                  <a:gd name="T53" fmla="*/ 49 h 69"/>
                  <a:gd name="T54" fmla="*/ 11 w 45"/>
                  <a:gd name="T55" fmla="*/ 54 h 69"/>
                  <a:gd name="T56" fmla="*/ 13 w 45"/>
                  <a:gd name="T57" fmla="*/ 57 h 69"/>
                  <a:gd name="T58" fmla="*/ 17 w 45"/>
                  <a:gd name="T59" fmla="*/ 60 h 69"/>
                  <a:gd name="T60" fmla="*/ 23 w 45"/>
                  <a:gd name="T61" fmla="*/ 61 h 69"/>
                  <a:gd name="T62" fmla="*/ 27 w 45"/>
                  <a:gd name="T63" fmla="*/ 60 h 69"/>
                  <a:gd name="T64" fmla="*/ 29 w 45"/>
                  <a:gd name="T65" fmla="*/ 58 h 69"/>
                  <a:gd name="T66" fmla="*/ 33 w 45"/>
                  <a:gd name="T67" fmla="*/ 56 h 69"/>
                  <a:gd name="T68" fmla="*/ 35 w 45"/>
                  <a:gd name="T69" fmla="*/ 53 h 69"/>
                  <a:gd name="T70" fmla="*/ 36 w 45"/>
                  <a:gd name="T71" fmla="*/ 49 h 69"/>
                  <a:gd name="T72" fmla="*/ 36 w 45"/>
                  <a:gd name="T73" fmla="*/ 45 h 69"/>
                  <a:gd name="T74" fmla="*/ 36 w 45"/>
                  <a:gd name="T75" fmla="*/ 40 h 69"/>
                  <a:gd name="T76" fmla="*/ 35 w 45"/>
                  <a:gd name="T77" fmla="*/ 37 h 69"/>
                  <a:gd name="T78" fmla="*/ 33 w 45"/>
                  <a:gd name="T79" fmla="*/ 33 h 69"/>
                  <a:gd name="T80" fmla="*/ 31 w 45"/>
                  <a:gd name="T81" fmla="*/ 32 h 69"/>
                  <a:gd name="T82" fmla="*/ 27 w 45"/>
                  <a:gd name="T83" fmla="*/ 30 h 69"/>
                  <a:gd name="T84" fmla="*/ 23 w 45"/>
                  <a:gd name="T85" fmla="*/ 29 h 69"/>
                  <a:gd name="T86" fmla="*/ 19 w 45"/>
                  <a:gd name="T87" fmla="*/ 30 h 69"/>
                  <a:gd name="T88" fmla="*/ 15 w 45"/>
                  <a:gd name="T89" fmla="*/ 32 h 69"/>
                  <a:gd name="T90" fmla="*/ 12 w 45"/>
                  <a:gd name="T91" fmla="*/ 33 h 69"/>
                  <a:gd name="T92" fmla="*/ 11 w 45"/>
                  <a:gd name="T93" fmla="*/ 36 h 69"/>
                  <a:gd name="T94" fmla="*/ 1 w 45"/>
                  <a:gd name="T95" fmla="*/ 34 h 69"/>
                  <a:gd name="T96" fmla="*/ 8 w 45"/>
                  <a:gd name="T9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" h="69">
                    <a:moveTo>
                      <a:pt x="8" y="0"/>
                    </a:moveTo>
                    <a:lnTo>
                      <a:pt x="41" y="0"/>
                    </a:lnTo>
                    <a:lnTo>
                      <a:pt x="41" y="9"/>
                    </a:lnTo>
                    <a:lnTo>
                      <a:pt x="16" y="9"/>
                    </a:lnTo>
                    <a:lnTo>
                      <a:pt x="12" y="26"/>
                    </a:lnTo>
                    <a:lnTo>
                      <a:pt x="19" y="22"/>
                    </a:lnTo>
                    <a:lnTo>
                      <a:pt x="25" y="21"/>
                    </a:lnTo>
                    <a:lnTo>
                      <a:pt x="31" y="22"/>
                    </a:lnTo>
                    <a:lnTo>
                      <a:pt x="35" y="25"/>
                    </a:lnTo>
                    <a:lnTo>
                      <a:pt x="40" y="28"/>
                    </a:lnTo>
                    <a:lnTo>
                      <a:pt x="43" y="33"/>
                    </a:lnTo>
                    <a:lnTo>
                      <a:pt x="45" y="38"/>
                    </a:lnTo>
                    <a:lnTo>
                      <a:pt x="45" y="44"/>
                    </a:lnTo>
                    <a:lnTo>
                      <a:pt x="45" y="50"/>
                    </a:lnTo>
                    <a:lnTo>
                      <a:pt x="43" y="56"/>
                    </a:lnTo>
                    <a:lnTo>
                      <a:pt x="40" y="60"/>
                    </a:lnTo>
                    <a:lnTo>
                      <a:pt x="36" y="64"/>
                    </a:lnTo>
                    <a:lnTo>
                      <a:pt x="32" y="66"/>
                    </a:lnTo>
                    <a:lnTo>
                      <a:pt x="28" y="68"/>
                    </a:lnTo>
                    <a:lnTo>
                      <a:pt x="23" y="69"/>
                    </a:lnTo>
                    <a:lnTo>
                      <a:pt x="16" y="68"/>
                    </a:lnTo>
                    <a:lnTo>
                      <a:pt x="12" y="66"/>
                    </a:lnTo>
                    <a:lnTo>
                      <a:pt x="7" y="64"/>
                    </a:lnTo>
                    <a:lnTo>
                      <a:pt x="4" y="60"/>
                    </a:lnTo>
                    <a:lnTo>
                      <a:pt x="1" y="54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11" y="54"/>
                    </a:lnTo>
                    <a:lnTo>
                      <a:pt x="13" y="57"/>
                    </a:lnTo>
                    <a:lnTo>
                      <a:pt x="17" y="60"/>
                    </a:lnTo>
                    <a:lnTo>
                      <a:pt x="23" y="61"/>
                    </a:lnTo>
                    <a:lnTo>
                      <a:pt x="27" y="60"/>
                    </a:lnTo>
                    <a:lnTo>
                      <a:pt x="29" y="58"/>
                    </a:lnTo>
                    <a:lnTo>
                      <a:pt x="33" y="56"/>
                    </a:lnTo>
                    <a:lnTo>
                      <a:pt x="35" y="53"/>
                    </a:lnTo>
                    <a:lnTo>
                      <a:pt x="36" y="49"/>
                    </a:lnTo>
                    <a:lnTo>
                      <a:pt x="36" y="45"/>
                    </a:lnTo>
                    <a:lnTo>
                      <a:pt x="36" y="40"/>
                    </a:lnTo>
                    <a:lnTo>
                      <a:pt x="35" y="37"/>
                    </a:lnTo>
                    <a:lnTo>
                      <a:pt x="33" y="33"/>
                    </a:lnTo>
                    <a:lnTo>
                      <a:pt x="31" y="32"/>
                    </a:lnTo>
                    <a:lnTo>
                      <a:pt x="27" y="30"/>
                    </a:lnTo>
                    <a:lnTo>
                      <a:pt x="23" y="29"/>
                    </a:lnTo>
                    <a:lnTo>
                      <a:pt x="19" y="30"/>
                    </a:lnTo>
                    <a:lnTo>
                      <a:pt x="15" y="32"/>
                    </a:lnTo>
                    <a:lnTo>
                      <a:pt x="12" y="33"/>
                    </a:lnTo>
                    <a:lnTo>
                      <a:pt x="11" y="36"/>
                    </a:lnTo>
                    <a:lnTo>
                      <a:pt x="1" y="3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8" name="Line 197"/>
              <p:cNvSpPr>
                <a:spLocks noChangeShapeType="1"/>
              </p:cNvSpPr>
              <p:nvPr/>
            </p:nvSpPr>
            <p:spPr bwMode="auto">
              <a:xfrm>
                <a:off x="861" y="3080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49" name="Line 198"/>
              <p:cNvSpPr>
                <a:spLocks noChangeShapeType="1"/>
              </p:cNvSpPr>
              <p:nvPr/>
            </p:nvSpPr>
            <p:spPr bwMode="auto">
              <a:xfrm flipH="1">
                <a:off x="1597" y="3080"/>
                <a:ext cx="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0" name="Freeform 199"/>
              <p:cNvSpPr>
                <a:spLocks noEditPoints="1"/>
              </p:cNvSpPr>
              <p:nvPr/>
            </p:nvSpPr>
            <p:spPr bwMode="auto">
              <a:xfrm>
                <a:off x="794" y="3047"/>
                <a:ext cx="46" cy="69"/>
              </a:xfrm>
              <a:custGeom>
                <a:avLst/>
                <a:gdLst>
                  <a:gd name="T0" fmla="*/ 23 w 46"/>
                  <a:gd name="T1" fmla="*/ 8 h 69"/>
                  <a:gd name="T2" fmla="*/ 19 w 46"/>
                  <a:gd name="T3" fmla="*/ 8 h 69"/>
                  <a:gd name="T4" fmla="*/ 16 w 46"/>
                  <a:gd name="T5" fmla="*/ 9 h 69"/>
                  <a:gd name="T6" fmla="*/ 14 w 46"/>
                  <a:gd name="T7" fmla="*/ 12 h 69"/>
                  <a:gd name="T8" fmla="*/ 10 w 46"/>
                  <a:gd name="T9" fmla="*/ 21 h 69"/>
                  <a:gd name="T10" fmla="*/ 8 w 46"/>
                  <a:gd name="T11" fmla="*/ 34 h 69"/>
                  <a:gd name="T12" fmla="*/ 10 w 46"/>
                  <a:gd name="T13" fmla="*/ 48 h 69"/>
                  <a:gd name="T14" fmla="*/ 12 w 46"/>
                  <a:gd name="T15" fmla="*/ 56 h 69"/>
                  <a:gd name="T16" fmla="*/ 16 w 46"/>
                  <a:gd name="T17" fmla="*/ 60 h 69"/>
                  <a:gd name="T18" fmla="*/ 19 w 46"/>
                  <a:gd name="T19" fmla="*/ 61 h 69"/>
                  <a:gd name="T20" fmla="*/ 23 w 46"/>
                  <a:gd name="T21" fmla="*/ 61 h 69"/>
                  <a:gd name="T22" fmla="*/ 26 w 46"/>
                  <a:gd name="T23" fmla="*/ 61 h 69"/>
                  <a:gd name="T24" fmla="*/ 30 w 46"/>
                  <a:gd name="T25" fmla="*/ 60 h 69"/>
                  <a:gd name="T26" fmla="*/ 32 w 46"/>
                  <a:gd name="T27" fmla="*/ 56 h 69"/>
                  <a:gd name="T28" fmla="*/ 35 w 46"/>
                  <a:gd name="T29" fmla="*/ 48 h 69"/>
                  <a:gd name="T30" fmla="*/ 36 w 46"/>
                  <a:gd name="T31" fmla="*/ 34 h 69"/>
                  <a:gd name="T32" fmla="*/ 35 w 46"/>
                  <a:gd name="T33" fmla="*/ 21 h 69"/>
                  <a:gd name="T34" fmla="*/ 32 w 46"/>
                  <a:gd name="T35" fmla="*/ 13 h 69"/>
                  <a:gd name="T36" fmla="*/ 30 w 46"/>
                  <a:gd name="T37" fmla="*/ 10 h 69"/>
                  <a:gd name="T38" fmla="*/ 26 w 46"/>
                  <a:gd name="T39" fmla="*/ 8 h 69"/>
                  <a:gd name="T40" fmla="*/ 23 w 46"/>
                  <a:gd name="T41" fmla="*/ 8 h 69"/>
                  <a:gd name="T42" fmla="*/ 23 w 46"/>
                  <a:gd name="T43" fmla="*/ 0 h 69"/>
                  <a:gd name="T44" fmla="*/ 28 w 46"/>
                  <a:gd name="T45" fmla="*/ 0 h 69"/>
                  <a:gd name="T46" fmla="*/ 32 w 46"/>
                  <a:gd name="T47" fmla="*/ 1 h 69"/>
                  <a:gd name="T48" fmla="*/ 36 w 46"/>
                  <a:gd name="T49" fmla="*/ 4 h 69"/>
                  <a:gd name="T50" fmla="*/ 39 w 46"/>
                  <a:gd name="T51" fmla="*/ 8 h 69"/>
                  <a:gd name="T52" fmla="*/ 42 w 46"/>
                  <a:gd name="T53" fmla="*/ 13 h 69"/>
                  <a:gd name="T54" fmla="*/ 43 w 46"/>
                  <a:gd name="T55" fmla="*/ 18 h 69"/>
                  <a:gd name="T56" fmla="*/ 44 w 46"/>
                  <a:gd name="T57" fmla="*/ 22 h 69"/>
                  <a:gd name="T58" fmla="*/ 44 w 46"/>
                  <a:gd name="T59" fmla="*/ 28 h 69"/>
                  <a:gd name="T60" fmla="*/ 46 w 46"/>
                  <a:gd name="T61" fmla="*/ 34 h 69"/>
                  <a:gd name="T62" fmla="*/ 44 w 46"/>
                  <a:gd name="T63" fmla="*/ 42 h 69"/>
                  <a:gd name="T64" fmla="*/ 44 w 46"/>
                  <a:gd name="T65" fmla="*/ 49 h 69"/>
                  <a:gd name="T66" fmla="*/ 43 w 46"/>
                  <a:gd name="T67" fmla="*/ 54 h 69"/>
                  <a:gd name="T68" fmla="*/ 40 w 46"/>
                  <a:gd name="T69" fmla="*/ 58 h 69"/>
                  <a:gd name="T70" fmla="*/ 38 w 46"/>
                  <a:gd name="T71" fmla="*/ 62 h 69"/>
                  <a:gd name="T72" fmla="*/ 35 w 46"/>
                  <a:gd name="T73" fmla="*/ 65 h 69"/>
                  <a:gd name="T74" fmla="*/ 31 w 46"/>
                  <a:gd name="T75" fmla="*/ 68 h 69"/>
                  <a:gd name="T76" fmla="*/ 27 w 46"/>
                  <a:gd name="T77" fmla="*/ 69 h 69"/>
                  <a:gd name="T78" fmla="*/ 23 w 46"/>
                  <a:gd name="T79" fmla="*/ 69 h 69"/>
                  <a:gd name="T80" fmla="*/ 16 w 46"/>
                  <a:gd name="T81" fmla="*/ 69 h 69"/>
                  <a:gd name="T82" fmla="*/ 11 w 46"/>
                  <a:gd name="T83" fmla="*/ 66 h 69"/>
                  <a:gd name="T84" fmla="*/ 7 w 46"/>
                  <a:gd name="T85" fmla="*/ 62 h 69"/>
                  <a:gd name="T86" fmla="*/ 2 w 46"/>
                  <a:gd name="T87" fmla="*/ 52 h 69"/>
                  <a:gd name="T88" fmla="*/ 0 w 46"/>
                  <a:gd name="T89" fmla="*/ 34 h 69"/>
                  <a:gd name="T90" fmla="*/ 0 w 46"/>
                  <a:gd name="T91" fmla="*/ 26 h 69"/>
                  <a:gd name="T92" fmla="*/ 2 w 46"/>
                  <a:gd name="T93" fmla="*/ 20 h 69"/>
                  <a:gd name="T94" fmla="*/ 3 w 46"/>
                  <a:gd name="T95" fmla="*/ 14 h 69"/>
                  <a:gd name="T96" fmla="*/ 4 w 46"/>
                  <a:gd name="T97" fmla="*/ 10 h 69"/>
                  <a:gd name="T98" fmla="*/ 7 w 46"/>
                  <a:gd name="T99" fmla="*/ 6 h 69"/>
                  <a:gd name="T100" fmla="*/ 10 w 46"/>
                  <a:gd name="T101" fmla="*/ 4 h 69"/>
                  <a:gd name="T102" fmla="*/ 14 w 46"/>
                  <a:gd name="T103" fmla="*/ 1 h 69"/>
                  <a:gd name="T104" fmla="*/ 18 w 46"/>
                  <a:gd name="T105" fmla="*/ 0 h 69"/>
                  <a:gd name="T106" fmla="*/ 23 w 46"/>
                  <a:gd name="T10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69">
                    <a:moveTo>
                      <a:pt x="23" y="8"/>
                    </a:moveTo>
                    <a:lnTo>
                      <a:pt x="19" y="8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0" y="21"/>
                    </a:lnTo>
                    <a:lnTo>
                      <a:pt x="8" y="34"/>
                    </a:lnTo>
                    <a:lnTo>
                      <a:pt x="10" y="48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9" y="61"/>
                    </a:lnTo>
                    <a:lnTo>
                      <a:pt x="23" y="61"/>
                    </a:lnTo>
                    <a:lnTo>
                      <a:pt x="26" y="61"/>
                    </a:lnTo>
                    <a:lnTo>
                      <a:pt x="30" y="60"/>
                    </a:lnTo>
                    <a:lnTo>
                      <a:pt x="32" y="56"/>
                    </a:lnTo>
                    <a:lnTo>
                      <a:pt x="35" y="48"/>
                    </a:lnTo>
                    <a:lnTo>
                      <a:pt x="36" y="34"/>
                    </a:lnTo>
                    <a:lnTo>
                      <a:pt x="35" y="21"/>
                    </a:lnTo>
                    <a:lnTo>
                      <a:pt x="32" y="13"/>
                    </a:lnTo>
                    <a:lnTo>
                      <a:pt x="30" y="10"/>
                    </a:lnTo>
                    <a:lnTo>
                      <a:pt x="26" y="8"/>
                    </a:lnTo>
                    <a:lnTo>
                      <a:pt x="23" y="8"/>
                    </a:lnTo>
                    <a:close/>
                    <a:moveTo>
                      <a:pt x="23" y="0"/>
                    </a:moveTo>
                    <a:lnTo>
                      <a:pt x="28" y="0"/>
                    </a:lnTo>
                    <a:lnTo>
                      <a:pt x="32" y="1"/>
                    </a:lnTo>
                    <a:lnTo>
                      <a:pt x="36" y="4"/>
                    </a:lnTo>
                    <a:lnTo>
                      <a:pt x="39" y="8"/>
                    </a:lnTo>
                    <a:lnTo>
                      <a:pt x="42" y="13"/>
                    </a:lnTo>
                    <a:lnTo>
                      <a:pt x="43" y="18"/>
                    </a:lnTo>
                    <a:lnTo>
                      <a:pt x="44" y="22"/>
                    </a:lnTo>
                    <a:lnTo>
                      <a:pt x="44" y="28"/>
                    </a:lnTo>
                    <a:lnTo>
                      <a:pt x="46" y="34"/>
                    </a:lnTo>
                    <a:lnTo>
                      <a:pt x="44" y="42"/>
                    </a:lnTo>
                    <a:lnTo>
                      <a:pt x="44" y="49"/>
                    </a:lnTo>
                    <a:lnTo>
                      <a:pt x="43" y="54"/>
                    </a:lnTo>
                    <a:lnTo>
                      <a:pt x="40" y="58"/>
                    </a:lnTo>
                    <a:lnTo>
                      <a:pt x="38" y="62"/>
                    </a:lnTo>
                    <a:lnTo>
                      <a:pt x="35" y="65"/>
                    </a:lnTo>
                    <a:lnTo>
                      <a:pt x="31" y="68"/>
                    </a:lnTo>
                    <a:lnTo>
                      <a:pt x="27" y="69"/>
                    </a:lnTo>
                    <a:lnTo>
                      <a:pt x="23" y="69"/>
                    </a:lnTo>
                    <a:lnTo>
                      <a:pt x="16" y="69"/>
                    </a:lnTo>
                    <a:lnTo>
                      <a:pt x="11" y="66"/>
                    </a:lnTo>
                    <a:lnTo>
                      <a:pt x="7" y="62"/>
                    </a:lnTo>
                    <a:lnTo>
                      <a:pt x="2" y="52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3" y="14"/>
                    </a:lnTo>
                    <a:lnTo>
                      <a:pt x="4" y="10"/>
                    </a:lnTo>
                    <a:lnTo>
                      <a:pt x="7" y="6"/>
                    </a:lnTo>
                    <a:lnTo>
                      <a:pt x="10" y="4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1" name="Line 200"/>
              <p:cNvSpPr>
                <a:spLocks noChangeShapeType="1"/>
              </p:cNvSpPr>
              <p:nvPr/>
            </p:nvSpPr>
            <p:spPr bwMode="auto">
              <a:xfrm>
                <a:off x="861" y="2796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2" name="Line 201"/>
              <p:cNvSpPr>
                <a:spLocks noChangeShapeType="1"/>
              </p:cNvSpPr>
              <p:nvPr/>
            </p:nvSpPr>
            <p:spPr bwMode="auto">
              <a:xfrm flipH="1">
                <a:off x="1597" y="2796"/>
                <a:ext cx="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3" name="Freeform 202"/>
              <p:cNvSpPr>
                <a:spLocks noEditPoints="1"/>
              </p:cNvSpPr>
              <p:nvPr/>
            </p:nvSpPr>
            <p:spPr bwMode="auto">
              <a:xfrm>
                <a:off x="714" y="2762"/>
                <a:ext cx="44" cy="70"/>
              </a:xfrm>
              <a:custGeom>
                <a:avLst/>
                <a:gdLst>
                  <a:gd name="T0" fmla="*/ 22 w 44"/>
                  <a:gd name="T1" fmla="*/ 8 h 70"/>
                  <a:gd name="T2" fmla="*/ 19 w 44"/>
                  <a:gd name="T3" fmla="*/ 9 h 70"/>
                  <a:gd name="T4" fmla="*/ 15 w 44"/>
                  <a:gd name="T5" fmla="*/ 10 h 70"/>
                  <a:gd name="T6" fmla="*/ 12 w 44"/>
                  <a:gd name="T7" fmla="*/ 13 h 70"/>
                  <a:gd name="T8" fmla="*/ 10 w 44"/>
                  <a:gd name="T9" fmla="*/ 21 h 70"/>
                  <a:gd name="T10" fmla="*/ 8 w 44"/>
                  <a:gd name="T11" fmla="*/ 36 h 70"/>
                  <a:gd name="T12" fmla="*/ 10 w 44"/>
                  <a:gd name="T13" fmla="*/ 49 h 70"/>
                  <a:gd name="T14" fmla="*/ 12 w 44"/>
                  <a:gd name="T15" fmla="*/ 57 h 70"/>
                  <a:gd name="T16" fmla="*/ 15 w 44"/>
                  <a:gd name="T17" fmla="*/ 60 h 70"/>
                  <a:gd name="T18" fmla="*/ 19 w 44"/>
                  <a:gd name="T19" fmla="*/ 62 h 70"/>
                  <a:gd name="T20" fmla="*/ 23 w 44"/>
                  <a:gd name="T21" fmla="*/ 62 h 70"/>
                  <a:gd name="T22" fmla="*/ 26 w 44"/>
                  <a:gd name="T23" fmla="*/ 62 h 70"/>
                  <a:gd name="T24" fmla="*/ 30 w 44"/>
                  <a:gd name="T25" fmla="*/ 60 h 70"/>
                  <a:gd name="T26" fmla="*/ 32 w 44"/>
                  <a:gd name="T27" fmla="*/ 57 h 70"/>
                  <a:gd name="T28" fmla="*/ 35 w 44"/>
                  <a:gd name="T29" fmla="*/ 49 h 70"/>
                  <a:gd name="T30" fmla="*/ 36 w 44"/>
                  <a:gd name="T31" fmla="*/ 36 h 70"/>
                  <a:gd name="T32" fmla="*/ 35 w 44"/>
                  <a:gd name="T33" fmla="*/ 21 h 70"/>
                  <a:gd name="T34" fmla="*/ 32 w 44"/>
                  <a:gd name="T35" fmla="*/ 13 h 70"/>
                  <a:gd name="T36" fmla="*/ 30 w 44"/>
                  <a:gd name="T37" fmla="*/ 10 h 70"/>
                  <a:gd name="T38" fmla="*/ 26 w 44"/>
                  <a:gd name="T39" fmla="*/ 9 h 70"/>
                  <a:gd name="T40" fmla="*/ 22 w 44"/>
                  <a:gd name="T41" fmla="*/ 8 h 70"/>
                  <a:gd name="T42" fmla="*/ 23 w 44"/>
                  <a:gd name="T43" fmla="*/ 0 h 70"/>
                  <a:gd name="T44" fmla="*/ 27 w 44"/>
                  <a:gd name="T45" fmla="*/ 1 h 70"/>
                  <a:gd name="T46" fmla="*/ 32 w 44"/>
                  <a:gd name="T47" fmla="*/ 2 h 70"/>
                  <a:gd name="T48" fmla="*/ 36 w 44"/>
                  <a:gd name="T49" fmla="*/ 5 h 70"/>
                  <a:gd name="T50" fmla="*/ 39 w 44"/>
                  <a:gd name="T51" fmla="*/ 9 h 70"/>
                  <a:gd name="T52" fmla="*/ 42 w 44"/>
                  <a:gd name="T53" fmla="*/ 13 h 70"/>
                  <a:gd name="T54" fmla="*/ 43 w 44"/>
                  <a:gd name="T55" fmla="*/ 18 h 70"/>
                  <a:gd name="T56" fmla="*/ 44 w 44"/>
                  <a:gd name="T57" fmla="*/ 24 h 70"/>
                  <a:gd name="T58" fmla="*/ 44 w 44"/>
                  <a:gd name="T59" fmla="*/ 29 h 70"/>
                  <a:gd name="T60" fmla="*/ 44 w 44"/>
                  <a:gd name="T61" fmla="*/ 36 h 70"/>
                  <a:gd name="T62" fmla="*/ 44 w 44"/>
                  <a:gd name="T63" fmla="*/ 42 h 70"/>
                  <a:gd name="T64" fmla="*/ 44 w 44"/>
                  <a:gd name="T65" fmla="*/ 49 h 70"/>
                  <a:gd name="T66" fmla="*/ 43 w 44"/>
                  <a:gd name="T67" fmla="*/ 54 h 70"/>
                  <a:gd name="T68" fmla="*/ 40 w 44"/>
                  <a:gd name="T69" fmla="*/ 60 h 70"/>
                  <a:gd name="T70" fmla="*/ 38 w 44"/>
                  <a:gd name="T71" fmla="*/ 64 h 70"/>
                  <a:gd name="T72" fmla="*/ 35 w 44"/>
                  <a:gd name="T73" fmla="*/ 66 h 70"/>
                  <a:gd name="T74" fmla="*/ 31 w 44"/>
                  <a:gd name="T75" fmla="*/ 69 h 70"/>
                  <a:gd name="T76" fmla="*/ 27 w 44"/>
                  <a:gd name="T77" fmla="*/ 70 h 70"/>
                  <a:gd name="T78" fmla="*/ 23 w 44"/>
                  <a:gd name="T79" fmla="*/ 70 h 70"/>
                  <a:gd name="T80" fmla="*/ 16 w 44"/>
                  <a:gd name="T81" fmla="*/ 69 h 70"/>
                  <a:gd name="T82" fmla="*/ 11 w 44"/>
                  <a:gd name="T83" fmla="*/ 67 h 70"/>
                  <a:gd name="T84" fmla="*/ 7 w 44"/>
                  <a:gd name="T85" fmla="*/ 64 h 70"/>
                  <a:gd name="T86" fmla="*/ 2 w 44"/>
                  <a:gd name="T87" fmla="*/ 52 h 70"/>
                  <a:gd name="T88" fmla="*/ 0 w 44"/>
                  <a:gd name="T89" fmla="*/ 36 h 70"/>
                  <a:gd name="T90" fmla="*/ 0 w 44"/>
                  <a:gd name="T91" fmla="*/ 28 h 70"/>
                  <a:gd name="T92" fmla="*/ 0 w 44"/>
                  <a:gd name="T93" fmla="*/ 21 h 70"/>
                  <a:gd name="T94" fmla="*/ 3 w 44"/>
                  <a:gd name="T95" fmla="*/ 16 h 70"/>
                  <a:gd name="T96" fmla="*/ 4 w 44"/>
                  <a:gd name="T97" fmla="*/ 10 h 70"/>
                  <a:gd name="T98" fmla="*/ 7 w 44"/>
                  <a:gd name="T99" fmla="*/ 6 h 70"/>
                  <a:gd name="T100" fmla="*/ 10 w 44"/>
                  <a:gd name="T101" fmla="*/ 4 h 70"/>
                  <a:gd name="T102" fmla="*/ 14 w 44"/>
                  <a:gd name="T103" fmla="*/ 2 h 70"/>
                  <a:gd name="T104" fmla="*/ 18 w 44"/>
                  <a:gd name="T105" fmla="*/ 1 h 70"/>
                  <a:gd name="T106" fmla="*/ 23 w 44"/>
                  <a:gd name="T10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" h="70">
                    <a:moveTo>
                      <a:pt x="22" y="8"/>
                    </a:moveTo>
                    <a:lnTo>
                      <a:pt x="19" y="9"/>
                    </a:lnTo>
                    <a:lnTo>
                      <a:pt x="15" y="10"/>
                    </a:lnTo>
                    <a:lnTo>
                      <a:pt x="12" y="13"/>
                    </a:lnTo>
                    <a:lnTo>
                      <a:pt x="10" y="21"/>
                    </a:lnTo>
                    <a:lnTo>
                      <a:pt x="8" y="36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15" y="60"/>
                    </a:lnTo>
                    <a:lnTo>
                      <a:pt x="19" y="62"/>
                    </a:lnTo>
                    <a:lnTo>
                      <a:pt x="23" y="62"/>
                    </a:lnTo>
                    <a:lnTo>
                      <a:pt x="26" y="62"/>
                    </a:lnTo>
                    <a:lnTo>
                      <a:pt x="30" y="60"/>
                    </a:lnTo>
                    <a:lnTo>
                      <a:pt x="32" y="57"/>
                    </a:lnTo>
                    <a:lnTo>
                      <a:pt x="35" y="49"/>
                    </a:lnTo>
                    <a:lnTo>
                      <a:pt x="36" y="36"/>
                    </a:lnTo>
                    <a:lnTo>
                      <a:pt x="35" y="21"/>
                    </a:lnTo>
                    <a:lnTo>
                      <a:pt x="32" y="13"/>
                    </a:lnTo>
                    <a:lnTo>
                      <a:pt x="30" y="10"/>
                    </a:lnTo>
                    <a:lnTo>
                      <a:pt x="26" y="9"/>
                    </a:lnTo>
                    <a:lnTo>
                      <a:pt x="22" y="8"/>
                    </a:lnTo>
                    <a:close/>
                    <a:moveTo>
                      <a:pt x="23" y="0"/>
                    </a:moveTo>
                    <a:lnTo>
                      <a:pt x="27" y="1"/>
                    </a:lnTo>
                    <a:lnTo>
                      <a:pt x="32" y="2"/>
                    </a:lnTo>
                    <a:lnTo>
                      <a:pt x="36" y="5"/>
                    </a:lnTo>
                    <a:lnTo>
                      <a:pt x="39" y="9"/>
                    </a:lnTo>
                    <a:lnTo>
                      <a:pt x="42" y="13"/>
                    </a:lnTo>
                    <a:lnTo>
                      <a:pt x="43" y="18"/>
                    </a:lnTo>
                    <a:lnTo>
                      <a:pt x="44" y="24"/>
                    </a:lnTo>
                    <a:lnTo>
                      <a:pt x="44" y="29"/>
                    </a:lnTo>
                    <a:lnTo>
                      <a:pt x="44" y="36"/>
                    </a:lnTo>
                    <a:lnTo>
                      <a:pt x="44" y="42"/>
                    </a:lnTo>
                    <a:lnTo>
                      <a:pt x="44" y="49"/>
                    </a:lnTo>
                    <a:lnTo>
                      <a:pt x="43" y="54"/>
                    </a:lnTo>
                    <a:lnTo>
                      <a:pt x="40" y="60"/>
                    </a:lnTo>
                    <a:lnTo>
                      <a:pt x="38" y="64"/>
                    </a:lnTo>
                    <a:lnTo>
                      <a:pt x="35" y="66"/>
                    </a:lnTo>
                    <a:lnTo>
                      <a:pt x="31" y="69"/>
                    </a:lnTo>
                    <a:lnTo>
                      <a:pt x="27" y="70"/>
                    </a:lnTo>
                    <a:lnTo>
                      <a:pt x="23" y="70"/>
                    </a:lnTo>
                    <a:lnTo>
                      <a:pt x="16" y="69"/>
                    </a:lnTo>
                    <a:lnTo>
                      <a:pt x="11" y="67"/>
                    </a:lnTo>
                    <a:lnTo>
                      <a:pt x="7" y="64"/>
                    </a:lnTo>
                    <a:lnTo>
                      <a:pt x="2" y="52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3" y="16"/>
                    </a:lnTo>
                    <a:lnTo>
                      <a:pt x="4" y="10"/>
                    </a:lnTo>
                    <a:lnTo>
                      <a:pt x="7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4" name="Rectangle 203"/>
              <p:cNvSpPr>
                <a:spLocks noChangeArrowheads="1"/>
              </p:cNvSpPr>
              <p:nvPr/>
            </p:nvSpPr>
            <p:spPr bwMode="auto">
              <a:xfrm>
                <a:off x="772" y="2822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5" name="Freeform 204"/>
              <p:cNvSpPr>
                <a:spLocks/>
              </p:cNvSpPr>
              <p:nvPr/>
            </p:nvSpPr>
            <p:spPr bwMode="auto">
              <a:xfrm>
                <a:off x="794" y="2763"/>
                <a:ext cx="46" cy="69"/>
              </a:xfrm>
              <a:custGeom>
                <a:avLst/>
                <a:gdLst>
                  <a:gd name="T0" fmla="*/ 8 w 46"/>
                  <a:gd name="T1" fmla="*/ 0 h 69"/>
                  <a:gd name="T2" fmla="*/ 42 w 46"/>
                  <a:gd name="T3" fmla="*/ 0 h 69"/>
                  <a:gd name="T4" fmla="*/ 42 w 46"/>
                  <a:gd name="T5" fmla="*/ 9 h 69"/>
                  <a:gd name="T6" fmla="*/ 15 w 46"/>
                  <a:gd name="T7" fmla="*/ 9 h 69"/>
                  <a:gd name="T8" fmla="*/ 12 w 46"/>
                  <a:gd name="T9" fmla="*/ 27 h 69"/>
                  <a:gd name="T10" fmla="*/ 18 w 46"/>
                  <a:gd name="T11" fmla="*/ 24 h 69"/>
                  <a:gd name="T12" fmla="*/ 24 w 46"/>
                  <a:gd name="T13" fmla="*/ 23 h 69"/>
                  <a:gd name="T14" fmla="*/ 30 w 46"/>
                  <a:gd name="T15" fmla="*/ 23 h 69"/>
                  <a:gd name="T16" fmla="*/ 35 w 46"/>
                  <a:gd name="T17" fmla="*/ 25 h 69"/>
                  <a:gd name="T18" fmla="*/ 39 w 46"/>
                  <a:gd name="T19" fmla="*/ 28 h 69"/>
                  <a:gd name="T20" fmla="*/ 43 w 46"/>
                  <a:gd name="T21" fmla="*/ 33 h 69"/>
                  <a:gd name="T22" fmla="*/ 44 w 46"/>
                  <a:gd name="T23" fmla="*/ 39 h 69"/>
                  <a:gd name="T24" fmla="*/ 46 w 46"/>
                  <a:gd name="T25" fmla="*/ 44 h 69"/>
                  <a:gd name="T26" fmla="*/ 44 w 46"/>
                  <a:gd name="T27" fmla="*/ 51 h 69"/>
                  <a:gd name="T28" fmla="*/ 43 w 46"/>
                  <a:gd name="T29" fmla="*/ 56 h 69"/>
                  <a:gd name="T30" fmla="*/ 40 w 46"/>
                  <a:gd name="T31" fmla="*/ 61 h 69"/>
                  <a:gd name="T32" fmla="*/ 36 w 46"/>
                  <a:gd name="T33" fmla="*/ 64 h 69"/>
                  <a:gd name="T34" fmla="*/ 32 w 46"/>
                  <a:gd name="T35" fmla="*/ 66 h 69"/>
                  <a:gd name="T36" fmla="*/ 27 w 46"/>
                  <a:gd name="T37" fmla="*/ 69 h 69"/>
                  <a:gd name="T38" fmla="*/ 22 w 46"/>
                  <a:gd name="T39" fmla="*/ 69 h 69"/>
                  <a:gd name="T40" fmla="*/ 16 w 46"/>
                  <a:gd name="T41" fmla="*/ 69 h 69"/>
                  <a:gd name="T42" fmla="*/ 11 w 46"/>
                  <a:gd name="T43" fmla="*/ 66 h 69"/>
                  <a:gd name="T44" fmla="*/ 7 w 46"/>
                  <a:gd name="T45" fmla="*/ 64 h 69"/>
                  <a:gd name="T46" fmla="*/ 3 w 46"/>
                  <a:gd name="T47" fmla="*/ 60 h 69"/>
                  <a:gd name="T48" fmla="*/ 2 w 46"/>
                  <a:gd name="T49" fmla="*/ 56 h 69"/>
                  <a:gd name="T50" fmla="*/ 0 w 46"/>
                  <a:gd name="T51" fmla="*/ 51 h 69"/>
                  <a:gd name="T52" fmla="*/ 8 w 46"/>
                  <a:gd name="T53" fmla="*/ 49 h 69"/>
                  <a:gd name="T54" fmla="*/ 11 w 46"/>
                  <a:gd name="T55" fmla="*/ 55 h 69"/>
                  <a:gd name="T56" fmla="*/ 14 w 46"/>
                  <a:gd name="T57" fmla="*/ 59 h 69"/>
                  <a:gd name="T58" fmla="*/ 16 w 46"/>
                  <a:gd name="T59" fmla="*/ 60 h 69"/>
                  <a:gd name="T60" fmla="*/ 22 w 46"/>
                  <a:gd name="T61" fmla="*/ 61 h 69"/>
                  <a:gd name="T62" fmla="*/ 26 w 46"/>
                  <a:gd name="T63" fmla="*/ 61 h 69"/>
                  <a:gd name="T64" fmla="*/ 30 w 46"/>
                  <a:gd name="T65" fmla="*/ 59 h 69"/>
                  <a:gd name="T66" fmla="*/ 32 w 46"/>
                  <a:gd name="T67" fmla="*/ 57 h 69"/>
                  <a:gd name="T68" fmla="*/ 35 w 46"/>
                  <a:gd name="T69" fmla="*/ 53 h 69"/>
                  <a:gd name="T70" fmla="*/ 35 w 46"/>
                  <a:gd name="T71" fmla="*/ 49 h 69"/>
                  <a:gd name="T72" fmla="*/ 36 w 46"/>
                  <a:gd name="T73" fmla="*/ 45 h 69"/>
                  <a:gd name="T74" fmla="*/ 35 w 46"/>
                  <a:gd name="T75" fmla="*/ 41 h 69"/>
                  <a:gd name="T76" fmla="*/ 35 w 46"/>
                  <a:gd name="T77" fmla="*/ 37 h 69"/>
                  <a:gd name="T78" fmla="*/ 32 w 46"/>
                  <a:gd name="T79" fmla="*/ 35 h 69"/>
                  <a:gd name="T80" fmla="*/ 30 w 46"/>
                  <a:gd name="T81" fmla="*/ 32 h 69"/>
                  <a:gd name="T82" fmla="*/ 26 w 46"/>
                  <a:gd name="T83" fmla="*/ 31 h 69"/>
                  <a:gd name="T84" fmla="*/ 22 w 46"/>
                  <a:gd name="T85" fmla="*/ 31 h 69"/>
                  <a:gd name="T86" fmla="*/ 18 w 46"/>
                  <a:gd name="T87" fmla="*/ 31 h 69"/>
                  <a:gd name="T88" fmla="*/ 15 w 46"/>
                  <a:gd name="T89" fmla="*/ 32 h 69"/>
                  <a:gd name="T90" fmla="*/ 12 w 46"/>
                  <a:gd name="T91" fmla="*/ 33 h 69"/>
                  <a:gd name="T92" fmla="*/ 10 w 46"/>
                  <a:gd name="T93" fmla="*/ 36 h 69"/>
                  <a:gd name="T94" fmla="*/ 0 w 46"/>
                  <a:gd name="T95" fmla="*/ 35 h 69"/>
                  <a:gd name="T96" fmla="*/ 8 w 46"/>
                  <a:gd name="T9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" h="69">
                    <a:moveTo>
                      <a:pt x="8" y="0"/>
                    </a:moveTo>
                    <a:lnTo>
                      <a:pt x="42" y="0"/>
                    </a:lnTo>
                    <a:lnTo>
                      <a:pt x="42" y="9"/>
                    </a:lnTo>
                    <a:lnTo>
                      <a:pt x="15" y="9"/>
                    </a:lnTo>
                    <a:lnTo>
                      <a:pt x="12" y="27"/>
                    </a:lnTo>
                    <a:lnTo>
                      <a:pt x="18" y="24"/>
                    </a:lnTo>
                    <a:lnTo>
                      <a:pt x="24" y="23"/>
                    </a:lnTo>
                    <a:lnTo>
                      <a:pt x="30" y="23"/>
                    </a:lnTo>
                    <a:lnTo>
                      <a:pt x="35" y="25"/>
                    </a:lnTo>
                    <a:lnTo>
                      <a:pt x="39" y="28"/>
                    </a:lnTo>
                    <a:lnTo>
                      <a:pt x="43" y="33"/>
                    </a:lnTo>
                    <a:lnTo>
                      <a:pt x="44" y="39"/>
                    </a:lnTo>
                    <a:lnTo>
                      <a:pt x="46" y="44"/>
                    </a:lnTo>
                    <a:lnTo>
                      <a:pt x="44" y="51"/>
                    </a:lnTo>
                    <a:lnTo>
                      <a:pt x="43" y="56"/>
                    </a:lnTo>
                    <a:lnTo>
                      <a:pt x="40" y="61"/>
                    </a:lnTo>
                    <a:lnTo>
                      <a:pt x="36" y="64"/>
                    </a:lnTo>
                    <a:lnTo>
                      <a:pt x="32" y="66"/>
                    </a:lnTo>
                    <a:lnTo>
                      <a:pt x="27" y="69"/>
                    </a:lnTo>
                    <a:lnTo>
                      <a:pt x="22" y="69"/>
                    </a:lnTo>
                    <a:lnTo>
                      <a:pt x="16" y="69"/>
                    </a:lnTo>
                    <a:lnTo>
                      <a:pt x="11" y="66"/>
                    </a:lnTo>
                    <a:lnTo>
                      <a:pt x="7" y="64"/>
                    </a:lnTo>
                    <a:lnTo>
                      <a:pt x="3" y="60"/>
                    </a:lnTo>
                    <a:lnTo>
                      <a:pt x="2" y="56"/>
                    </a:lnTo>
                    <a:lnTo>
                      <a:pt x="0" y="51"/>
                    </a:lnTo>
                    <a:lnTo>
                      <a:pt x="8" y="49"/>
                    </a:lnTo>
                    <a:lnTo>
                      <a:pt x="11" y="55"/>
                    </a:lnTo>
                    <a:lnTo>
                      <a:pt x="14" y="59"/>
                    </a:lnTo>
                    <a:lnTo>
                      <a:pt x="16" y="60"/>
                    </a:lnTo>
                    <a:lnTo>
                      <a:pt x="22" y="61"/>
                    </a:lnTo>
                    <a:lnTo>
                      <a:pt x="26" y="61"/>
                    </a:lnTo>
                    <a:lnTo>
                      <a:pt x="30" y="59"/>
                    </a:lnTo>
                    <a:lnTo>
                      <a:pt x="32" y="57"/>
                    </a:lnTo>
                    <a:lnTo>
                      <a:pt x="35" y="53"/>
                    </a:lnTo>
                    <a:lnTo>
                      <a:pt x="35" y="49"/>
                    </a:lnTo>
                    <a:lnTo>
                      <a:pt x="36" y="45"/>
                    </a:lnTo>
                    <a:lnTo>
                      <a:pt x="35" y="41"/>
                    </a:lnTo>
                    <a:lnTo>
                      <a:pt x="35" y="37"/>
                    </a:lnTo>
                    <a:lnTo>
                      <a:pt x="32" y="35"/>
                    </a:lnTo>
                    <a:lnTo>
                      <a:pt x="30" y="32"/>
                    </a:lnTo>
                    <a:lnTo>
                      <a:pt x="26" y="31"/>
                    </a:lnTo>
                    <a:lnTo>
                      <a:pt x="22" y="31"/>
                    </a:lnTo>
                    <a:lnTo>
                      <a:pt x="18" y="31"/>
                    </a:lnTo>
                    <a:lnTo>
                      <a:pt x="15" y="32"/>
                    </a:lnTo>
                    <a:lnTo>
                      <a:pt x="12" y="33"/>
                    </a:lnTo>
                    <a:lnTo>
                      <a:pt x="10" y="36"/>
                    </a:lnTo>
                    <a:lnTo>
                      <a:pt x="0" y="3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6" name="Line 205"/>
              <p:cNvSpPr>
                <a:spLocks noChangeShapeType="1"/>
              </p:cNvSpPr>
              <p:nvPr/>
            </p:nvSpPr>
            <p:spPr bwMode="auto">
              <a:xfrm>
                <a:off x="861" y="2796"/>
                <a:ext cx="74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7" name="Line 206"/>
              <p:cNvSpPr>
                <a:spLocks noChangeShapeType="1"/>
              </p:cNvSpPr>
              <p:nvPr/>
            </p:nvSpPr>
            <p:spPr bwMode="auto">
              <a:xfrm>
                <a:off x="861" y="3649"/>
                <a:ext cx="74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8" name="Line 207"/>
              <p:cNvSpPr>
                <a:spLocks noChangeShapeType="1"/>
              </p:cNvSpPr>
              <p:nvPr/>
            </p:nvSpPr>
            <p:spPr bwMode="auto">
              <a:xfrm flipV="1">
                <a:off x="1606" y="2796"/>
                <a:ext cx="0" cy="85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59" name="Line 208"/>
              <p:cNvSpPr>
                <a:spLocks noChangeShapeType="1"/>
              </p:cNvSpPr>
              <p:nvPr/>
            </p:nvSpPr>
            <p:spPr bwMode="auto">
              <a:xfrm flipV="1">
                <a:off x="861" y="2796"/>
                <a:ext cx="0" cy="85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0" name="Freeform 209"/>
              <p:cNvSpPr>
                <a:spLocks/>
              </p:cNvSpPr>
              <p:nvPr/>
            </p:nvSpPr>
            <p:spPr bwMode="auto">
              <a:xfrm>
                <a:off x="861" y="2957"/>
                <a:ext cx="747" cy="472"/>
              </a:xfrm>
              <a:custGeom>
                <a:avLst/>
                <a:gdLst>
                  <a:gd name="T0" fmla="*/ 745 w 747"/>
                  <a:gd name="T1" fmla="*/ 8 h 472"/>
                  <a:gd name="T2" fmla="*/ 744 w 747"/>
                  <a:gd name="T3" fmla="*/ 20 h 472"/>
                  <a:gd name="T4" fmla="*/ 729 w 747"/>
                  <a:gd name="T5" fmla="*/ 30 h 472"/>
                  <a:gd name="T6" fmla="*/ 719 w 747"/>
                  <a:gd name="T7" fmla="*/ 35 h 472"/>
                  <a:gd name="T8" fmla="*/ 709 w 747"/>
                  <a:gd name="T9" fmla="*/ 42 h 472"/>
                  <a:gd name="T10" fmla="*/ 704 w 747"/>
                  <a:gd name="T11" fmla="*/ 44 h 472"/>
                  <a:gd name="T12" fmla="*/ 691 w 747"/>
                  <a:gd name="T13" fmla="*/ 52 h 472"/>
                  <a:gd name="T14" fmla="*/ 684 w 747"/>
                  <a:gd name="T15" fmla="*/ 55 h 472"/>
                  <a:gd name="T16" fmla="*/ 671 w 747"/>
                  <a:gd name="T17" fmla="*/ 63 h 472"/>
                  <a:gd name="T18" fmla="*/ 647 w 747"/>
                  <a:gd name="T19" fmla="*/ 76 h 472"/>
                  <a:gd name="T20" fmla="*/ 621 w 747"/>
                  <a:gd name="T21" fmla="*/ 92 h 472"/>
                  <a:gd name="T22" fmla="*/ 613 w 747"/>
                  <a:gd name="T23" fmla="*/ 96 h 472"/>
                  <a:gd name="T24" fmla="*/ 574 w 747"/>
                  <a:gd name="T25" fmla="*/ 119 h 472"/>
                  <a:gd name="T26" fmla="*/ 554 w 747"/>
                  <a:gd name="T27" fmla="*/ 131 h 472"/>
                  <a:gd name="T28" fmla="*/ 543 w 747"/>
                  <a:gd name="T29" fmla="*/ 136 h 472"/>
                  <a:gd name="T30" fmla="*/ 511 w 747"/>
                  <a:gd name="T31" fmla="*/ 155 h 472"/>
                  <a:gd name="T32" fmla="*/ 488 w 747"/>
                  <a:gd name="T33" fmla="*/ 168 h 472"/>
                  <a:gd name="T34" fmla="*/ 442 w 747"/>
                  <a:gd name="T35" fmla="*/ 195 h 472"/>
                  <a:gd name="T36" fmla="*/ 395 w 747"/>
                  <a:gd name="T37" fmla="*/ 223 h 472"/>
                  <a:gd name="T38" fmla="*/ 301 w 747"/>
                  <a:gd name="T39" fmla="*/ 277 h 472"/>
                  <a:gd name="T40" fmla="*/ 255 w 747"/>
                  <a:gd name="T41" fmla="*/ 305 h 472"/>
                  <a:gd name="T42" fmla="*/ 223 w 747"/>
                  <a:gd name="T43" fmla="*/ 325 h 472"/>
                  <a:gd name="T44" fmla="*/ 192 w 747"/>
                  <a:gd name="T45" fmla="*/ 345 h 472"/>
                  <a:gd name="T46" fmla="*/ 152 w 747"/>
                  <a:gd name="T47" fmla="*/ 371 h 472"/>
                  <a:gd name="T48" fmla="*/ 124 w 747"/>
                  <a:gd name="T49" fmla="*/ 389 h 472"/>
                  <a:gd name="T50" fmla="*/ 64 w 747"/>
                  <a:gd name="T51" fmla="*/ 431 h 472"/>
                  <a:gd name="T52" fmla="*/ 40 w 747"/>
                  <a:gd name="T53" fmla="*/ 447 h 472"/>
                  <a:gd name="T54" fmla="*/ 32 w 747"/>
                  <a:gd name="T55" fmla="*/ 452 h 472"/>
                  <a:gd name="T56" fmla="*/ 13 w 747"/>
                  <a:gd name="T57" fmla="*/ 465 h 472"/>
                  <a:gd name="T58" fmla="*/ 5 w 747"/>
                  <a:gd name="T59" fmla="*/ 471 h 472"/>
                  <a:gd name="T60" fmla="*/ 0 w 747"/>
                  <a:gd name="T61" fmla="*/ 464 h 472"/>
                  <a:gd name="T62" fmla="*/ 0 w 747"/>
                  <a:gd name="T63" fmla="*/ 452 h 472"/>
                  <a:gd name="T64" fmla="*/ 17 w 747"/>
                  <a:gd name="T65" fmla="*/ 440 h 472"/>
                  <a:gd name="T66" fmla="*/ 23 w 747"/>
                  <a:gd name="T67" fmla="*/ 436 h 472"/>
                  <a:gd name="T68" fmla="*/ 32 w 747"/>
                  <a:gd name="T69" fmla="*/ 431 h 472"/>
                  <a:gd name="T70" fmla="*/ 54 w 747"/>
                  <a:gd name="T71" fmla="*/ 415 h 472"/>
                  <a:gd name="T72" fmla="*/ 68 w 747"/>
                  <a:gd name="T73" fmla="*/ 404 h 472"/>
                  <a:gd name="T74" fmla="*/ 114 w 747"/>
                  <a:gd name="T75" fmla="*/ 373 h 472"/>
                  <a:gd name="T76" fmla="*/ 133 w 747"/>
                  <a:gd name="T77" fmla="*/ 361 h 472"/>
                  <a:gd name="T78" fmla="*/ 142 w 747"/>
                  <a:gd name="T79" fmla="*/ 355 h 472"/>
                  <a:gd name="T80" fmla="*/ 160 w 747"/>
                  <a:gd name="T81" fmla="*/ 344 h 472"/>
                  <a:gd name="T82" fmla="*/ 192 w 747"/>
                  <a:gd name="T83" fmla="*/ 324 h 472"/>
                  <a:gd name="T84" fmla="*/ 223 w 747"/>
                  <a:gd name="T85" fmla="*/ 304 h 472"/>
                  <a:gd name="T86" fmla="*/ 258 w 747"/>
                  <a:gd name="T87" fmla="*/ 283 h 472"/>
                  <a:gd name="T88" fmla="*/ 290 w 747"/>
                  <a:gd name="T89" fmla="*/ 263 h 472"/>
                  <a:gd name="T90" fmla="*/ 327 w 747"/>
                  <a:gd name="T91" fmla="*/ 241 h 472"/>
                  <a:gd name="T92" fmla="*/ 386 w 747"/>
                  <a:gd name="T93" fmla="*/ 207 h 472"/>
                  <a:gd name="T94" fmla="*/ 432 w 747"/>
                  <a:gd name="T95" fmla="*/ 179 h 472"/>
                  <a:gd name="T96" fmla="*/ 479 w 747"/>
                  <a:gd name="T97" fmla="*/ 152 h 472"/>
                  <a:gd name="T98" fmla="*/ 512 w 747"/>
                  <a:gd name="T99" fmla="*/ 134 h 472"/>
                  <a:gd name="T100" fmla="*/ 555 w 747"/>
                  <a:gd name="T101" fmla="*/ 108 h 472"/>
                  <a:gd name="T102" fmla="*/ 604 w 747"/>
                  <a:gd name="T103" fmla="*/ 80 h 472"/>
                  <a:gd name="T104" fmla="*/ 637 w 747"/>
                  <a:gd name="T105" fmla="*/ 60 h 472"/>
                  <a:gd name="T106" fmla="*/ 668 w 747"/>
                  <a:gd name="T107" fmla="*/ 43 h 472"/>
                  <a:gd name="T108" fmla="*/ 683 w 747"/>
                  <a:gd name="T109" fmla="*/ 38 h 472"/>
                  <a:gd name="T110" fmla="*/ 695 w 747"/>
                  <a:gd name="T111" fmla="*/ 28 h 472"/>
                  <a:gd name="T112" fmla="*/ 704 w 747"/>
                  <a:gd name="T113" fmla="*/ 23 h 472"/>
                  <a:gd name="T114" fmla="*/ 719 w 747"/>
                  <a:gd name="T115" fmla="*/ 14 h 472"/>
                  <a:gd name="T116" fmla="*/ 723 w 747"/>
                  <a:gd name="T117" fmla="*/ 12 h 472"/>
                  <a:gd name="T118" fmla="*/ 733 w 747"/>
                  <a:gd name="T119" fmla="*/ 6 h 472"/>
                  <a:gd name="T120" fmla="*/ 737 w 747"/>
                  <a:gd name="T121" fmla="*/ 3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7" h="472">
                    <a:moveTo>
                      <a:pt x="744" y="0"/>
                    </a:moveTo>
                    <a:lnTo>
                      <a:pt x="745" y="0"/>
                    </a:lnTo>
                    <a:lnTo>
                      <a:pt x="745" y="8"/>
                    </a:lnTo>
                    <a:lnTo>
                      <a:pt x="747" y="8"/>
                    </a:lnTo>
                    <a:lnTo>
                      <a:pt x="747" y="19"/>
                    </a:lnTo>
                    <a:lnTo>
                      <a:pt x="744" y="20"/>
                    </a:lnTo>
                    <a:lnTo>
                      <a:pt x="739" y="24"/>
                    </a:lnTo>
                    <a:lnTo>
                      <a:pt x="732" y="28"/>
                    </a:lnTo>
                    <a:lnTo>
                      <a:pt x="729" y="30"/>
                    </a:lnTo>
                    <a:lnTo>
                      <a:pt x="727" y="31"/>
                    </a:lnTo>
                    <a:lnTo>
                      <a:pt x="720" y="35"/>
                    </a:lnTo>
                    <a:lnTo>
                      <a:pt x="719" y="35"/>
                    </a:lnTo>
                    <a:lnTo>
                      <a:pt x="715" y="38"/>
                    </a:lnTo>
                    <a:lnTo>
                      <a:pt x="715" y="38"/>
                    </a:lnTo>
                    <a:lnTo>
                      <a:pt x="709" y="42"/>
                    </a:lnTo>
                    <a:lnTo>
                      <a:pt x="708" y="42"/>
                    </a:lnTo>
                    <a:lnTo>
                      <a:pt x="704" y="44"/>
                    </a:lnTo>
                    <a:lnTo>
                      <a:pt x="704" y="44"/>
                    </a:lnTo>
                    <a:lnTo>
                      <a:pt x="697" y="48"/>
                    </a:lnTo>
                    <a:lnTo>
                      <a:pt x="692" y="52"/>
                    </a:lnTo>
                    <a:lnTo>
                      <a:pt x="691" y="52"/>
                    </a:lnTo>
                    <a:lnTo>
                      <a:pt x="691" y="54"/>
                    </a:lnTo>
                    <a:lnTo>
                      <a:pt x="684" y="56"/>
                    </a:lnTo>
                    <a:lnTo>
                      <a:pt x="684" y="55"/>
                    </a:lnTo>
                    <a:lnTo>
                      <a:pt x="677" y="59"/>
                    </a:lnTo>
                    <a:lnTo>
                      <a:pt x="677" y="59"/>
                    </a:lnTo>
                    <a:lnTo>
                      <a:pt x="671" y="63"/>
                    </a:lnTo>
                    <a:lnTo>
                      <a:pt x="663" y="68"/>
                    </a:lnTo>
                    <a:lnTo>
                      <a:pt x="661" y="68"/>
                    </a:lnTo>
                    <a:lnTo>
                      <a:pt x="647" y="76"/>
                    </a:lnTo>
                    <a:lnTo>
                      <a:pt x="647" y="76"/>
                    </a:lnTo>
                    <a:lnTo>
                      <a:pt x="631" y="87"/>
                    </a:lnTo>
                    <a:lnTo>
                      <a:pt x="621" y="92"/>
                    </a:lnTo>
                    <a:lnTo>
                      <a:pt x="620" y="92"/>
                    </a:lnTo>
                    <a:lnTo>
                      <a:pt x="613" y="96"/>
                    </a:lnTo>
                    <a:lnTo>
                      <a:pt x="613" y="96"/>
                    </a:lnTo>
                    <a:lnTo>
                      <a:pt x="603" y="103"/>
                    </a:lnTo>
                    <a:lnTo>
                      <a:pt x="575" y="119"/>
                    </a:lnTo>
                    <a:lnTo>
                      <a:pt x="574" y="119"/>
                    </a:lnTo>
                    <a:lnTo>
                      <a:pt x="564" y="124"/>
                    </a:lnTo>
                    <a:lnTo>
                      <a:pt x="564" y="124"/>
                    </a:lnTo>
                    <a:lnTo>
                      <a:pt x="554" y="131"/>
                    </a:lnTo>
                    <a:lnTo>
                      <a:pt x="552" y="131"/>
                    </a:lnTo>
                    <a:lnTo>
                      <a:pt x="543" y="136"/>
                    </a:lnTo>
                    <a:lnTo>
                      <a:pt x="543" y="136"/>
                    </a:lnTo>
                    <a:lnTo>
                      <a:pt x="522" y="150"/>
                    </a:lnTo>
                    <a:lnTo>
                      <a:pt x="520" y="150"/>
                    </a:lnTo>
                    <a:lnTo>
                      <a:pt x="511" y="155"/>
                    </a:lnTo>
                    <a:lnTo>
                      <a:pt x="511" y="155"/>
                    </a:lnTo>
                    <a:lnTo>
                      <a:pt x="499" y="162"/>
                    </a:lnTo>
                    <a:lnTo>
                      <a:pt x="488" y="168"/>
                    </a:lnTo>
                    <a:lnTo>
                      <a:pt x="476" y="175"/>
                    </a:lnTo>
                    <a:lnTo>
                      <a:pt x="466" y="182"/>
                    </a:lnTo>
                    <a:lnTo>
                      <a:pt x="442" y="195"/>
                    </a:lnTo>
                    <a:lnTo>
                      <a:pt x="431" y="202"/>
                    </a:lnTo>
                    <a:lnTo>
                      <a:pt x="407" y="215"/>
                    </a:lnTo>
                    <a:lnTo>
                      <a:pt x="395" y="223"/>
                    </a:lnTo>
                    <a:lnTo>
                      <a:pt x="347" y="249"/>
                    </a:lnTo>
                    <a:lnTo>
                      <a:pt x="337" y="257"/>
                    </a:lnTo>
                    <a:lnTo>
                      <a:pt x="301" y="277"/>
                    </a:lnTo>
                    <a:lnTo>
                      <a:pt x="290" y="285"/>
                    </a:lnTo>
                    <a:lnTo>
                      <a:pt x="267" y="299"/>
                    </a:lnTo>
                    <a:lnTo>
                      <a:pt x="255" y="305"/>
                    </a:lnTo>
                    <a:lnTo>
                      <a:pt x="245" y="312"/>
                    </a:lnTo>
                    <a:lnTo>
                      <a:pt x="233" y="320"/>
                    </a:lnTo>
                    <a:lnTo>
                      <a:pt x="223" y="325"/>
                    </a:lnTo>
                    <a:lnTo>
                      <a:pt x="212" y="333"/>
                    </a:lnTo>
                    <a:lnTo>
                      <a:pt x="201" y="340"/>
                    </a:lnTo>
                    <a:lnTo>
                      <a:pt x="192" y="345"/>
                    </a:lnTo>
                    <a:lnTo>
                      <a:pt x="170" y="359"/>
                    </a:lnTo>
                    <a:lnTo>
                      <a:pt x="161" y="365"/>
                    </a:lnTo>
                    <a:lnTo>
                      <a:pt x="152" y="371"/>
                    </a:lnTo>
                    <a:lnTo>
                      <a:pt x="142" y="377"/>
                    </a:lnTo>
                    <a:lnTo>
                      <a:pt x="133" y="383"/>
                    </a:lnTo>
                    <a:lnTo>
                      <a:pt x="124" y="389"/>
                    </a:lnTo>
                    <a:lnTo>
                      <a:pt x="84" y="416"/>
                    </a:lnTo>
                    <a:lnTo>
                      <a:pt x="77" y="420"/>
                    </a:lnTo>
                    <a:lnTo>
                      <a:pt x="64" y="431"/>
                    </a:lnTo>
                    <a:lnTo>
                      <a:pt x="57" y="435"/>
                    </a:lnTo>
                    <a:lnTo>
                      <a:pt x="41" y="447"/>
                    </a:lnTo>
                    <a:lnTo>
                      <a:pt x="40" y="447"/>
                    </a:lnTo>
                    <a:lnTo>
                      <a:pt x="36" y="449"/>
                    </a:lnTo>
                    <a:lnTo>
                      <a:pt x="36" y="449"/>
                    </a:lnTo>
                    <a:lnTo>
                      <a:pt x="32" y="452"/>
                    </a:lnTo>
                    <a:lnTo>
                      <a:pt x="27" y="456"/>
                    </a:lnTo>
                    <a:lnTo>
                      <a:pt x="16" y="463"/>
                    </a:lnTo>
                    <a:lnTo>
                      <a:pt x="13" y="465"/>
                    </a:lnTo>
                    <a:lnTo>
                      <a:pt x="11" y="467"/>
                    </a:lnTo>
                    <a:lnTo>
                      <a:pt x="8" y="469"/>
                    </a:lnTo>
                    <a:lnTo>
                      <a:pt x="5" y="471"/>
                    </a:lnTo>
                    <a:lnTo>
                      <a:pt x="1" y="472"/>
                    </a:lnTo>
                    <a:lnTo>
                      <a:pt x="0" y="472"/>
                    </a:lnTo>
                    <a:lnTo>
                      <a:pt x="0" y="464"/>
                    </a:lnTo>
                    <a:lnTo>
                      <a:pt x="0" y="464"/>
                    </a:lnTo>
                    <a:lnTo>
                      <a:pt x="0" y="452"/>
                    </a:lnTo>
                    <a:lnTo>
                      <a:pt x="0" y="452"/>
                    </a:lnTo>
                    <a:lnTo>
                      <a:pt x="4" y="448"/>
                    </a:lnTo>
                    <a:lnTo>
                      <a:pt x="7" y="447"/>
                    </a:lnTo>
                    <a:lnTo>
                      <a:pt x="17" y="440"/>
                    </a:lnTo>
                    <a:lnTo>
                      <a:pt x="17" y="440"/>
                    </a:lnTo>
                    <a:lnTo>
                      <a:pt x="21" y="437"/>
                    </a:lnTo>
                    <a:lnTo>
                      <a:pt x="23" y="436"/>
                    </a:lnTo>
                    <a:lnTo>
                      <a:pt x="27" y="433"/>
                    </a:lnTo>
                    <a:lnTo>
                      <a:pt x="32" y="431"/>
                    </a:lnTo>
                    <a:lnTo>
                      <a:pt x="32" y="431"/>
                    </a:lnTo>
                    <a:lnTo>
                      <a:pt x="46" y="420"/>
                    </a:lnTo>
                    <a:lnTo>
                      <a:pt x="48" y="419"/>
                    </a:lnTo>
                    <a:lnTo>
                      <a:pt x="54" y="415"/>
                    </a:lnTo>
                    <a:lnTo>
                      <a:pt x="54" y="415"/>
                    </a:lnTo>
                    <a:lnTo>
                      <a:pt x="66" y="405"/>
                    </a:lnTo>
                    <a:lnTo>
                      <a:pt x="68" y="404"/>
                    </a:lnTo>
                    <a:lnTo>
                      <a:pt x="74" y="400"/>
                    </a:lnTo>
                    <a:lnTo>
                      <a:pt x="114" y="373"/>
                    </a:lnTo>
                    <a:lnTo>
                      <a:pt x="114" y="373"/>
                    </a:lnTo>
                    <a:lnTo>
                      <a:pt x="122" y="367"/>
                    </a:lnTo>
                    <a:lnTo>
                      <a:pt x="124" y="367"/>
                    </a:lnTo>
                    <a:lnTo>
                      <a:pt x="133" y="361"/>
                    </a:lnTo>
                    <a:lnTo>
                      <a:pt x="133" y="361"/>
                    </a:lnTo>
                    <a:lnTo>
                      <a:pt x="141" y="356"/>
                    </a:lnTo>
                    <a:lnTo>
                      <a:pt x="142" y="355"/>
                    </a:lnTo>
                    <a:lnTo>
                      <a:pt x="152" y="349"/>
                    </a:lnTo>
                    <a:lnTo>
                      <a:pt x="152" y="349"/>
                    </a:lnTo>
                    <a:lnTo>
                      <a:pt x="160" y="344"/>
                    </a:lnTo>
                    <a:lnTo>
                      <a:pt x="161" y="343"/>
                    </a:lnTo>
                    <a:lnTo>
                      <a:pt x="182" y="329"/>
                    </a:lnTo>
                    <a:lnTo>
                      <a:pt x="192" y="324"/>
                    </a:lnTo>
                    <a:lnTo>
                      <a:pt x="202" y="317"/>
                    </a:lnTo>
                    <a:lnTo>
                      <a:pt x="214" y="309"/>
                    </a:lnTo>
                    <a:lnTo>
                      <a:pt x="223" y="304"/>
                    </a:lnTo>
                    <a:lnTo>
                      <a:pt x="235" y="296"/>
                    </a:lnTo>
                    <a:lnTo>
                      <a:pt x="246" y="289"/>
                    </a:lnTo>
                    <a:lnTo>
                      <a:pt x="258" y="283"/>
                    </a:lnTo>
                    <a:lnTo>
                      <a:pt x="281" y="269"/>
                    </a:lnTo>
                    <a:lnTo>
                      <a:pt x="281" y="269"/>
                    </a:lnTo>
                    <a:lnTo>
                      <a:pt x="290" y="263"/>
                    </a:lnTo>
                    <a:lnTo>
                      <a:pt x="291" y="261"/>
                    </a:lnTo>
                    <a:lnTo>
                      <a:pt x="327" y="241"/>
                    </a:lnTo>
                    <a:lnTo>
                      <a:pt x="327" y="241"/>
                    </a:lnTo>
                    <a:lnTo>
                      <a:pt x="337" y="235"/>
                    </a:lnTo>
                    <a:lnTo>
                      <a:pt x="338" y="233"/>
                    </a:lnTo>
                    <a:lnTo>
                      <a:pt x="386" y="207"/>
                    </a:lnTo>
                    <a:lnTo>
                      <a:pt x="398" y="199"/>
                    </a:lnTo>
                    <a:lnTo>
                      <a:pt x="422" y="186"/>
                    </a:lnTo>
                    <a:lnTo>
                      <a:pt x="432" y="179"/>
                    </a:lnTo>
                    <a:lnTo>
                      <a:pt x="456" y="166"/>
                    </a:lnTo>
                    <a:lnTo>
                      <a:pt x="467" y="159"/>
                    </a:lnTo>
                    <a:lnTo>
                      <a:pt x="479" y="152"/>
                    </a:lnTo>
                    <a:lnTo>
                      <a:pt x="490" y="146"/>
                    </a:lnTo>
                    <a:lnTo>
                      <a:pt x="502" y="139"/>
                    </a:lnTo>
                    <a:lnTo>
                      <a:pt x="512" y="134"/>
                    </a:lnTo>
                    <a:lnTo>
                      <a:pt x="534" y="120"/>
                    </a:lnTo>
                    <a:lnTo>
                      <a:pt x="544" y="115"/>
                    </a:lnTo>
                    <a:lnTo>
                      <a:pt x="555" y="108"/>
                    </a:lnTo>
                    <a:lnTo>
                      <a:pt x="566" y="103"/>
                    </a:lnTo>
                    <a:lnTo>
                      <a:pt x="593" y="87"/>
                    </a:lnTo>
                    <a:lnTo>
                      <a:pt x="604" y="80"/>
                    </a:lnTo>
                    <a:lnTo>
                      <a:pt x="612" y="76"/>
                    </a:lnTo>
                    <a:lnTo>
                      <a:pt x="621" y="71"/>
                    </a:lnTo>
                    <a:lnTo>
                      <a:pt x="637" y="60"/>
                    </a:lnTo>
                    <a:lnTo>
                      <a:pt x="653" y="52"/>
                    </a:lnTo>
                    <a:lnTo>
                      <a:pt x="661" y="47"/>
                    </a:lnTo>
                    <a:lnTo>
                      <a:pt x="668" y="43"/>
                    </a:lnTo>
                    <a:lnTo>
                      <a:pt x="676" y="39"/>
                    </a:lnTo>
                    <a:lnTo>
                      <a:pt x="677" y="39"/>
                    </a:lnTo>
                    <a:lnTo>
                      <a:pt x="683" y="38"/>
                    </a:lnTo>
                    <a:lnTo>
                      <a:pt x="687" y="34"/>
                    </a:lnTo>
                    <a:lnTo>
                      <a:pt x="688" y="32"/>
                    </a:lnTo>
                    <a:lnTo>
                      <a:pt x="695" y="28"/>
                    </a:lnTo>
                    <a:lnTo>
                      <a:pt x="700" y="26"/>
                    </a:lnTo>
                    <a:lnTo>
                      <a:pt x="700" y="26"/>
                    </a:lnTo>
                    <a:lnTo>
                      <a:pt x="704" y="23"/>
                    </a:lnTo>
                    <a:lnTo>
                      <a:pt x="705" y="22"/>
                    </a:lnTo>
                    <a:lnTo>
                      <a:pt x="711" y="19"/>
                    </a:lnTo>
                    <a:lnTo>
                      <a:pt x="719" y="14"/>
                    </a:lnTo>
                    <a:lnTo>
                      <a:pt x="720" y="14"/>
                    </a:lnTo>
                    <a:lnTo>
                      <a:pt x="723" y="12"/>
                    </a:lnTo>
                    <a:lnTo>
                      <a:pt x="723" y="12"/>
                    </a:lnTo>
                    <a:lnTo>
                      <a:pt x="729" y="8"/>
                    </a:lnTo>
                    <a:lnTo>
                      <a:pt x="729" y="8"/>
                    </a:lnTo>
                    <a:lnTo>
                      <a:pt x="733" y="6"/>
                    </a:lnTo>
                    <a:lnTo>
                      <a:pt x="735" y="4"/>
                    </a:lnTo>
                    <a:lnTo>
                      <a:pt x="736" y="3"/>
                    </a:lnTo>
                    <a:lnTo>
                      <a:pt x="737" y="3"/>
                    </a:lnTo>
                    <a:lnTo>
                      <a:pt x="740" y="2"/>
                    </a:lnTo>
                    <a:lnTo>
                      <a:pt x="744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1" name="Rectangle 210"/>
              <p:cNvSpPr>
                <a:spLocks noChangeArrowheads="1"/>
              </p:cNvSpPr>
              <p:nvPr/>
            </p:nvSpPr>
            <p:spPr bwMode="auto">
              <a:xfrm>
                <a:off x="1870" y="2806"/>
                <a:ext cx="804" cy="85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2" name="Line 211"/>
              <p:cNvSpPr>
                <a:spLocks noChangeShapeType="1"/>
              </p:cNvSpPr>
              <p:nvPr/>
            </p:nvSpPr>
            <p:spPr bwMode="auto">
              <a:xfrm flipV="1">
                <a:off x="1870" y="2806"/>
                <a:ext cx="0" cy="852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3" name="Line 212"/>
              <p:cNvSpPr>
                <a:spLocks noChangeShapeType="1"/>
              </p:cNvSpPr>
              <p:nvPr/>
            </p:nvSpPr>
            <p:spPr bwMode="auto">
              <a:xfrm>
                <a:off x="1870" y="2806"/>
                <a:ext cx="804" cy="0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4" name="Line 213"/>
              <p:cNvSpPr>
                <a:spLocks noChangeShapeType="1"/>
              </p:cNvSpPr>
              <p:nvPr/>
            </p:nvSpPr>
            <p:spPr bwMode="auto">
              <a:xfrm>
                <a:off x="2674" y="2806"/>
                <a:ext cx="0" cy="852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5" name="Line 214"/>
              <p:cNvSpPr>
                <a:spLocks noChangeShapeType="1"/>
              </p:cNvSpPr>
              <p:nvPr/>
            </p:nvSpPr>
            <p:spPr bwMode="auto">
              <a:xfrm flipH="1">
                <a:off x="1870" y="3658"/>
                <a:ext cx="804" cy="0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6" name="Line 215"/>
              <p:cNvSpPr>
                <a:spLocks noChangeShapeType="1"/>
              </p:cNvSpPr>
              <p:nvPr/>
            </p:nvSpPr>
            <p:spPr bwMode="auto">
              <a:xfrm>
                <a:off x="1870" y="2806"/>
                <a:ext cx="80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7" name="Line 216"/>
              <p:cNvSpPr>
                <a:spLocks noChangeShapeType="1"/>
              </p:cNvSpPr>
              <p:nvPr/>
            </p:nvSpPr>
            <p:spPr bwMode="auto">
              <a:xfrm>
                <a:off x="1870" y="3658"/>
                <a:ext cx="80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8" name="Line 217"/>
              <p:cNvSpPr>
                <a:spLocks noChangeShapeType="1"/>
              </p:cNvSpPr>
              <p:nvPr/>
            </p:nvSpPr>
            <p:spPr bwMode="auto">
              <a:xfrm flipV="1">
                <a:off x="2674" y="2806"/>
                <a:ext cx="0" cy="8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69" name="Line 218"/>
              <p:cNvSpPr>
                <a:spLocks noChangeShapeType="1"/>
              </p:cNvSpPr>
              <p:nvPr/>
            </p:nvSpPr>
            <p:spPr bwMode="auto">
              <a:xfrm flipV="1">
                <a:off x="1870" y="2806"/>
                <a:ext cx="0" cy="8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0" name="Line 219"/>
              <p:cNvSpPr>
                <a:spLocks noChangeShapeType="1"/>
              </p:cNvSpPr>
              <p:nvPr/>
            </p:nvSpPr>
            <p:spPr bwMode="auto">
              <a:xfrm>
                <a:off x="1870" y="3658"/>
                <a:ext cx="80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1" name="Line 220"/>
              <p:cNvSpPr>
                <a:spLocks noChangeShapeType="1"/>
              </p:cNvSpPr>
              <p:nvPr/>
            </p:nvSpPr>
            <p:spPr bwMode="auto">
              <a:xfrm flipV="1">
                <a:off x="1870" y="2806"/>
                <a:ext cx="0" cy="8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2" name="Line 221"/>
              <p:cNvSpPr>
                <a:spLocks noChangeShapeType="1"/>
              </p:cNvSpPr>
              <p:nvPr/>
            </p:nvSpPr>
            <p:spPr bwMode="auto">
              <a:xfrm flipV="1">
                <a:off x="1870" y="3649"/>
                <a:ext cx="0" cy="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3" name="Line 222"/>
              <p:cNvSpPr>
                <a:spLocks noChangeShapeType="1"/>
              </p:cNvSpPr>
              <p:nvPr/>
            </p:nvSpPr>
            <p:spPr bwMode="auto">
              <a:xfrm>
                <a:off x="1870" y="2806"/>
                <a:ext cx="0" cy="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4" name="Freeform 223"/>
              <p:cNvSpPr>
                <a:spLocks noEditPoints="1"/>
              </p:cNvSpPr>
              <p:nvPr/>
            </p:nvSpPr>
            <p:spPr bwMode="auto">
              <a:xfrm>
                <a:off x="1847" y="3695"/>
                <a:ext cx="45" cy="71"/>
              </a:xfrm>
              <a:custGeom>
                <a:avLst/>
                <a:gdLst>
                  <a:gd name="T0" fmla="*/ 23 w 45"/>
                  <a:gd name="T1" fmla="*/ 8 h 71"/>
                  <a:gd name="T2" fmla="*/ 19 w 45"/>
                  <a:gd name="T3" fmla="*/ 8 h 71"/>
                  <a:gd name="T4" fmla="*/ 16 w 45"/>
                  <a:gd name="T5" fmla="*/ 11 h 71"/>
                  <a:gd name="T6" fmla="*/ 13 w 45"/>
                  <a:gd name="T7" fmla="*/ 14 h 71"/>
                  <a:gd name="T8" fmla="*/ 9 w 45"/>
                  <a:gd name="T9" fmla="*/ 22 h 71"/>
                  <a:gd name="T10" fmla="*/ 9 w 45"/>
                  <a:gd name="T11" fmla="*/ 35 h 71"/>
                  <a:gd name="T12" fmla="*/ 9 w 45"/>
                  <a:gd name="T13" fmla="*/ 50 h 71"/>
                  <a:gd name="T14" fmla="*/ 13 w 45"/>
                  <a:gd name="T15" fmla="*/ 58 h 71"/>
                  <a:gd name="T16" fmla="*/ 16 w 45"/>
                  <a:gd name="T17" fmla="*/ 60 h 71"/>
                  <a:gd name="T18" fmla="*/ 19 w 45"/>
                  <a:gd name="T19" fmla="*/ 62 h 71"/>
                  <a:gd name="T20" fmla="*/ 23 w 45"/>
                  <a:gd name="T21" fmla="*/ 63 h 71"/>
                  <a:gd name="T22" fmla="*/ 27 w 45"/>
                  <a:gd name="T23" fmla="*/ 62 h 71"/>
                  <a:gd name="T24" fmla="*/ 29 w 45"/>
                  <a:gd name="T25" fmla="*/ 60 h 71"/>
                  <a:gd name="T26" fmla="*/ 32 w 45"/>
                  <a:gd name="T27" fmla="*/ 58 h 71"/>
                  <a:gd name="T28" fmla="*/ 35 w 45"/>
                  <a:gd name="T29" fmla="*/ 50 h 71"/>
                  <a:gd name="T30" fmla="*/ 36 w 45"/>
                  <a:gd name="T31" fmla="*/ 35 h 71"/>
                  <a:gd name="T32" fmla="*/ 35 w 45"/>
                  <a:gd name="T33" fmla="*/ 22 h 71"/>
                  <a:gd name="T34" fmla="*/ 32 w 45"/>
                  <a:gd name="T35" fmla="*/ 14 h 71"/>
                  <a:gd name="T36" fmla="*/ 29 w 45"/>
                  <a:gd name="T37" fmla="*/ 11 h 71"/>
                  <a:gd name="T38" fmla="*/ 27 w 45"/>
                  <a:gd name="T39" fmla="*/ 8 h 71"/>
                  <a:gd name="T40" fmla="*/ 23 w 45"/>
                  <a:gd name="T41" fmla="*/ 8 h 71"/>
                  <a:gd name="T42" fmla="*/ 23 w 45"/>
                  <a:gd name="T43" fmla="*/ 0 h 71"/>
                  <a:gd name="T44" fmla="*/ 28 w 45"/>
                  <a:gd name="T45" fmla="*/ 0 h 71"/>
                  <a:gd name="T46" fmla="*/ 32 w 45"/>
                  <a:gd name="T47" fmla="*/ 3 h 71"/>
                  <a:gd name="T48" fmla="*/ 36 w 45"/>
                  <a:gd name="T49" fmla="*/ 6 h 71"/>
                  <a:gd name="T50" fmla="*/ 40 w 45"/>
                  <a:gd name="T51" fmla="*/ 8 h 71"/>
                  <a:gd name="T52" fmla="*/ 41 w 45"/>
                  <a:gd name="T53" fmla="*/ 14 h 71"/>
                  <a:gd name="T54" fmla="*/ 44 w 45"/>
                  <a:gd name="T55" fmla="*/ 19 h 71"/>
                  <a:gd name="T56" fmla="*/ 44 w 45"/>
                  <a:gd name="T57" fmla="*/ 24 h 71"/>
                  <a:gd name="T58" fmla="*/ 45 w 45"/>
                  <a:gd name="T59" fmla="*/ 30 h 71"/>
                  <a:gd name="T60" fmla="*/ 45 w 45"/>
                  <a:gd name="T61" fmla="*/ 35 h 71"/>
                  <a:gd name="T62" fmla="*/ 45 w 45"/>
                  <a:gd name="T63" fmla="*/ 43 h 71"/>
                  <a:gd name="T64" fmla="*/ 44 w 45"/>
                  <a:gd name="T65" fmla="*/ 50 h 71"/>
                  <a:gd name="T66" fmla="*/ 43 w 45"/>
                  <a:gd name="T67" fmla="*/ 55 h 71"/>
                  <a:gd name="T68" fmla="*/ 40 w 45"/>
                  <a:gd name="T69" fmla="*/ 60 h 71"/>
                  <a:gd name="T70" fmla="*/ 39 w 45"/>
                  <a:gd name="T71" fmla="*/ 64 h 71"/>
                  <a:gd name="T72" fmla="*/ 35 w 45"/>
                  <a:gd name="T73" fmla="*/ 67 h 71"/>
                  <a:gd name="T74" fmla="*/ 32 w 45"/>
                  <a:gd name="T75" fmla="*/ 68 h 71"/>
                  <a:gd name="T76" fmla="*/ 27 w 45"/>
                  <a:gd name="T77" fmla="*/ 70 h 71"/>
                  <a:gd name="T78" fmla="*/ 23 w 45"/>
                  <a:gd name="T79" fmla="*/ 71 h 71"/>
                  <a:gd name="T80" fmla="*/ 16 w 45"/>
                  <a:gd name="T81" fmla="*/ 70 h 71"/>
                  <a:gd name="T82" fmla="*/ 11 w 45"/>
                  <a:gd name="T83" fmla="*/ 67 h 71"/>
                  <a:gd name="T84" fmla="*/ 7 w 45"/>
                  <a:gd name="T85" fmla="*/ 64 h 71"/>
                  <a:gd name="T86" fmla="*/ 1 w 45"/>
                  <a:gd name="T87" fmla="*/ 52 h 71"/>
                  <a:gd name="T88" fmla="*/ 0 w 45"/>
                  <a:gd name="T89" fmla="*/ 35 h 71"/>
                  <a:gd name="T90" fmla="*/ 0 w 45"/>
                  <a:gd name="T91" fmla="*/ 28 h 71"/>
                  <a:gd name="T92" fmla="*/ 1 w 45"/>
                  <a:gd name="T93" fmla="*/ 22 h 71"/>
                  <a:gd name="T94" fmla="*/ 3 w 45"/>
                  <a:gd name="T95" fmla="*/ 15 h 71"/>
                  <a:gd name="T96" fmla="*/ 4 w 45"/>
                  <a:gd name="T97" fmla="*/ 11 h 71"/>
                  <a:gd name="T98" fmla="*/ 7 w 45"/>
                  <a:gd name="T99" fmla="*/ 7 h 71"/>
                  <a:gd name="T100" fmla="*/ 9 w 45"/>
                  <a:gd name="T101" fmla="*/ 4 h 71"/>
                  <a:gd name="T102" fmla="*/ 13 w 45"/>
                  <a:gd name="T103" fmla="*/ 2 h 71"/>
                  <a:gd name="T104" fmla="*/ 17 w 45"/>
                  <a:gd name="T105" fmla="*/ 0 h 71"/>
                  <a:gd name="T106" fmla="*/ 23 w 45"/>
                  <a:gd name="T10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" h="71">
                    <a:moveTo>
                      <a:pt x="23" y="8"/>
                    </a:moveTo>
                    <a:lnTo>
                      <a:pt x="19" y="8"/>
                    </a:lnTo>
                    <a:lnTo>
                      <a:pt x="16" y="11"/>
                    </a:lnTo>
                    <a:lnTo>
                      <a:pt x="13" y="14"/>
                    </a:lnTo>
                    <a:lnTo>
                      <a:pt x="9" y="22"/>
                    </a:lnTo>
                    <a:lnTo>
                      <a:pt x="9" y="35"/>
                    </a:lnTo>
                    <a:lnTo>
                      <a:pt x="9" y="50"/>
                    </a:lnTo>
                    <a:lnTo>
                      <a:pt x="13" y="58"/>
                    </a:lnTo>
                    <a:lnTo>
                      <a:pt x="16" y="60"/>
                    </a:lnTo>
                    <a:lnTo>
                      <a:pt x="19" y="62"/>
                    </a:lnTo>
                    <a:lnTo>
                      <a:pt x="23" y="63"/>
                    </a:lnTo>
                    <a:lnTo>
                      <a:pt x="27" y="62"/>
                    </a:lnTo>
                    <a:lnTo>
                      <a:pt x="29" y="60"/>
                    </a:lnTo>
                    <a:lnTo>
                      <a:pt x="32" y="58"/>
                    </a:lnTo>
                    <a:lnTo>
                      <a:pt x="35" y="50"/>
                    </a:lnTo>
                    <a:lnTo>
                      <a:pt x="36" y="35"/>
                    </a:lnTo>
                    <a:lnTo>
                      <a:pt x="35" y="22"/>
                    </a:lnTo>
                    <a:lnTo>
                      <a:pt x="32" y="14"/>
                    </a:lnTo>
                    <a:lnTo>
                      <a:pt x="29" y="11"/>
                    </a:lnTo>
                    <a:lnTo>
                      <a:pt x="27" y="8"/>
                    </a:lnTo>
                    <a:lnTo>
                      <a:pt x="23" y="8"/>
                    </a:lnTo>
                    <a:close/>
                    <a:moveTo>
                      <a:pt x="23" y="0"/>
                    </a:moveTo>
                    <a:lnTo>
                      <a:pt x="28" y="0"/>
                    </a:lnTo>
                    <a:lnTo>
                      <a:pt x="32" y="3"/>
                    </a:lnTo>
                    <a:lnTo>
                      <a:pt x="36" y="6"/>
                    </a:lnTo>
                    <a:lnTo>
                      <a:pt x="40" y="8"/>
                    </a:lnTo>
                    <a:lnTo>
                      <a:pt x="41" y="14"/>
                    </a:lnTo>
                    <a:lnTo>
                      <a:pt x="44" y="19"/>
                    </a:lnTo>
                    <a:lnTo>
                      <a:pt x="44" y="24"/>
                    </a:lnTo>
                    <a:lnTo>
                      <a:pt x="45" y="30"/>
                    </a:lnTo>
                    <a:lnTo>
                      <a:pt x="45" y="35"/>
                    </a:lnTo>
                    <a:lnTo>
                      <a:pt x="45" y="43"/>
                    </a:lnTo>
                    <a:lnTo>
                      <a:pt x="44" y="50"/>
                    </a:lnTo>
                    <a:lnTo>
                      <a:pt x="43" y="55"/>
                    </a:lnTo>
                    <a:lnTo>
                      <a:pt x="40" y="60"/>
                    </a:lnTo>
                    <a:lnTo>
                      <a:pt x="39" y="64"/>
                    </a:lnTo>
                    <a:lnTo>
                      <a:pt x="35" y="67"/>
                    </a:lnTo>
                    <a:lnTo>
                      <a:pt x="32" y="68"/>
                    </a:lnTo>
                    <a:lnTo>
                      <a:pt x="27" y="70"/>
                    </a:lnTo>
                    <a:lnTo>
                      <a:pt x="23" y="71"/>
                    </a:lnTo>
                    <a:lnTo>
                      <a:pt x="16" y="70"/>
                    </a:lnTo>
                    <a:lnTo>
                      <a:pt x="11" y="67"/>
                    </a:lnTo>
                    <a:lnTo>
                      <a:pt x="7" y="64"/>
                    </a:lnTo>
                    <a:lnTo>
                      <a:pt x="1" y="5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1" y="22"/>
                    </a:lnTo>
                    <a:lnTo>
                      <a:pt x="3" y="15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5" name="Line 224"/>
              <p:cNvSpPr>
                <a:spLocks noChangeShapeType="1"/>
              </p:cNvSpPr>
              <p:nvPr/>
            </p:nvSpPr>
            <p:spPr bwMode="auto">
              <a:xfrm flipV="1">
                <a:off x="2272" y="3649"/>
                <a:ext cx="0" cy="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6" name="Line 225"/>
              <p:cNvSpPr>
                <a:spLocks noChangeShapeType="1"/>
              </p:cNvSpPr>
              <p:nvPr/>
            </p:nvSpPr>
            <p:spPr bwMode="auto">
              <a:xfrm>
                <a:off x="2272" y="2806"/>
                <a:ext cx="0" cy="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7" name="Freeform 226"/>
              <p:cNvSpPr>
                <a:spLocks noEditPoints="1"/>
              </p:cNvSpPr>
              <p:nvPr/>
            </p:nvSpPr>
            <p:spPr bwMode="auto">
              <a:xfrm>
                <a:off x="2209" y="3695"/>
                <a:ext cx="45" cy="71"/>
              </a:xfrm>
              <a:custGeom>
                <a:avLst/>
                <a:gdLst>
                  <a:gd name="T0" fmla="*/ 23 w 45"/>
                  <a:gd name="T1" fmla="*/ 8 h 71"/>
                  <a:gd name="T2" fmla="*/ 19 w 45"/>
                  <a:gd name="T3" fmla="*/ 8 h 71"/>
                  <a:gd name="T4" fmla="*/ 16 w 45"/>
                  <a:gd name="T5" fmla="*/ 11 h 71"/>
                  <a:gd name="T6" fmla="*/ 13 w 45"/>
                  <a:gd name="T7" fmla="*/ 14 h 71"/>
                  <a:gd name="T8" fmla="*/ 9 w 45"/>
                  <a:gd name="T9" fmla="*/ 22 h 71"/>
                  <a:gd name="T10" fmla="*/ 9 w 45"/>
                  <a:gd name="T11" fmla="*/ 35 h 71"/>
                  <a:gd name="T12" fmla="*/ 9 w 45"/>
                  <a:gd name="T13" fmla="*/ 50 h 71"/>
                  <a:gd name="T14" fmla="*/ 13 w 45"/>
                  <a:gd name="T15" fmla="*/ 58 h 71"/>
                  <a:gd name="T16" fmla="*/ 16 w 45"/>
                  <a:gd name="T17" fmla="*/ 60 h 71"/>
                  <a:gd name="T18" fmla="*/ 19 w 45"/>
                  <a:gd name="T19" fmla="*/ 62 h 71"/>
                  <a:gd name="T20" fmla="*/ 23 w 45"/>
                  <a:gd name="T21" fmla="*/ 63 h 71"/>
                  <a:gd name="T22" fmla="*/ 27 w 45"/>
                  <a:gd name="T23" fmla="*/ 62 h 71"/>
                  <a:gd name="T24" fmla="*/ 29 w 45"/>
                  <a:gd name="T25" fmla="*/ 60 h 71"/>
                  <a:gd name="T26" fmla="*/ 32 w 45"/>
                  <a:gd name="T27" fmla="*/ 58 h 71"/>
                  <a:gd name="T28" fmla="*/ 35 w 45"/>
                  <a:gd name="T29" fmla="*/ 50 h 71"/>
                  <a:gd name="T30" fmla="*/ 36 w 45"/>
                  <a:gd name="T31" fmla="*/ 35 h 71"/>
                  <a:gd name="T32" fmla="*/ 35 w 45"/>
                  <a:gd name="T33" fmla="*/ 22 h 71"/>
                  <a:gd name="T34" fmla="*/ 32 w 45"/>
                  <a:gd name="T35" fmla="*/ 14 h 71"/>
                  <a:gd name="T36" fmla="*/ 29 w 45"/>
                  <a:gd name="T37" fmla="*/ 11 h 71"/>
                  <a:gd name="T38" fmla="*/ 27 w 45"/>
                  <a:gd name="T39" fmla="*/ 8 h 71"/>
                  <a:gd name="T40" fmla="*/ 23 w 45"/>
                  <a:gd name="T41" fmla="*/ 8 h 71"/>
                  <a:gd name="T42" fmla="*/ 23 w 45"/>
                  <a:gd name="T43" fmla="*/ 0 h 71"/>
                  <a:gd name="T44" fmla="*/ 28 w 45"/>
                  <a:gd name="T45" fmla="*/ 0 h 71"/>
                  <a:gd name="T46" fmla="*/ 32 w 45"/>
                  <a:gd name="T47" fmla="*/ 3 h 71"/>
                  <a:gd name="T48" fmla="*/ 36 w 45"/>
                  <a:gd name="T49" fmla="*/ 6 h 71"/>
                  <a:gd name="T50" fmla="*/ 40 w 45"/>
                  <a:gd name="T51" fmla="*/ 8 h 71"/>
                  <a:gd name="T52" fmla="*/ 41 w 45"/>
                  <a:gd name="T53" fmla="*/ 14 h 71"/>
                  <a:gd name="T54" fmla="*/ 44 w 45"/>
                  <a:gd name="T55" fmla="*/ 19 h 71"/>
                  <a:gd name="T56" fmla="*/ 44 w 45"/>
                  <a:gd name="T57" fmla="*/ 24 h 71"/>
                  <a:gd name="T58" fmla="*/ 45 w 45"/>
                  <a:gd name="T59" fmla="*/ 30 h 71"/>
                  <a:gd name="T60" fmla="*/ 45 w 45"/>
                  <a:gd name="T61" fmla="*/ 35 h 71"/>
                  <a:gd name="T62" fmla="*/ 45 w 45"/>
                  <a:gd name="T63" fmla="*/ 43 h 71"/>
                  <a:gd name="T64" fmla="*/ 44 w 45"/>
                  <a:gd name="T65" fmla="*/ 50 h 71"/>
                  <a:gd name="T66" fmla="*/ 43 w 45"/>
                  <a:gd name="T67" fmla="*/ 55 h 71"/>
                  <a:gd name="T68" fmla="*/ 40 w 45"/>
                  <a:gd name="T69" fmla="*/ 60 h 71"/>
                  <a:gd name="T70" fmla="*/ 39 w 45"/>
                  <a:gd name="T71" fmla="*/ 64 h 71"/>
                  <a:gd name="T72" fmla="*/ 35 w 45"/>
                  <a:gd name="T73" fmla="*/ 67 h 71"/>
                  <a:gd name="T74" fmla="*/ 32 w 45"/>
                  <a:gd name="T75" fmla="*/ 68 h 71"/>
                  <a:gd name="T76" fmla="*/ 27 w 45"/>
                  <a:gd name="T77" fmla="*/ 70 h 71"/>
                  <a:gd name="T78" fmla="*/ 23 w 45"/>
                  <a:gd name="T79" fmla="*/ 71 h 71"/>
                  <a:gd name="T80" fmla="*/ 16 w 45"/>
                  <a:gd name="T81" fmla="*/ 70 h 71"/>
                  <a:gd name="T82" fmla="*/ 11 w 45"/>
                  <a:gd name="T83" fmla="*/ 67 h 71"/>
                  <a:gd name="T84" fmla="*/ 7 w 45"/>
                  <a:gd name="T85" fmla="*/ 64 h 71"/>
                  <a:gd name="T86" fmla="*/ 1 w 45"/>
                  <a:gd name="T87" fmla="*/ 52 h 71"/>
                  <a:gd name="T88" fmla="*/ 0 w 45"/>
                  <a:gd name="T89" fmla="*/ 35 h 71"/>
                  <a:gd name="T90" fmla="*/ 0 w 45"/>
                  <a:gd name="T91" fmla="*/ 28 h 71"/>
                  <a:gd name="T92" fmla="*/ 1 w 45"/>
                  <a:gd name="T93" fmla="*/ 22 h 71"/>
                  <a:gd name="T94" fmla="*/ 3 w 45"/>
                  <a:gd name="T95" fmla="*/ 15 h 71"/>
                  <a:gd name="T96" fmla="*/ 4 w 45"/>
                  <a:gd name="T97" fmla="*/ 11 h 71"/>
                  <a:gd name="T98" fmla="*/ 7 w 45"/>
                  <a:gd name="T99" fmla="*/ 7 h 71"/>
                  <a:gd name="T100" fmla="*/ 9 w 45"/>
                  <a:gd name="T101" fmla="*/ 4 h 71"/>
                  <a:gd name="T102" fmla="*/ 13 w 45"/>
                  <a:gd name="T103" fmla="*/ 2 h 71"/>
                  <a:gd name="T104" fmla="*/ 17 w 45"/>
                  <a:gd name="T105" fmla="*/ 0 h 71"/>
                  <a:gd name="T106" fmla="*/ 23 w 45"/>
                  <a:gd name="T10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" h="71">
                    <a:moveTo>
                      <a:pt x="23" y="8"/>
                    </a:moveTo>
                    <a:lnTo>
                      <a:pt x="19" y="8"/>
                    </a:lnTo>
                    <a:lnTo>
                      <a:pt x="16" y="11"/>
                    </a:lnTo>
                    <a:lnTo>
                      <a:pt x="13" y="14"/>
                    </a:lnTo>
                    <a:lnTo>
                      <a:pt x="9" y="22"/>
                    </a:lnTo>
                    <a:lnTo>
                      <a:pt x="9" y="35"/>
                    </a:lnTo>
                    <a:lnTo>
                      <a:pt x="9" y="50"/>
                    </a:lnTo>
                    <a:lnTo>
                      <a:pt x="13" y="58"/>
                    </a:lnTo>
                    <a:lnTo>
                      <a:pt x="16" y="60"/>
                    </a:lnTo>
                    <a:lnTo>
                      <a:pt x="19" y="62"/>
                    </a:lnTo>
                    <a:lnTo>
                      <a:pt x="23" y="63"/>
                    </a:lnTo>
                    <a:lnTo>
                      <a:pt x="27" y="62"/>
                    </a:lnTo>
                    <a:lnTo>
                      <a:pt x="29" y="60"/>
                    </a:lnTo>
                    <a:lnTo>
                      <a:pt x="32" y="58"/>
                    </a:lnTo>
                    <a:lnTo>
                      <a:pt x="35" y="50"/>
                    </a:lnTo>
                    <a:lnTo>
                      <a:pt x="36" y="35"/>
                    </a:lnTo>
                    <a:lnTo>
                      <a:pt x="35" y="22"/>
                    </a:lnTo>
                    <a:lnTo>
                      <a:pt x="32" y="14"/>
                    </a:lnTo>
                    <a:lnTo>
                      <a:pt x="29" y="11"/>
                    </a:lnTo>
                    <a:lnTo>
                      <a:pt x="27" y="8"/>
                    </a:lnTo>
                    <a:lnTo>
                      <a:pt x="23" y="8"/>
                    </a:lnTo>
                    <a:close/>
                    <a:moveTo>
                      <a:pt x="23" y="0"/>
                    </a:moveTo>
                    <a:lnTo>
                      <a:pt x="28" y="0"/>
                    </a:lnTo>
                    <a:lnTo>
                      <a:pt x="32" y="3"/>
                    </a:lnTo>
                    <a:lnTo>
                      <a:pt x="36" y="6"/>
                    </a:lnTo>
                    <a:lnTo>
                      <a:pt x="40" y="8"/>
                    </a:lnTo>
                    <a:lnTo>
                      <a:pt x="41" y="14"/>
                    </a:lnTo>
                    <a:lnTo>
                      <a:pt x="44" y="19"/>
                    </a:lnTo>
                    <a:lnTo>
                      <a:pt x="44" y="24"/>
                    </a:lnTo>
                    <a:lnTo>
                      <a:pt x="45" y="30"/>
                    </a:lnTo>
                    <a:lnTo>
                      <a:pt x="45" y="35"/>
                    </a:lnTo>
                    <a:lnTo>
                      <a:pt x="45" y="43"/>
                    </a:lnTo>
                    <a:lnTo>
                      <a:pt x="44" y="50"/>
                    </a:lnTo>
                    <a:lnTo>
                      <a:pt x="43" y="55"/>
                    </a:lnTo>
                    <a:lnTo>
                      <a:pt x="40" y="60"/>
                    </a:lnTo>
                    <a:lnTo>
                      <a:pt x="39" y="64"/>
                    </a:lnTo>
                    <a:lnTo>
                      <a:pt x="35" y="67"/>
                    </a:lnTo>
                    <a:lnTo>
                      <a:pt x="32" y="68"/>
                    </a:lnTo>
                    <a:lnTo>
                      <a:pt x="27" y="70"/>
                    </a:lnTo>
                    <a:lnTo>
                      <a:pt x="23" y="71"/>
                    </a:lnTo>
                    <a:lnTo>
                      <a:pt x="16" y="70"/>
                    </a:lnTo>
                    <a:lnTo>
                      <a:pt x="11" y="67"/>
                    </a:lnTo>
                    <a:lnTo>
                      <a:pt x="7" y="64"/>
                    </a:lnTo>
                    <a:lnTo>
                      <a:pt x="1" y="5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1" y="22"/>
                    </a:lnTo>
                    <a:lnTo>
                      <a:pt x="3" y="15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8" name="Rectangle 227"/>
              <p:cNvSpPr>
                <a:spLocks noChangeArrowheads="1"/>
              </p:cNvSpPr>
              <p:nvPr/>
            </p:nvSpPr>
            <p:spPr bwMode="auto">
              <a:xfrm>
                <a:off x="2268" y="3755"/>
                <a:ext cx="8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79" name="Freeform 228"/>
              <p:cNvSpPr>
                <a:spLocks/>
              </p:cNvSpPr>
              <p:nvPr/>
            </p:nvSpPr>
            <p:spPr bwMode="auto">
              <a:xfrm>
                <a:off x="2289" y="3697"/>
                <a:ext cx="45" cy="69"/>
              </a:xfrm>
              <a:custGeom>
                <a:avLst/>
                <a:gdLst>
                  <a:gd name="T0" fmla="*/ 8 w 45"/>
                  <a:gd name="T1" fmla="*/ 0 h 69"/>
                  <a:gd name="T2" fmla="*/ 41 w 45"/>
                  <a:gd name="T3" fmla="*/ 0 h 69"/>
                  <a:gd name="T4" fmla="*/ 41 w 45"/>
                  <a:gd name="T5" fmla="*/ 9 h 69"/>
                  <a:gd name="T6" fmla="*/ 16 w 45"/>
                  <a:gd name="T7" fmla="*/ 9 h 69"/>
                  <a:gd name="T8" fmla="*/ 12 w 45"/>
                  <a:gd name="T9" fmla="*/ 26 h 69"/>
                  <a:gd name="T10" fmla="*/ 19 w 45"/>
                  <a:gd name="T11" fmla="*/ 22 h 69"/>
                  <a:gd name="T12" fmla="*/ 24 w 45"/>
                  <a:gd name="T13" fmla="*/ 21 h 69"/>
                  <a:gd name="T14" fmla="*/ 29 w 45"/>
                  <a:gd name="T15" fmla="*/ 22 h 69"/>
                  <a:gd name="T16" fmla="*/ 35 w 45"/>
                  <a:gd name="T17" fmla="*/ 24 h 69"/>
                  <a:gd name="T18" fmla="*/ 39 w 45"/>
                  <a:gd name="T19" fmla="*/ 28 h 69"/>
                  <a:gd name="T20" fmla="*/ 43 w 45"/>
                  <a:gd name="T21" fmla="*/ 32 h 69"/>
                  <a:gd name="T22" fmla="*/ 44 w 45"/>
                  <a:gd name="T23" fmla="*/ 37 h 69"/>
                  <a:gd name="T24" fmla="*/ 45 w 45"/>
                  <a:gd name="T25" fmla="*/ 44 h 69"/>
                  <a:gd name="T26" fmla="*/ 44 w 45"/>
                  <a:gd name="T27" fmla="*/ 50 h 69"/>
                  <a:gd name="T28" fmla="*/ 43 w 45"/>
                  <a:gd name="T29" fmla="*/ 56 h 69"/>
                  <a:gd name="T30" fmla="*/ 40 w 45"/>
                  <a:gd name="T31" fmla="*/ 60 h 69"/>
                  <a:gd name="T32" fmla="*/ 36 w 45"/>
                  <a:gd name="T33" fmla="*/ 64 h 69"/>
                  <a:gd name="T34" fmla="*/ 32 w 45"/>
                  <a:gd name="T35" fmla="*/ 66 h 69"/>
                  <a:gd name="T36" fmla="*/ 27 w 45"/>
                  <a:gd name="T37" fmla="*/ 68 h 69"/>
                  <a:gd name="T38" fmla="*/ 21 w 45"/>
                  <a:gd name="T39" fmla="*/ 69 h 69"/>
                  <a:gd name="T40" fmla="*/ 16 w 45"/>
                  <a:gd name="T41" fmla="*/ 68 h 69"/>
                  <a:gd name="T42" fmla="*/ 11 w 45"/>
                  <a:gd name="T43" fmla="*/ 66 h 69"/>
                  <a:gd name="T44" fmla="*/ 7 w 45"/>
                  <a:gd name="T45" fmla="*/ 64 h 69"/>
                  <a:gd name="T46" fmla="*/ 4 w 45"/>
                  <a:gd name="T47" fmla="*/ 60 h 69"/>
                  <a:gd name="T48" fmla="*/ 1 w 45"/>
                  <a:gd name="T49" fmla="*/ 54 h 69"/>
                  <a:gd name="T50" fmla="*/ 0 w 45"/>
                  <a:gd name="T51" fmla="*/ 49 h 69"/>
                  <a:gd name="T52" fmla="*/ 9 w 45"/>
                  <a:gd name="T53" fmla="*/ 49 h 69"/>
                  <a:gd name="T54" fmla="*/ 11 w 45"/>
                  <a:gd name="T55" fmla="*/ 54 h 69"/>
                  <a:gd name="T56" fmla="*/ 13 w 45"/>
                  <a:gd name="T57" fmla="*/ 57 h 69"/>
                  <a:gd name="T58" fmla="*/ 17 w 45"/>
                  <a:gd name="T59" fmla="*/ 60 h 69"/>
                  <a:gd name="T60" fmla="*/ 21 w 45"/>
                  <a:gd name="T61" fmla="*/ 61 h 69"/>
                  <a:gd name="T62" fmla="*/ 27 w 45"/>
                  <a:gd name="T63" fmla="*/ 60 h 69"/>
                  <a:gd name="T64" fmla="*/ 29 w 45"/>
                  <a:gd name="T65" fmla="*/ 58 h 69"/>
                  <a:gd name="T66" fmla="*/ 32 w 45"/>
                  <a:gd name="T67" fmla="*/ 56 h 69"/>
                  <a:gd name="T68" fmla="*/ 35 w 45"/>
                  <a:gd name="T69" fmla="*/ 53 h 69"/>
                  <a:gd name="T70" fmla="*/ 36 w 45"/>
                  <a:gd name="T71" fmla="*/ 49 h 69"/>
                  <a:gd name="T72" fmla="*/ 36 w 45"/>
                  <a:gd name="T73" fmla="*/ 45 h 69"/>
                  <a:gd name="T74" fmla="*/ 36 w 45"/>
                  <a:gd name="T75" fmla="*/ 40 h 69"/>
                  <a:gd name="T76" fmla="*/ 35 w 45"/>
                  <a:gd name="T77" fmla="*/ 37 h 69"/>
                  <a:gd name="T78" fmla="*/ 32 w 45"/>
                  <a:gd name="T79" fmla="*/ 33 h 69"/>
                  <a:gd name="T80" fmla="*/ 29 w 45"/>
                  <a:gd name="T81" fmla="*/ 32 h 69"/>
                  <a:gd name="T82" fmla="*/ 27 w 45"/>
                  <a:gd name="T83" fmla="*/ 30 h 69"/>
                  <a:gd name="T84" fmla="*/ 23 w 45"/>
                  <a:gd name="T85" fmla="*/ 29 h 69"/>
                  <a:gd name="T86" fmla="*/ 19 w 45"/>
                  <a:gd name="T87" fmla="*/ 30 h 69"/>
                  <a:gd name="T88" fmla="*/ 15 w 45"/>
                  <a:gd name="T89" fmla="*/ 32 h 69"/>
                  <a:gd name="T90" fmla="*/ 12 w 45"/>
                  <a:gd name="T91" fmla="*/ 33 h 69"/>
                  <a:gd name="T92" fmla="*/ 11 w 45"/>
                  <a:gd name="T93" fmla="*/ 36 h 69"/>
                  <a:gd name="T94" fmla="*/ 1 w 45"/>
                  <a:gd name="T95" fmla="*/ 34 h 69"/>
                  <a:gd name="T96" fmla="*/ 8 w 45"/>
                  <a:gd name="T9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" h="69">
                    <a:moveTo>
                      <a:pt x="8" y="0"/>
                    </a:moveTo>
                    <a:lnTo>
                      <a:pt x="41" y="0"/>
                    </a:lnTo>
                    <a:lnTo>
                      <a:pt x="41" y="9"/>
                    </a:lnTo>
                    <a:lnTo>
                      <a:pt x="16" y="9"/>
                    </a:lnTo>
                    <a:lnTo>
                      <a:pt x="12" y="26"/>
                    </a:lnTo>
                    <a:lnTo>
                      <a:pt x="19" y="22"/>
                    </a:lnTo>
                    <a:lnTo>
                      <a:pt x="24" y="21"/>
                    </a:lnTo>
                    <a:lnTo>
                      <a:pt x="29" y="22"/>
                    </a:lnTo>
                    <a:lnTo>
                      <a:pt x="35" y="24"/>
                    </a:lnTo>
                    <a:lnTo>
                      <a:pt x="39" y="28"/>
                    </a:lnTo>
                    <a:lnTo>
                      <a:pt x="43" y="32"/>
                    </a:lnTo>
                    <a:lnTo>
                      <a:pt x="44" y="37"/>
                    </a:lnTo>
                    <a:lnTo>
                      <a:pt x="45" y="44"/>
                    </a:lnTo>
                    <a:lnTo>
                      <a:pt x="44" y="50"/>
                    </a:lnTo>
                    <a:lnTo>
                      <a:pt x="43" y="56"/>
                    </a:lnTo>
                    <a:lnTo>
                      <a:pt x="40" y="60"/>
                    </a:lnTo>
                    <a:lnTo>
                      <a:pt x="36" y="64"/>
                    </a:lnTo>
                    <a:lnTo>
                      <a:pt x="32" y="66"/>
                    </a:lnTo>
                    <a:lnTo>
                      <a:pt x="27" y="68"/>
                    </a:lnTo>
                    <a:lnTo>
                      <a:pt x="21" y="69"/>
                    </a:lnTo>
                    <a:lnTo>
                      <a:pt x="16" y="68"/>
                    </a:lnTo>
                    <a:lnTo>
                      <a:pt x="11" y="66"/>
                    </a:lnTo>
                    <a:lnTo>
                      <a:pt x="7" y="64"/>
                    </a:lnTo>
                    <a:lnTo>
                      <a:pt x="4" y="60"/>
                    </a:lnTo>
                    <a:lnTo>
                      <a:pt x="1" y="54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11" y="54"/>
                    </a:lnTo>
                    <a:lnTo>
                      <a:pt x="13" y="57"/>
                    </a:lnTo>
                    <a:lnTo>
                      <a:pt x="17" y="60"/>
                    </a:lnTo>
                    <a:lnTo>
                      <a:pt x="21" y="61"/>
                    </a:lnTo>
                    <a:lnTo>
                      <a:pt x="27" y="60"/>
                    </a:lnTo>
                    <a:lnTo>
                      <a:pt x="29" y="58"/>
                    </a:lnTo>
                    <a:lnTo>
                      <a:pt x="32" y="56"/>
                    </a:lnTo>
                    <a:lnTo>
                      <a:pt x="35" y="53"/>
                    </a:lnTo>
                    <a:lnTo>
                      <a:pt x="36" y="49"/>
                    </a:lnTo>
                    <a:lnTo>
                      <a:pt x="36" y="45"/>
                    </a:lnTo>
                    <a:lnTo>
                      <a:pt x="36" y="40"/>
                    </a:lnTo>
                    <a:lnTo>
                      <a:pt x="35" y="37"/>
                    </a:lnTo>
                    <a:lnTo>
                      <a:pt x="32" y="33"/>
                    </a:lnTo>
                    <a:lnTo>
                      <a:pt x="29" y="32"/>
                    </a:lnTo>
                    <a:lnTo>
                      <a:pt x="27" y="30"/>
                    </a:lnTo>
                    <a:lnTo>
                      <a:pt x="23" y="29"/>
                    </a:lnTo>
                    <a:lnTo>
                      <a:pt x="19" y="30"/>
                    </a:lnTo>
                    <a:lnTo>
                      <a:pt x="15" y="32"/>
                    </a:lnTo>
                    <a:lnTo>
                      <a:pt x="12" y="33"/>
                    </a:lnTo>
                    <a:lnTo>
                      <a:pt x="11" y="36"/>
                    </a:lnTo>
                    <a:lnTo>
                      <a:pt x="1" y="3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0" name="Line 229"/>
              <p:cNvSpPr>
                <a:spLocks noChangeShapeType="1"/>
              </p:cNvSpPr>
              <p:nvPr/>
            </p:nvSpPr>
            <p:spPr bwMode="auto">
              <a:xfrm flipV="1">
                <a:off x="2674" y="3649"/>
                <a:ext cx="0" cy="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1" name="Line 230"/>
              <p:cNvSpPr>
                <a:spLocks noChangeShapeType="1"/>
              </p:cNvSpPr>
              <p:nvPr/>
            </p:nvSpPr>
            <p:spPr bwMode="auto">
              <a:xfrm>
                <a:off x="2674" y="2806"/>
                <a:ext cx="0" cy="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2" name="Freeform 231"/>
              <p:cNvSpPr>
                <a:spLocks/>
              </p:cNvSpPr>
              <p:nvPr/>
            </p:nvSpPr>
            <p:spPr bwMode="auto">
              <a:xfrm>
                <a:off x="2658" y="3695"/>
                <a:ext cx="24" cy="70"/>
              </a:xfrm>
              <a:custGeom>
                <a:avLst/>
                <a:gdLst>
                  <a:gd name="T0" fmla="*/ 18 w 24"/>
                  <a:gd name="T1" fmla="*/ 0 h 70"/>
                  <a:gd name="T2" fmla="*/ 24 w 24"/>
                  <a:gd name="T3" fmla="*/ 0 h 70"/>
                  <a:gd name="T4" fmla="*/ 24 w 24"/>
                  <a:gd name="T5" fmla="*/ 70 h 70"/>
                  <a:gd name="T6" fmla="*/ 16 w 24"/>
                  <a:gd name="T7" fmla="*/ 70 h 70"/>
                  <a:gd name="T8" fmla="*/ 16 w 24"/>
                  <a:gd name="T9" fmla="*/ 15 h 70"/>
                  <a:gd name="T10" fmla="*/ 12 w 24"/>
                  <a:gd name="T11" fmla="*/ 19 h 70"/>
                  <a:gd name="T12" fmla="*/ 8 w 24"/>
                  <a:gd name="T13" fmla="*/ 22 h 70"/>
                  <a:gd name="T14" fmla="*/ 4 w 24"/>
                  <a:gd name="T15" fmla="*/ 24 h 70"/>
                  <a:gd name="T16" fmla="*/ 0 w 24"/>
                  <a:gd name="T17" fmla="*/ 26 h 70"/>
                  <a:gd name="T18" fmla="*/ 0 w 24"/>
                  <a:gd name="T19" fmla="*/ 18 h 70"/>
                  <a:gd name="T20" fmla="*/ 5 w 24"/>
                  <a:gd name="T21" fmla="*/ 14 h 70"/>
                  <a:gd name="T22" fmla="*/ 12 w 24"/>
                  <a:gd name="T23" fmla="*/ 10 h 70"/>
                  <a:gd name="T24" fmla="*/ 16 w 24"/>
                  <a:gd name="T25" fmla="*/ 4 h 70"/>
                  <a:gd name="T26" fmla="*/ 18 w 24"/>
                  <a:gd name="T2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70">
                    <a:moveTo>
                      <a:pt x="18" y="0"/>
                    </a:moveTo>
                    <a:lnTo>
                      <a:pt x="24" y="0"/>
                    </a:lnTo>
                    <a:lnTo>
                      <a:pt x="24" y="70"/>
                    </a:lnTo>
                    <a:lnTo>
                      <a:pt x="16" y="70"/>
                    </a:lnTo>
                    <a:lnTo>
                      <a:pt x="16" y="15"/>
                    </a:lnTo>
                    <a:lnTo>
                      <a:pt x="12" y="19"/>
                    </a:lnTo>
                    <a:lnTo>
                      <a:pt x="8" y="22"/>
                    </a:lnTo>
                    <a:lnTo>
                      <a:pt x="4" y="24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5" y="14"/>
                    </a:lnTo>
                    <a:lnTo>
                      <a:pt x="12" y="10"/>
                    </a:lnTo>
                    <a:lnTo>
                      <a:pt x="16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3" name="Line 232"/>
              <p:cNvSpPr>
                <a:spLocks noChangeShapeType="1"/>
              </p:cNvSpPr>
              <p:nvPr/>
            </p:nvSpPr>
            <p:spPr bwMode="auto">
              <a:xfrm>
                <a:off x="1870" y="3658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4" name="Line 233"/>
              <p:cNvSpPr>
                <a:spLocks noChangeShapeType="1"/>
              </p:cNvSpPr>
              <p:nvPr/>
            </p:nvSpPr>
            <p:spPr bwMode="auto">
              <a:xfrm flipH="1">
                <a:off x="2664" y="3658"/>
                <a:ext cx="1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5" name="Rectangle 234"/>
              <p:cNvSpPr>
                <a:spLocks noChangeArrowheads="1"/>
              </p:cNvSpPr>
              <p:nvPr/>
            </p:nvSpPr>
            <p:spPr bwMode="auto">
              <a:xfrm>
                <a:off x="1746" y="3665"/>
                <a:ext cx="27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6" name="Freeform 235"/>
              <p:cNvSpPr>
                <a:spLocks noEditPoints="1"/>
              </p:cNvSpPr>
              <p:nvPr/>
            </p:nvSpPr>
            <p:spPr bwMode="auto">
              <a:xfrm>
                <a:off x="1778" y="3625"/>
                <a:ext cx="46" cy="70"/>
              </a:xfrm>
              <a:custGeom>
                <a:avLst/>
                <a:gdLst>
                  <a:gd name="T0" fmla="*/ 20 w 46"/>
                  <a:gd name="T1" fmla="*/ 32 h 70"/>
                  <a:gd name="T2" fmla="*/ 13 w 46"/>
                  <a:gd name="T3" fmla="*/ 36 h 70"/>
                  <a:gd name="T4" fmla="*/ 9 w 46"/>
                  <a:gd name="T5" fmla="*/ 42 h 70"/>
                  <a:gd name="T6" fmla="*/ 9 w 46"/>
                  <a:gd name="T7" fmla="*/ 50 h 70"/>
                  <a:gd name="T8" fmla="*/ 13 w 46"/>
                  <a:gd name="T9" fmla="*/ 57 h 70"/>
                  <a:gd name="T10" fmla="*/ 20 w 46"/>
                  <a:gd name="T11" fmla="*/ 61 h 70"/>
                  <a:gd name="T12" fmla="*/ 28 w 46"/>
                  <a:gd name="T13" fmla="*/ 61 h 70"/>
                  <a:gd name="T14" fmla="*/ 33 w 46"/>
                  <a:gd name="T15" fmla="*/ 58 h 70"/>
                  <a:gd name="T16" fmla="*/ 37 w 46"/>
                  <a:gd name="T17" fmla="*/ 50 h 70"/>
                  <a:gd name="T18" fmla="*/ 37 w 46"/>
                  <a:gd name="T19" fmla="*/ 42 h 70"/>
                  <a:gd name="T20" fmla="*/ 33 w 46"/>
                  <a:gd name="T21" fmla="*/ 36 h 70"/>
                  <a:gd name="T22" fmla="*/ 27 w 46"/>
                  <a:gd name="T23" fmla="*/ 32 h 70"/>
                  <a:gd name="T24" fmla="*/ 25 w 46"/>
                  <a:gd name="T25" fmla="*/ 0 h 70"/>
                  <a:gd name="T26" fmla="*/ 34 w 46"/>
                  <a:gd name="T27" fmla="*/ 2 h 70"/>
                  <a:gd name="T28" fmla="*/ 41 w 46"/>
                  <a:gd name="T29" fmla="*/ 8 h 70"/>
                  <a:gd name="T30" fmla="*/ 45 w 46"/>
                  <a:gd name="T31" fmla="*/ 18 h 70"/>
                  <a:gd name="T32" fmla="*/ 34 w 46"/>
                  <a:gd name="T33" fmla="*/ 14 h 70"/>
                  <a:gd name="T34" fmla="*/ 29 w 46"/>
                  <a:gd name="T35" fmla="*/ 9 h 70"/>
                  <a:gd name="T36" fmla="*/ 21 w 46"/>
                  <a:gd name="T37" fmla="*/ 8 h 70"/>
                  <a:gd name="T38" fmla="*/ 15 w 46"/>
                  <a:gd name="T39" fmla="*/ 13 h 70"/>
                  <a:gd name="T40" fmla="*/ 11 w 46"/>
                  <a:gd name="T41" fmla="*/ 21 h 70"/>
                  <a:gd name="T42" fmla="*/ 9 w 46"/>
                  <a:gd name="T43" fmla="*/ 33 h 70"/>
                  <a:gd name="T44" fmla="*/ 16 w 46"/>
                  <a:gd name="T45" fmla="*/ 26 h 70"/>
                  <a:gd name="T46" fmla="*/ 25 w 46"/>
                  <a:gd name="T47" fmla="*/ 24 h 70"/>
                  <a:gd name="T48" fmla="*/ 36 w 46"/>
                  <a:gd name="T49" fmla="*/ 26 h 70"/>
                  <a:gd name="T50" fmla="*/ 44 w 46"/>
                  <a:gd name="T51" fmla="*/ 34 h 70"/>
                  <a:gd name="T52" fmla="*/ 46 w 46"/>
                  <a:gd name="T53" fmla="*/ 46 h 70"/>
                  <a:gd name="T54" fmla="*/ 44 w 46"/>
                  <a:gd name="T55" fmla="*/ 58 h 70"/>
                  <a:gd name="T56" fmla="*/ 36 w 46"/>
                  <a:gd name="T57" fmla="*/ 66 h 70"/>
                  <a:gd name="T58" fmla="*/ 24 w 46"/>
                  <a:gd name="T59" fmla="*/ 70 h 70"/>
                  <a:gd name="T60" fmla="*/ 12 w 46"/>
                  <a:gd name="T61" fmla="*/ 66 h 70"/>
                  <a:gd name="T62" fmla="*/ 1 w 46"/>
                  <a:gd name="T63" fmla="*/ 52 h 70"/>
                  <a:gd name="T64" fmla="*/ 1 w 46"/>
                  <a:gd name="T65" fmla="*/ 20 h 70"/>
                  <a:gd name="T66" fmla="*/ 11 w 46"/>
                  <a:gd name="T67" fmla="*/ 4 h 70"/>
                  <a:gd name="T68" fmla="*/ 20 w 46"/>
                  <a:gd name="T6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70">
                    <a:moveTo>
                      <a:pt x="23" y="32"/>
                    </a:moveTo>
                    <a:lnTo>
                      <a:pt x="20" y="32"/>
                    </a:lnTo>
                    <a:lnTo>
                      <a:pt x="16" y="33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9" y="42"/>
                    </a:lnTo>
                    <a:lnTo>
                      <a:pt x="9" y="46"/>
                    </a:lnTo>
                    <a:lnTo>
                      <a:pt x="9" y="50"/>
                    </a:lnTo>
                    <a:lnTo>
                      <a:pt x="11" y="54"/>
                    </a:lnTo>
                    <a:lnTo>
                      <a:pt x="13" y="57"/>
                    </a:lnTo>
                    <a:lnTo>
                      <a:pt x="16" y="60"/>
                    </a:lnTo>
                    <a:lnTo>
                      <a:pt x="20" y="61"/>
                    </a:lnTo>
                    <a:lnTo>
                      <a:pt x="24" y="62"/>
                    </a:lnTo>
                    <a:lnTo>
                      <a:pt x="28" y="61"/>
                    </a:lnTo>
                    <a:lnTo>
                      <a:pt x="31" y="60"/>
                    </a:lnTo>
                    <a:lnTo>
                      <a:pt x="33" y="58"/>
                    </a:lnTo>
                    <a:lnTo>
                      <a:pt x="36" y="54"/>
                    </a:lnTo>
                    <a:lnTo>
                      <a:pt x="37" y="50"/>
                    </a:lnTo>
                    <a:lnTo>
                      <a:pt x="37" y="46"/>
                    </a:lnTo>
                    <a:lnTo>
                      <a:pt x="37" y="42"/>
                    </a:lnTo>
                    <a:lnTo>
                      <a:pt x="36" y="38"/>
                    </a:lnTo>
                    <a:lnTo>
                      <a:pt x="33" y="36"/>
                    </a:lnTo>
                    <a:lnTo>
                      <a:pt x="31" y="33"/>
                    </a:lnTo>
                    <a:lnTo>
                      <a:pt x="27" y="32"/>
                    </a:lnTo>
                    <a:lnTo>
                      <a:pt x="23" y="32"/>
                    </a:lnTo>
                    <a:close/>
                    <a:moveTo>
                      <a:pt x="25" y="0"/>
                    </a:moveTo>
                    <a:lnTo>
                      <a:pt x="31" y="0"/>
                    </a:lnTo>
                    <a:lnTo>
                      <a:pt x="34" y="2"/>
                    </a:lnTo>
                    <a:lnTo>
                      <a:pt x="38" y="5"/>
                    </a:lnTo>
                    <a:lnTo>
                      <a:pt x="41" y="8"/>
                    </a:lnTo>
                    <a:lnTo>
                      <a:pt x="44" y="13"/>
                    </a:lnTo>
                    <a:lnTo>
                      <a:pt x="45" y="18"/>
                    </a:lnTo>
                    <a:lnTo>
                      <a:pt x="36" y="18"/>
                    </a:lnTo>
                    <a:lnTo>
                      <a:pt x="34" y="14"/>
                    </a:lnTo>
                    <a:lnTo>
                      <a:pt x="33" y="12"/>
                    </a:lnTo>
                    <a:lnTo>
                      <a:pt x="29" y="9"/>
                    </a:lnTo>
                    <a:lnTo>
                      <a:pt x="25" y="8"/>
                    </a:lnTo>
                    <a:lnTo>
                      <a:pt x="21" y="8"/>
                    </a:lnTo>
                    <a:lnTo>
                      <a:pt x="17" y="10"/>
                    </a:lnTo>
                    <a:lnTo>
                      <a:pt x="15" y="13"/>
                    </a:lnTo>
                    <a:lnTo>
                      <a:pt x="12" y="17"/>
                    </a:lnTo>
                    <a:lnTo>
                      <a:pt x="11" y="21"/>
                    </a:lnTo>
                    <a:lnTo>
                      <a:pt x="9" y="26"/>
                    </a:lnTo>
                    <a:lnTo>
                      <a:pt x="9" y="33"/>
                    </a:lnTo>
                    <a:lnTo>
                      <a:pt x="12" y="29"/>
                    </a:lnTo>
                    <a:lnTo>
                      <a:pt x="16" y="26"/>
                    </a:lnTo>
                    <a:lnTo>
                      <a:pt x="21" y="24"/>
                    </a:lnTo>
                    <a:lnTo>
                      <a:pt x="25" y="24"/>
                    </a:lnTo>
                    <a:lnTo>
                      <a:pt x="31" y="25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4" y="34"/>
                    </a:lnTo>
                    <a:lnTo>
                      <a:pt x="45" y="40"/>
                    </a:lnTo>
                    <a:lnTo>
                      <a:pt x="46" y="46"/>
                    </a:lnTo>
                    <a:lnTo>
                      <a:pt x="45" y="53"/>
                    </a:lnTo>
                    <a:lnTo>
                      <a:pt x="44" y="58"/>
                    </a:lnTo>
                    <a:lnTo>
                      <a:pt x="40" y="64"/>
                    </a:lnTo>
                    <a:lnTo>
                      <a:pt x="36" y="66"/>
                    </a:lnTo>
                    <a:lnTo>
                      <a:pt x="31" y="69"/>
                    </a:lnTo>
                    <a:lnTo>
                      <a:pt x="24" y="70"/>
                    </a:lnTo>
                    <a:lnTo>
                      <a:pt x="17" y="69"/>
                    </a:lnTo>
                    <a:lnTo>
                      <a:pt x="12" y="66"/>
                    </a:lnTo>
                    <a:lnTo>
                      <a:pt x="7" y="62"/>
                    </a:lnTo>
                    <a:lnTo>
                      <a:pt x="1" y="52"/>
                    </a:lnTo>
                    <a:lnTo>
                      <a:pt x="0" y="37"/>
                    </a:lnTo>
                    <a:lnTo>
                      <a:pt x="1" y="20"/>
                    </a:lnTo>
                    <a:lnTo>
                      <a:pt x="8" y="8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7" name="Line 236"/>
              <p:cNvSpPr>
                <a:spLocks noChangeShapeType="1"/>
              </p:cNvSpPr>
              <p:nvPr/>
            </p:nvSpPr>
            <p:spPr bwMode="auto">
              <a:xfrm>
                <a:off x="1870" y="3445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8" name="Line 237"/>
              <p:cNvSpPr>
                <a:spLocks noChangeShapeType="1"/>
              </p:cNvSpPr>
              <p:nvPr/>
            </p:nvSpPr>
            <p:spPr bwMode="auto">
              <a:xfrm flipH="1">
                <a:off x="2664" y="3445"/>
                <a:ext cx="1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89" name="Rectangle 238"/>
              <p:cNvSpPr>
                <a:spLocks noChangeArrowheads="1"/>
              </p:cNvSpPr>
              <p:nvPr/>
            </p:nvSpPr>
            <p:spPr bwMode="auto">
              <a:xfrm>
                <a:off x="1746" y="3452"/>
                <a:ext cx="27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0" name="Freeform 239"/>
              <p:cNvSpPr>
                <a:spLocks noEditPoints="1"/>
              </p:cNvSpPr>
              <p:nvPr/>
            </p:nvSpPr>
            <p:spPr bwMode="auto">
              <a:xfrm>
                <a:off x="1777" y="3413"/>
                <a:ext cx="47" cy="68"/>
              </a:xfrm>
              <a:custGeom>
                <a:avLst/>
                <a:gdLst>
                  <a:gd name="T0" fmla="*/ 30 w 47"/>
                  <a:gd name="T1" fmla="*/ 17 h 68"/>
                  <a:gd name="T2" fmla="*/ 10 w 47"/>
                  <a:gd name="T3" fmla="*/ 43 h 68"/>
                  <a:gd name="T4" fmla="*/ 30 w 47"/>
                  <a:gd name="T5" fmla="*/ 43 h 68"/>
                  <a:gd name="T6" fmla="*/ 30 w 47"/>
                  <a:gd name="T7" fmla="*/ 17 h 68"/>
                  <a:gd name="T8" fmla="*/ 32 w 47"/>
                  <a:gd name="T9" fmla="*/ 0 h 68"/>
                  <a:gd name="T10" fmla="*/ 39 w 47"/>
                  <a:gd name="T11" fmla="*/ 0 h 68"/>
                  <a:gd name="T12" fmla="*/ 39 w 47"/>
                  <a:gd name="T13" fmla="*/ 43 h 68"/>
                  <a:gd name="T14" fmla="*/ 47 w 47"/>
                  <a:gd name="T15" fmla="*/ 43 h 68"/>
                  <a:gd name="T16" fmla="*/ 47 w 47"/>
                  <a:gd name="T17" fmla="*/ 52 h 68"/>
                  <a:gd name="T18" fmla="*/ 39 w 47"/>
                  <a:gd name="T19" fmla="*/ 52 h 68"/>
                  <a:gd name="T20" fmla="*/ 39 w 47"/>
                  <a:gd name="T21" fmla="*/ 68 h 68"/>
                  <a:gd name="T22" fmla="*/ 30 w 47"/>
                  <a:gd name="T23" fmla="*/ 68 h 68"/>
                  <a:gd name="T24" fmla="*/ 30 w 47"/>
                  <a:gd name="T25" fmla="*/ 52 h 68"/>
                  <a:gd name="T26" fmla="*/ 0 w 47"/>
                  <a:gd name="T27" fmla="*/ 52 h 68"/>
                  <a:gd name="T28" fmla="*/ 0 w 47"/>
                  <a:gd name="T29" fmla="*/ 43 h 68"/>
                  <a:gd name="T30" fmla="*/ 32 w 47"/>
                  <a:gd name="T3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68">
                    <a:moveTo>
                      <a:pt x="30" y="17"/>
                    </a:moveTo>
                    <a:lnTo>
                      <a:pt x="10" y="43"/>
                    </a:lnTo>
                    <a:lnTo>
                      <a:pt x="30" y="43"/>
                    </a:lnTo>
                    <a:lnTo>
                      <a:pt x="30" y="17"/>
                    </a:lnTo>
                    <a:close/>
                    <a:moveTo>
                      <a:pt x="32" y="0"/>
                    </a:moveTo>
                    <a:lnTo>
                      <a:pt x="39" y="0"/>
                    </a:lnTo>
                    <a:lnTo>
                      <a:pt x="39" y="43"/>
                    </a:lnTo>
                    <a:lnTo>
                      <a:pt x="47" y="43"/>
                    </a:lnTo>
                    <a:lnTo>
                      <a:pt x="47" y="52"/>
                    </a:lnTo>
                    <a:lnTo>
                      <a:pt x="39" y="52"/>
                    </a:lnTo>
                    <a:lnTo>
                      <a:pt x="39" y="68"/>
                    </a:lnTo>
                    <a:lnTo>
                      <a:pt x="30" y="68"/>
                    </a:lnTo>
                    <a:lnTo>
                      <a:pt x="30" y="52"/>
                    </a:lnTo>
                    <a:lnTo>
                      <a:pt x="0" y="52"/>
                    </a:lnTo>
                    <a:lnTo>
                      <a:pt x="0" y="4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1" name="Line 240"/>
              <p:cNvSpPr>
                <a:spLocks noChangeShapeType="1"/>
              </p:cNvSpPr>
              <p:nvPr/>
            </p:nvSpPr>
            <p:spPr bwMode="auto">
              <a:xfrm>
                <a:off x="1870" y="3232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2" name="Line 241"/>
              <p:cNvSpPr>
                <a:spLocks noChangeShapeType="1"/>
              </p:cNvSpPr>
              <p:nvPr/>
            </p:nvSpPr>
            <p:spPr bwMode="auto">
              <a:xfrm flipH="1">
                <a:off x="2664" y="3232"/>
                <a:ext cx="1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3" name="Rectangle 242"/>
              <p:cNvSpPr>
                <a:spLocks noChangeArrowheads="1"/>
              </p:cNvSpPr>
              <p:nvPr/>
            </p:nvSpPr>
            <p:spPr bwMode="auto">
              <a:xfrm>
                <a:off x="1746" y="3238"/>
                <a:ext cx="27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4" name="Freeform 243"/>
              <p:cNvSpPr>
                <a:spLocks/>
              </p:cNvSpPr>
              <p:nvPr/>
            </p:nvSpPr>
            <p:spPr bwMode="auto">
              <a:xfrm>
                <a:off x="1778" y="3198"/>
                <a:ext cx="45" cy="70"/>
              </a:xfrm>
              <a:custGeom>
                <a:avLst/>
                <a:gdLst>
                  <a:gd name="T0" fmla="*/ 23 w 45"/>
                  <a:gd name="T1" fmla="*/ 0 h 70"/>
                  <a:gd name="T2" fmla="*/ 29 w 45"/>
                  <a:gd name="T3" fmla="*/ 0 h 70"/>
                  <a:gd name="T4" fmla="*/ 34 w 45"/>
                  <a:gd name="T5" fmla="*/ 3 h 70"/>
                  <a:gd name="T6" fmla="*/ 38 w 45"/>
                  <a:gd name="T7" fmla="*/ 6 h 70"/>
                  <a:gd name="T8" fmla="*/ 41 w 45"/>
                  <a:gd name="T9" fmla="*/ 10 h 70"/>
                  <a:gd name="T10" fmla="*/ 44 w 45"/>
                  <a:gd name="T11" fmla="*/ 14 h 70"/>
                  <a:gd name="T12" fmla="*/ 44 w 45"/>
                  <a:gd name="T13" fmla="*/ 19 h 70"/>
                  <a:gd name="T14" fmla="*/ 44 w 45"/>
                  <a:gd name="T15" fmla="*/ 23 h 70"/>
                  <a:gd name="T16" fmla="*/ 42 w 45"/>
                  <a:gd name="T17" fmla="*/ 27 h 70"/>
                  <a:gd name="T18" fmla="*/ 40 w 45"/>
                  <a:gd name="T19" fmla="*/ 31 h 70"/>
                  <a:gd name="T20" fmla="*/ 37 w 45"/>
                  <a:gd name="T21" fmla="*/ 36 h 70"/>
                  <a:gd name="T22" fmla="*/ 34 w 45"/>
                  <a:gd name="T23" fmla="*/ 39 h 70"/>
                  <a:gd name="T24" fmla="*/ 31 w 45"/>
                  <a:gd name="T25" fmla="*/ 43 h 70"/>
                  <a:gd name="T26" fmla="*/ 25 w 45"/>
                  <a:gd name="T27" fmla="*/ 47 h 70"/>
                  <a:gd name="T28" fmla="*/ 21 w 45"/>
                  <a:gd name="T29" fmla="*/ 51 h 70"/>
                  <a:gd name="T30" fmla="*/ 17 w 45"/>
                  <a:gd name="T31" fmla="*/ 54 h 70"/>
                  <a:gd name="T32" fmla="*/ 16 w 45"/>
                  <a:gd name="T33" fmla="*/ 56 h 70"/>
                  <a:gd name="T34" fmla="*/ 12 w 45"/>
                  <a:gd name="T35" fmla="*/ 60 h 70"/>
                  <a:gd name="T36" fmla="*/ 45 w 45"/>
                  <a:gd name="T37" fmla="*/ 60 h 70"/>
                  <a:gd name="T38" fmla="*/ 45 w 45"/>
                  <a:gd name="T39" fmla="*/ 70 h 70"/>
                  <a:gd name="T40" fmla="*/ 0 w 45"/>
                  <a:gd name="T41" fmla="*/ 70 h 70"/>
                  <a:gd name="T42" fmla="*/ 1 w 45"/>
                  <a:gd name="T43" fmla="*/ 63 h 70"/>
                  <a:gd name="T44" fmla="*/ 3 w 45"/>
                  <a:gd name="T45" fmla="*/ 59 h 70"/>
                  <a:gd name="T46" fmla="*/ 7 w 45"/>
                  <a:gd name="T47" fmla="*/ 54 h 70"/>
                  <a:gd name="T48" fmla="*/ 11 w 45"/>
                  <a:gd name="T49" fmla="*/ 48 h 70"/>
                  <a:gd name="T50" fmla="*/ 17 w 45"/>
                  <a:gd name="T51" fmla="*/ 43 h 70"/>
                  <a:gd name="T52" fmla="*/ 24 w 45"/>
                  <a:gd name="T53" fmla="*/ 38 h 70"/>
                  <a:gd name="T54" fmla="*/ 28 w 45"/>
                  <a:gd name="T55" fmla="*/ 32 h 70"/>
                  <a:gd name="T56" fmla="*/ 32 w 45"/>
                  <a:gd name="T57" fmla="*/ 30 h 70"/>
                  <a:gd name="T58" fmla="*/ 34 w 45"/>
                  <a:gd name="T59" fmla="*/ 24 h 70"/>
                  <a:gd name="T60" fmla="*/ 34 w 45"/>
                  <a:gd name="T61" fmla="*/ 19 h 70"/>
                  <a:gd name="T62" fmla="*/ 34 w 45"/>
                  <a:gd name="T63" fmla="*/ 15 h 70"/>
                  <a:gd name="T64" fmla="*/ 32 w 45"/>
                  <a:gd name="T65" fmla="*/ 11 h 70"/>
                  <a:gd name="T66" fmla="*/ 28 w 45"/>
                  <a:gd name="T67" fmla="*/ 10 h 70"/>
                  <a:gd name="T68" fmla="*/ 23 w 45"/>
                  <a:gd name="T69" fmla="*/ 8 h 70"/>
                  <a:gd name="T70" fmla="*/ 19 w 45"/>
                  <a:gd name="T71" fmla="*/ 8 h 70"/>
                  <a:gd name="T72" fmla="*/ 16 w 45"/>
                  <a:gd name="T73" fmla="*/ 10 h 70"/>
                  <a:gd name="T74" fmla="*/ 13 w 45"/>
                  <a:gd name="T75" fmla="*/ 11 h 70"/>
                  <a:gd name="T76" fmla="*/ 12 w 45"/>
                  <a:gd name="T77" fmla="*/ 14 h 70"/>
                  <a:gd name="T78" fmla="*/ 11 w 45"/>
                  <a:gd name="T79" fmla="*/ 16 h 70"/>
                  <a:gd name="T80" fmla="*/ 11 w 45"/>
                  <a:gd name="T81" fmla="*/ 20 h 70"/>
                  <a:gd name="T82" fmla="*/ 1 w 45"/>
                  <a:gd name="T83" fmla="*/ 19 h 70"/>
                  <a:gd name="T84" fmla="*/ 3 w 45"/>
                  <a:gd name="T85" fmla="*/ 14 h 70"/>
                  <a:gd name="T86" fmla="*/ 4 w 45"/>
                  <a:gd name="T87" fmla="*/ 8 h 70"/>
                  <a:gd name="T88" fmla="*/ 8 w 45"/>
                  <a:gd name="T89" fmla="*/ 6 h 70"/>
                  <a:gd name="T90" fmla="*/ 12 w 45"/>
                  <a:gd name="T91" fmla="*/ 3 h 70"/>
                  <a:gd name="T92" fmla="*/ 17 w 45"/>
                  <a:gd name="T93" fmla="*/ 0 h 70"/>
                  <a:gd name="T94" fmla="*/ 23 w 45"/>
                  <a:gd name="T9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" h="70">
                    <a:moveTo>
                      <a:pt x="23" y="0"/>
                    </a:moveTo>
                    <a:lnTo>
                      <a:pt x="29" y="0"/>
                    </a:lnTo>
                    <a:lnTo>
                      <a:pt x="34" y="3"/>
                    </a:lnTo>
                    <a:lnTo>
                      <a:pt x="38" y="6"/>
                    </a:lnTo>
                    <a:lnTo>
                      <a:pt x="41" y="10"/>
                    </a:lnTo>
                    <a:lnTo>
                      <a:pt x="44" y="14"/>
                    </a:lnTo>
                    <a:lnTo>
                      <a:pt x="44" y="19"/>
                    </a:lnTo>
                    <a:lnTo>
                      <a:pt x="44" y="23"/>
                    </a:lnTo>
                    <a:lnTo>
                      <a:pt x="42" y="27"/>
                    </a:lnTo>
                    <a:lnTo>
                      <a:pt x="40" y="31"/>
                    </a:lnTo>
                    <a:lnTo>
                      <a:pt x="37" y="36"/>
                    </a:lnTo>
                    <a:lnTo>
                      <a:pt x="34" y="39"/>
                    </a:lnTo>
                    <a:lnTo>
                      <a:pt x="31" y="43"/>
                    </a:lnTo>
                    <a:lnTo>
                      <a:pt x="25" y="47"/>
                    </a:lnTo>
                    <a:lnTo>
                      <a:pt x="21" y="51"/>
                    </a:lnTo>
                    <a:lnTo>
                      <a:pt x="17" y="54"/>
                    </a:lnTo>
                    <a:lnTo>
                      <a:pt x="16" y="56"/>
                    </a:lnTo>
                    <a:lnTo>
                      <a:pt x="12" y="60"/>
                    </a:lnTo>
                    <a:lnTo>
                      <a:pt x="45" y="60"/>
                    </a:lnTo>
                    <a:lnTo>
                      <a:pt x="45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3" y="59"/>
                    </a:lnTo>
                    <a:lnTo>
                      <a:pt x="7" y="54"/>
                    </a:lnTo>
                    <a:lnTo>
                      <a:pt x="11" y="48"/>
                    </a:lnTo>
                    <a:lnTo>
                      <a:pt x="17" y="43"/>
                    </a:lnTo>
                    <a:lnTo>
                      <a:pt x="24" y="38"/>
                    </a:lnTo>
                    <a:lnTo>
                      <a:pt x="28" y="32"/>
                    </a:lnTo>
                    <a:lnTo>
                      <a:pt x="32" y="30"/>
                    </a:lnTo>
                    <a:lnTo>
                      <a:pt x="34" y="24"/>
                    </a:lnTo>
                    <a:lnTo>
                      <a:pt x="34" y="19"/>
                    </a:lnTo>
                    <a:lnTo>
                      <a:pt x="34" y="15"/>
                    </a:lnTo>
                    <a:lnTo>
                      <a:pt x="32" y="11"/>
                    </a:lnTo>
                    <a:lnTo>
                      <a:pt x="28" y="10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6" y="10"/>
                    </a:lnTo>
                    <a:lnTo>
                      <a:pt x="13" y="11"/>
                    </a:lnTo>
                    <a:lnTo>
                      <a:pt x="12" y="14"/>
                    </a:lnTo>
                    <a:lnTo>
                      <a:pt x="11" y="16"/>
                    </a:lnTo>
                    <a:lnTo>
                      <a:pt x="11" y="20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7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5" name="Line 244"/>
              <p:cNvSpPr>
                <a:spLocks noChangeShapeType="1"/>
              </p:cNvSpPr>
              <p:nvPr/>
            </p:nvSpPr>
            <p:spPr bwMode="auto">
              <a:xfrm>
                <a:off x="1870" y="3019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6" name="Line 245"/>
              <p:cNvSpPr>
                <a:spLocks noChangeShapeType="1"/>
              </p:cNvSpPr>
              <p:nvPr/>
            </p:nvSpPr>
            <p:spPr bwMode="auto">
              <a:xfrm flipH="1">
                <a:off x="2664" y="3019"/>
                <a:ext cx="1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7" name="Freeform 246"/>
              <p:cNvSpPr>
                <a:spLocks noEditPoints="1"/>
              </p:cNvSpPr>
              <p:nvPr/>
            </p:nvSpPr>
            <p:spPr bwMode="auto">
              <a:xfrm>
                <a:off x="1803" y="2985"/>
                <a:ext cx="45" cy="71"/>
              </a:xfrm>
              <a:custGeom>
                <a:avLst/>
                <a:gdLst>
                  <a:gd name="T0" fmla="*/ 23 w 45"/>
                  <a:gd name="T1" fmla="*/ 8 h 71"/>
                  <a:gd name="T2" fmla="*/ 19 w 45"/>
                  <a:gd name="T3" fmla="*/ 8 h 71"/>
                  <a:gd name="T4" fmla="*/ 16 w 45"/>
                  <a:gd name="T5" fmla="*/ 10 h 71"/>
                  <a:gd name="T6" fmla="*/ 13 w 45"/>
                  <a:gd name="T7" fmla="*/ 12 h 71"/>
                  <a:gd name="T8" fmla="*/ 9 w 45"/>
                  <a:gd name="T9" fmla="*/ 22 h 71"/>
                  <a:gd name="T10" fmla="*/ 9 w 45"/>
                  <a:gd name="T11" fmla="*/ 35 h 71"/>
                  <a:gd name="T12" fmla="*/ 9 w 45"/>
                  <a:gd name="T13" fmla="*/ 50 h 71"/>
                  <a:gd name="T14" fmla="*/ 13 w 45"/>
                  <a:gd name="T15" fmla="*/ 58 h 71"/>
                  <a:gd name="T16" fmla="*/ 16 w 45"/>
                  <a:gd name="T17" fmla="*/ 60 h 71"/>
                  <a:gd name="T18" fmla="*/ 19 w 45"/>
                  <a:gd name="T19" fmla="*/ 62 h 71"/>
                  <a:gd name="T20" fmla="*/ 23 w 45"/>
                  <a:gd name="T21" fmla="*/ 62 h 71"/>
                  <a:gd name="T22" fmla="*/ 25 w 45"/>
                  <a:gd name="T23" fmla="*/ 62 h 71"/>
                  <a:gd name="T24" fmla="*/ 29 w 45"/>
                  <a:gd name="T25" fmla="*/ 60 h 71"/>
                  <a:gd name="T26" fmla="*/ 32 w 45"/>
                  <a:gd name="T27" fmla="*/ 58 h 71"/>
                  <a:gd name="T28" fmla="*/ 35 w 45"/>
                  <a:gd name="T29" fmla="*/ 50 h 71"/>
                  <a:gd name="T30" fmla="*/ 36 w 45"/>
                  <a:gd name="T31" fmla="*/ 35 h 71"/>
                  <a:gd name="T32" fmla="*/ 35 w 45"/>
                  <a:gd name="T33" fmla="*/ 22 h 71"/>
                  <a:gd name="T34" fmla="*/ 32 w 45"/>
                  <a:gd name="T35" fmla="*/ 14 h 71"/>
                  <a:gd name="T36" fmla="*/ 29 w 45"/>
                  <a:gd name="T37" fmla="*/ 11 h 71"/>
                  <a:gd name="T38" fmla="*/ 27 w 45"/>
                  <a:gd name="T39" fmla="*/ 8 h 71"/>
                  <a:gd name="T40" fmla="*/ 23 w 45"/>
                  <a:gd name="T41" fmla="*/ 8 h 71"/>
                  <a:gd name="T42" fmla="*/ 23 w 45"/>
                  <a:gd name="T43" fmla="*/ 0 h 71"/>
                  <a:gd name="T44" fmla="*/ 28 w 45"/>
                  <a:gd name="T45" fmla="*/ 0 h 71"/>
                  <a:gd name="T46" fmla="*/ 32 w 45"/>
                  <a:gd name="T47" fmla="*/ 3 h 71"/>
                  <a:gd name="T48" fmla="*/ 36 w 45"/>
                  <a:gd name="T49" fmla="*/ 6 h 71"/>
                  <a:gd name="T50" fmla="*/ 39 w 45"/>
                  <a:gd name="T51" fmla="*/ 8 h 71"/>
                  <a:gd name="T52" fmla="*/ 41 w 45"/>
                  <a:gd name="T53" fmla="*/ 14 h 71"/>
                  <a:gd name="T54" fmla="*/ 44 w 45"/>
                  <a:gd name="T55" fmla="*/ 19 h 71"/>
                  <a:gd name="T56" fmla="*/ 44 w 45"/>
                  <a:gd name="T57" fmla="*/ 23 h 71"/>
                  <a:gd name="T58" fmla="*/ 45 w 45"/>
                  <a:gd name="T59" fmla="*/ 28 h 71"/>
                  <a:gd name="T60" fmla="*/ 45 w 45"/>
                  <a:gd name="T61" fmla="*/ 35 h 71"/>
                  <a:gd name="T62" fmla="*/ 44 w 45"/>
                  <a:gd name="T63" fmla="*/ 43 h 71"/>
                  <a:gd name="T64" fmla="*/ 44 w 45"/>
                  <a:gd name="T65" fmla="*/ 50 h 71"/>
                  <a:gd name="T66" fmla="*/ 43 w 45"/>
                  <a:gd name="T67" fmla="*/ 55 h 71"/>
                  <a:gd name="T68" fmla="*/ 40 w 45"/>
                  <a:gd name="T69" fmla="*/ 60 h 71"/>
                  <a:gd name="T70" fmla="*/ 37 w 45"/>
                  <a:gd name="T71" fmla="*/ 63 h 71"/>
                  <a:gd name="T72" fmla="*/ 35 w 45"/>
                  <a:gd name="T73" fmla="*/ 67 h 71"/>
                  <a:gd name="T74" fmla="*/ 31 w 45"/>
                  <a:gd name="T75" fmla="*/ 68 h 71"/>
                  <a:gd name="T76" fmla="*/ 27 w 45"/>
                  <a:gd name="T77" fmla="*/ 70 h 71"/>
                  <a:gd name="T78" fmla="*/ 23 w 45"/>
                  <a:gd name="T79" fmla="*/ 71 h 71"/>
                  <a:gd name="T80" fmla="*/ 16 w 45"/>
                  <a:gd name="T81" fmla="*/ 70 h 71"/>
                  <a:gd name="T82" fmla="*/ 11 w 45"/>
                  <a:gd name="T83" fmla="*/ 67 h 71"/>
                  <a:gd name="T84" fmla="*/ 7 w 45"/>
                  <a:gd name="T85" fmla="*/ 64 h 71"/>
                  <a:gd name="T86" fmla="*/ 2 w 45"/>
                  <a:gd name="T87" fmla="*/ 52 h 71"/>
                  <a:gd name="T88" fmla="*/ 0 w 45"/>
                  <a:gd name="T89" fmla="*/ 35 h 71"/>
                  <a:gd name="T90" fmla="*/ 0 w 45"/>
                  <a:gd name="T91" fmla="*/ 28 h 71"/>
                  <a:gd name="T92" fmla="*/ 2 w 45"/>
                  <a:gd name="T93" fmla="*/ 22 h 71"/>
                  <a:gd name="T94" fmla="*/ 3 w 45"/>
                  <a:gd name="T95" fmla="*/ 15 h 71"/>
                  <a:gd name="T96" fmla="*/ 4 w 45"/>
                  <a:gd name="T97" fmla="*/ 11 h 71"/>
                  <a:gd name="T98" fmla="*/ 7 w 45"/>
                  <a:gd name="T99" fmla="*/ 7 h 71"/>
                  <a:gd name="T100" fmla="*/ 9 w 45"/>
                  <a:gd name="T101" fmla="*/ 4 h 71"/>
                  <a:gd name="T102" fmla="*/ 13 w 45"/>
                  <a:gd name="T103" fmla="*/ 2 h 71"/>
                  <a:gd name="T104" fmla="*/ 17 w 45"/>
                  <a:gd name="T105" fmla="*/ 0 h 71"/>
                  <a:gd name="T106" fmla="*/ 23 w 45"/>
                  <a:gd name="T10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" h="71">
                    <a:moveTo>
                      <a:pt x="23" y="8"/>
                    </a:moveTo>
                    <a:lnTo>
                      <a:pt x="19" y="8"/>
                    </a:lnTo>
                    <a:lnTo>
                      <a:pt x="16" y="10"/>
                    </a:lnTo>
                    <a:lnTo>
                      <a:pt x="13" y="12"/>
                    </a:lnTo>
                    <a:lnTo>
                      <a:pt x="9" y="22"/>
                    </a:lnTo>
                    <a:lnTo>
                      <a:pt x="9" y="35"/>
                    </a:lnTo>
                    <a:lnTo>
                      <a:pt x="9" y="50"/>
                    </a:lnTo>
                    <a:lnTo>
                      <a:pt x="13" y="58"/>
                    </a:lnTo>
                    <a:lnTo>
                      <a:pt x="16" y="60"/>
                    </a:lnTo>
                    <a:lnTo>
                      <a:pt x="19" y="62"/>
                    </a:lnTo>
                    <a:lnTo>
                      <a:pt x="23" y="62"/>
                    </a:lnTo>
                    <a:lnTo>
                      <a:pt x="25" y="62"/>
                    </a:lnTo>
                    <a:lnTo>
                      <a:pt x="29" y="60"/>
                    </a:lnTo>
                    <a:lnTo>
                      <a:pt x="32" y="58"/>
                    </a:lnTo>
                    <a:lnTo>
                      <a:pt x="35" y="50"/>
                    </a:lnTo>
                    <a:lnTo>
                      <a:pt x="36" y="35"/>
                    </a:lnTo>
                    <a:lnTo>
                      <a:pt x="35" y="22"/>
                    </a:lnTo>
                    <a:lnTo>
                      <a:pt x="32" y="14"/>
                    </a:lnTo>
                    <a:lnTo>
                      <a:pt x="29" y="11"/>
                    </a:lnTo>
                    <a:lnTo>
                      <a:pt x="27" y="8"/>
                    </a:lnTo>
                    <a:lnTo>
                      <a:pt x="23" y="8"/>
                    </a:lnTo>
                    <a:close/>
                    <a:moveTo>
                      <a:pt x="23" y="0"/>
                    </a:moveTo>
                    <a:lnTo>
                      <a:pt x="28" y="0"/>
                    </a:lnTo>
                    <a:lnTo>
                      <a:pt x="32" y="3"/>
                    </a:lnTo>
                    <a:lnTo>
                      <a:pt x="36" y="6"/>
                    </a:lnTo>
                    <a:lnTo>
                      <a:pt x="39" y="8"/>
                    </a:lnTo>
                    <a:lnTo>
                      <a:pt x="41" y="14"/>
                    </a:lnTo>
                    <a:lnTo>
                      <a:pt x="44" y="19"/>
                    </a:lnTo>
                    <a:lnTo>
                      <a:pt x="44" y="23"/>
                    </a:lnTo>
                    <a:lnTo>
                      <a:pt x="45" y="28"/>
                    </a:lnTo>
                    <a:lnTo>
                      <a:pt x="45" y="35"/>
                    </a:lnTo>
                    <a:lnTo>
                      <a:pt x="44" y="43"/>
                    </a:lnTo>
                    <a:lnTo>
                      <a:pt x="44" y="50"/>
                    </a:lnTo>
                    <a:lnTo>
                      <a:pt x="43" y="55"/>
                    </a:lnTo>
                    <a:lnTo>
                      <a:pt x="40" y="60"/>
                    </a:lnTo>
                    <a:lnTo>
                      <a:pt x="37" y="63"/>
                    </a:lnTo>
                    <a:lnTo>
                      <a:pt x="35" y="67"/>
                    </a:lnTo>
                    <a:lnTo>
                      <a:pt x="31" y="68"/>
                    </a:lnTo>
                    <a:lnTo>
                      <a:pt x="27" y="70"/>
                    </a:lnTo>
                    <a:lnTo>
                      <a:pt x="23" y="71"/>
                    </a:lnTo>
                    <a:lnTo>
                      <a:pt x="16" y="70"/>
                    </a:lnTo>
                    <a:lnTo>
                      <a:pt x="11" y="67"/>
                    </a:lnTo>
                    <a:lnTo>
                      <a:pt x="7" y="64"/>
                    </a:lnTo>
                    <a:lnTo>
                      <a:pt x="2" y="5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3" y="15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8" name="Line 247"/>
              <p:cNvSpPr>
                <a:spLocks noChangeShapeType="1"/>
              </p:cNvSpPr>
              <p:nvPr/>
            </p:nvSpPr>
            <p:spPr bwMode="auto">
              <a:xfrm>
                <a:off x="1870" y="2806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99" name="Line 248"/>
              <p:cNvSpPr>
                <a:spLocks noChangeShapeType="1"/>
              </p:cNvSpPr>
              <p:nvPr/>
            </p:nvSpPr>
            <p:spPr bwMode="auto">
              <a:xfrm flipH="1">
                <a:off x="2664" y="2806"/>
                <a:ext cx="1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0" name="Freeform 249"/>
              <p:cNvSpPr>
                <a:spLocks/>
              </p:cNvSpPr>
              <p:nvPr/>
            </p:nvSpPr>
            <p:spPr bwMode="auto">
              <a:xfrm>
                <a:off x="1802" y="2772"/>
                <a:ext cx="45" cy="69"/>
              </a:xfrm>
              <a:custGeom>
                <a:avLst/>
                <a:gdLst>
                  <a:gd name="T0" fmla="*/ 22 w 45"/>
                  <a:gd name="T1" fmla="*/ 0 h 69"/>
                  <a:gd name="T2" fmla="*/ 29 w 45"/>
                  <a:gd name="T3" fmla="*/ 0 h 69"/>
                  <a:gd name="T4" fmla="*/ 34 w 45"/>
                  <a:gd name="T5" fmla="*/ 3 h 69"/>
                  <a:gd name="T6" fmla="*/ 38 w 45"/>
                  <a:gd name="T7" fmla="*/ 6 h 69"/>
                  <a:gd name="T8" fmla="*/ 41 w 45"/>
                  <a:gd name="T9" fmla="*/ 10 h 69"/>
                  <a:gd name="T10" fmla="*/ 44 w 45"/>
                  <a:gd name="T11" fmla="*/ 14 h 69"/>
                  <a:gd name="T12" fmla="*/ 44 w 45"/>
                  <a:gd name="T13" fmla="*/ 19 h 69"/>
                  <a:gd name="T14" fmla="*/ 44 w 45"/>
                  <a:gd name="T15" fmla="*/ 23 h 69"/>
                  <a:gd name="T16" fmla="*/ 42 w 45"/>
                  <a:gd name="T17" fmla="*/ 27 h 69"/>
                  <a:gd name="T18" fmla="*/ 40 w 45"/>
                  <a:gd name="T19" fmla="*/ 31 h 69"/>
                  <a:gd name="T20" fmla="*/ 37 w 45"/>
                  <a:gd name="T21" fmla="*/ 35 h 69"/>
                  <a:gd name="T22" fmla="*/ 34 w 45"/>
                  <a:gd name="T23" fmla="*/ 39 h 69"/>
                  <a:gd name="T24" fmla="*/ 30 w 45"/>
                  <a:gd name="T25" fmla="*/ 43 h 69"/>
                  <a:gd name="T26" fmla="*/ 25 w 45"/>
                  <a:gd name="T27" fmla="*/ 47 h 69"/>
                  <a:gd name="T28" fmla="*/ 21 w 45"/>
                  <a:gd name="T29" fmla="*/ 51 h 69"/>
                  <a:gd name="T30" fmla="*/ 17 w 45"/>
                  <a:gd name="T31" fmla="*/ 54 h 69"/>
                  <a:gd name="T32" fmla="*/ 16 w 45"/>
                  <a:gd name="T33" fmla="*/ 56 h 69"/>
                  <a:gd name="T34" fmla="*/ 12 w 45"/>
                  <a:gd name="T35" fmla="*/ 60 h 69"/>
                  <a:gd name="T36" fmla="*/ 45 w 45"/>
                  <a:gd name="T37" fmla="*/ 60 h 69"/>
                  <a:gd name="T38" fmla="*/ 45 w 45"/>
                  <a:gd name="T39" fmla="*/ 69 h 69"/>
                  <a:gd name="T40" fmla="*/ 0 w 45"/>
                  <a:gd name="T41" fmla="*/ 69 h 69"/>
                  <a:gd name="T42" fmla="*/ 1 w 45"/>
                  <a:gd name="T43" fmla="*/ 63 h 69"/>
                  <a:gd name="T44" fmla="*/ 3 w 45"/>
                  <a:gd name="T45" fmla="*/ 57 h 69"/>
                  <a:gd name="T46" fmla="*/ 7 w 45"/>
                  <a:gd name="T47" fmla="*/ 54 h 69"/>
                  <a:gd name="T48" fmla="*/ 10 w 45"/>
                  <a:gd name="T49" fmla="*/ 48 h 69"/>
                  <a:gd name="T50" fmla="*/ 17 w 45"/>
                  <a:gd name="T51" fmla="*/ 43 h 69"/>
                  <a:gd name="T52" fmla="*/ 24 w 45"/>
                  <a:gd name="T53" fmla="*/ 38 h 69"/>
                  <a:gd name="T54" fmla="*/ 28 w 45"/>
                  <a:gd name="T55" fmla="*/ 32 h 69"/>
                  <a:gd name="T56" fmla="*/ 32 w 45"/>
                  <a:gd name="T57" fmla="*/ 28 h 69"/>
                  <a:gd name="T58" fmla="*/ 34 w 45"/>
                  <a:gd name="T59" fmla="*/ 24 h 69"/>
                  <a:gd name="T60" fmla="*/ 34 w 45"/>
                  <a:gd name="T61" fmla="*/ 19 h 69"/>
                  <a:gd name="T62" fmla="*/ 34 w 45"/>
                  <a:gd name="T63" fmla="*/ 15 h 69"/>
                  <a:gd name="T64" fmla="*/ 32 w 45"/>
                  <a:gd name="T65" fmla="*/ 11 h 69"/>
                  <a:gd name="T66" fmla="*/ 28 w 45"/>
                  <a:gd name="T67" fmla="*/ 8 h 69"/>
                  <a:gd name="T68" fmla="*/ 22 w 45"/>
                  <a:gd name="T69" fmla="*/ 8 h 69"/>
                  <a:gd name="T70" fmla="*/ 20 w 45"/>
                  <a:gd name="T71" fmla="*/ 8 h 69"/>
                  <a:gd name="T72" fmla="*/ 16 w 45"/>
                  <a:gd name="T73" fmla="*/ 10 h 69"/>
                  <a:gd name="T74" fmla="*/ 13 w 45"/>
                  <a:gd name="T75" fmla="*/ 11 h 69"/>
                  <a:gd name="T76" fmla="*/ 12 w 45"/>
                  <a:gd name="T77" fmla="*/ 14 h 69"/>
                  <a:gd name="T78" fmla="*/ 10 w 45"/>
                  <a:gd name="T79" fmla="*/ 16 h 69"/>
                  <a:gd name="T80" fmla="*/ 10 w 45"/>
                  <a:gd name="T81" fmla="*/ 20 h 69"/>
                  <a:gd name="T82" fmla="*/ 1 w 45"/>
                  <a:gd name="T83" fmla="*/ 19 h 69"/>
                  <a:gd name="T84" fmla="*/ 3 w 45"/>
                  <a:gd name="T85" fmla="*/ 14 h 69"/>
                  <a:gd name="T86" fmla="*/ 4 w 45"/>
                  <a:gd name="T87" fmla="*/ 8 h 69"/>
                  <a:gd name="T88" fmla="*/ 8 w 45"/>
                  <a:gd name="T89" fmla="*/ 6 h 69"/>
                  <a:gd name="T90" fmla="*/ 12 w 45"/>
                  <a:gd name="T91" fmla="*/ 2 h 69"/>
                  <a:gd name="T92" fmla="*/ 17 w 45"/>
                  <a:gd name="T93" fmla="*/ 0 h 69"/>
                  <a:gd name="T94" fmla="*/ 22 w 45"/>
                  <a:gd name="T9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" h="69">
                    <a:moveTo>
                      <a:pt x="22" y="0"/>
                    </a:moveTo>
                    <a:lnTo>
                      <a:pt x="29" y="0"/>
                    </a:lnTo>
                    <a:lnTo>
                      <a:pt x="34" y="3"/>
                    </a:lnTo>
                    <a:lnTo>
                      <a:pt x="38" y="6"/>
                    </a:lnTo>
                    <a:lnTo>
                      <a:pt x="41" y="10"/>
                    </a:lnTo>
                    <a:lnTo>
                      <a:pt x="44" y="14"/>
                    </a:lnTo>
                    <a:lnTo>
                      <a:pt x="44" y="19"/>
                    </a:lnTo>
                    <a:lnTo>
                      <a:pt x="44" y="23"/>
                    </a:lnTo>
                    <a:lnTo>
                      <a:pt x="42" y="27"/>
                    </a:lnTo>
                    <a:lnTo>
                      <a:pt x="40" y="31"/>
                    </a:lnTo>
                    <a:lnTo>
                      <a:pt x="37" y="35"/>
                    </a:lnTo>
                    <a:lnTo>
                      <a:pt x="34" y="39"/>
                    </a:lnTo>
                    <a:lnTo>
                      <a:pt x="30" y="43"/>
                    </a:lnTo>
                    <a:lnTo>
                      <a:pt x="25" y="47"/>
                    </a:lnTo>
                    <a:lnTo>
                      <a:pt x="21" y="51"/>
                    </a:lnTo>
                    <a:lnTo>
                      <a:pt x="17" y="54"/>
                    </a:lnTo>
                    <a:lnTo>
                      <a:pt x="16" y="56"/>
                    </a:lnTo>
                    <a:lnTo>
                      <a:pt x="12" y="60"/>
                    </a:lnTo>
                    <a:lnTo>
                      <a:pt x="45" y="60"/>
                    </a:lnTo>
                    <a:lnTo>
                      <a:pt x="45" y="69"/>
                    </a:lnTo>
                    <a:lnTo>
                      <a:pt x="0" y="69"/>
                    </a:lnTo>
                    <a:lnTo>
                      <a:pt x="1" y="63"/>
                    </a:lnTo>
                    <a:lnTo>
                      <a:pt x="3" y="57"/>
                    </a:lnTo>
                    <a:lnTo>
                      <a:pt x="7" y="54"/>
                    </a:lnTo>
                    <a:lnTo>
                      <a:pt x="10" y="48"/>
                    </a:lnTo>
                    <a:lnTo>
                      <a:pt x="17" y="43"/>
                    </a:lnTo>
                    <a:lnTo>
                      <a:pt x="24" y="38"/>
                    </a:lnTo>
                    <a:lnTo>
                      <a:pt x="28" y="32"/>
                    </a:lnTo>
                    <a:lnTo>
                      <a:pt x="32" y="28"/>
                    </a:lnTo>
                    <a:lnTo>
                      <a:pt x="34" y="24"/>
                    </a:lnTo>
                    <a:lnTo>
                      <a:pt x="34" y="19"/>
                    </a:lnTo>
                    <a:lnTo>
                      <a:pt x="34" y="15"/>
                    </a:lnTo>
                    <a:lnTo>
                      <a:pt x="32" y="11"/>
                    </a:lnTo>
                    <a:lnTo>
                      <a:pt x="28" y="8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3" y="11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1" name="Line 250"/>
              <p:cNvSpPr>
                <a:spLocks noChangeShapeType="1"/>
              </p:cNvSpPr>
              <p:nvPr/>
            </p:nvSpPr>
            <p:spPr bwMode="auto">
              <a:xfrm>
                <a:off x="1870" y="2806"/>
                <a:ext cx="80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2" name="Line 251"/>
              <p:cNvSpPr>
                <a:spLocks noChangeShapeType="1"/>
              </p:cNvSpPr>
              <p:nvPr/>
            </p:nvSpPr>
            <p:spPr bwMode="auto">
              <a:xfrm>
                <a:off x="1870" y="3658"/>
                <a:ext cx="80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3" name="Line 252"/>
              <p:cNvSpPr>
                <a:spLocks noChangeShapeType="1"/>
              </p:cNvSpPr>
              <p:nvPr/>
            </p:nvSpPr>
            <p:spPr bwMode="auto">
              <a:xfrm flipV="1">
                <a:off x="2674" y="2806"/>
                <a:ext cx="0" cy="8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4" name="Line 253"/>
              <p:cNvSpPr>
                <a:spLocks noChangeShapeType="1"/>
              </p:cNvSpPr>
              <p:nvPr/>
            </p:nvSpPr>
            <p:spPr bwMode="auto">
              <a:xfrm flipV="1">
                <a:off x="1870" y="2806"/>
                <a:ext cx="0" cy="8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5" name="Freeform 254"/>
              <p:cNvSpPr>
                <a:spLocks/>
              </p:cNvSpPr>
              <p:nvPr/>
            </p:nvSpPr>
            <p:spPr bwMode="auto">
              <a:xfrm>
                <a:off x="1870" y="2857"/>
                <a:ext cx="804" cy="621"/>
              </a:xfrm>
              <a:custGeom>
                <a:avLst/>
                <a:gdLst>
                  <a:gd name="T0" fmla="*/ 804 w 804"/>
                  <a:gd name="T1" fmla="*/ 8 h 621"/>
                  <a:gd name="T2" fmla="*/ 797 w 804"/>
                  <a:gd name="T3" fmla="*/ 26 h 621"/>
                  <a:gd name="T4" fmla="*/ 780 w 804"/>
                  <a:gd name="T5" fmla="*/ 38 h 621"/>
                  <a:gd name="T6" fmla="*/ 769 w 804"/>
                  <a:gd name="T7" fmla="*/ 44 h 621"/>
                  <a:gd name="T8" fmla="*/ 758 w 804"/>
                  <a:gd name="T9" fmla="*/ 51 h 621"/>
                  <a:gd name="T10" fmla="*/ 737 w 804"/>
                  <a:gd name="T11" fmla="*/ 64 h 621"/>
                  <a:gd name="T12" fmla="*/ 721 w 804"/>
                  <a:gd name="T13" fmla="*/ 74 h 621"/>
                  <a:gd name="T14" fmla="*/ 705 w 804"/>
                  <a:gd name="T15" fmla="*/ 84 h 621"/>
                  <a:gd name="T16" fmla="*/ 680 w 804"/>
                  <a:gd name="T17" fmla="*/ 98 h 621"/>
                  <a:gd name="T18" fmla="*/ 660 w 804"/>
                  <a:gd name="T19" fmla="*/ 107 h 621"/>
                  <a:gd name="T20" fmla="*/ 640 w 804"/>
                  <a:gd name="T21" fmla="*/ 118 h 621"/>
                  <a:gd name="T22" fmla="*/ 595 w 804"/>
                  <a:gd name="T23" fmla="*/ 140 h 621"/>
                  <a:gd name="T24" fmla="*/ 536 w 804"/>
                  <a:gd name="T25" fmla="*/ 167 h 621"/>
                  <a:gd name="T26" fmla="*/ 500 w 804"/>
                  <a:gd name="T27" fmla="*/ 184 h 621"/>
                  <a:gd name="T28" fmla="*/ 475 w 804"/>
                  <a:gd name="T29" fmla="*/ 196 h 621"/>
                  <a:gd name="T30" fmla="*/ 450 w 804"/>
                  <a:gd name="T31" fmla="*/ 208 h 621"/>
                  <a:gd name="T32" fmla="*/ 412 w 804"/>
                  <a:gd name="T33" fmla="*/ 226 h 621"/>
                  <a:gd name="T34" fmla="*/ 387 w 804"/>
                  <a:gd name="T35" fmla="*/ 239 h 621"/>
                  <a:gd name="T36" fmla="*/ 362 w 804"/>
                  <a:gd name="T37" fmla="*/ 252 h 621"/>
                  <a:gd name="T38" fmla="*/ 336 w 804"/>
                  <a:gd name="T39" fmla="*/ 267 h 621"/>
                  <a:gd name="T40" fmla="*/ 275 w 804"/>
                  <a:gd name="T41" fmla="*/ 305 h 621"/>
                  <a:gd name="T42" fmla="*/ 229 w 804"/>
                  <a:gd name="T43" fmla="*/ 340 h 621"/>
                  <a:gd name="T44" fmla="*/ 154 w 804"/>
                  <a:gd name="T45" fmla="*/ 407 h 621"/>
                  <a:gd name="T46" fmla="*/ 109 w 804"/>
                  <a:gd name="T47" fmla="*/ 457 h 621"/>
                  <a:gd name="T48" fmla="*/ 85 w 804"/>
                  <a:gd name="T49" fmla="*/ 489 h 621"/>
                  <a:gd name="T50" fmla="*/ 36 w 804"/>
                  <a:gd name="T51" fmla="*/ 568 h 621"/>
                  <a:gd name="T52" fmla="*/ 21 w 804"/>
                  <a:gd name="T53" fmla="*/ 596 h 621"/>
                  <a:gd name="T54" fmla="*/ 16 w 804"/>
                  <a:gd name="T55" fmla="*/ 607 h 621"/>
                  <a:gd name="T56" fmla="*/ 10 w 804"/>
                  <a:gd name="T57" fmla="*/ 617 h 621"/>
                  <a:gd name="T58" fmla="*/ 0 w 804"/>
                  <a:gd name="T59" fmla="*/ 599 h 621"/>
                  <a:gd name="T60" fmla="*/ 4 w 804"/>
                  <a:gd name="T61" fmla="*/ 588 h 621"/>
                  <a:gd name="T62" fmla="*/ 37 w 804"/>
                  <a:gd name="T63" fmla="*/ 529 h 621"/>
                  <a:gd name="T64" fmla="*/ 70 w 804"/>
                  <a:gd name="T65" fmla="*/ 479 h 621"/>
                  <a:gd name="T66" fmla="*/ 104 w 804"/>
                  <a:gd name="T67" fmla="*/ 436 h 621"/>
                  <a:gd name="T68" fmla="*/ 141 w 804"/>
                  <a:gd name="T69" fmla="*/ 395 h 621"/>
                  <a:gd name="T70" fmla="*/ 195 w 804"/>
                  <a:gd name="T71" fmla="*/ 344 h 621"/>
                  <a:gd name="T72" fmla="*/ 254 w 804"/>
                  <a:gd name="T73" fmla="*/ 299 h 621"/>
                  <a:gd name="T74" fmla="*/ 290 w 804"/>
                  <a:gd name="T75" fmla="*/ 274 h 621"/>
                  <a:gd name="T76" fmla="*/ 340 w 804"/>
                  <a:gd name="T77" fmla="*/ 244 h 621"/>
                  <a:gd name="T78" fmla="*/ 391 w 804"/>
                  <a:gd name="T79" fmla="*/ 216 h 621"/>
                  <a:gd name="T80" fmla="*/ 455 w 804"/>
                  <a:gd name="T81" fmla="*/ 184 h 621"/>
                  <a:gd name="T82" fmla="*/ 492 w 804"/>
                  <a:gd name="T83" fmla="*/ 167 h 621"/>
                  <a:gd name="T84" fmla="*/ 576 w 804"/>
                  <a:gd name="T85" fmla="*/ 128 h 621"/>
                  <a:gd name="T86" fmla="*/ 640 w 804"/>
                  <a:gd name="T87" fmla="*/ 96 h 621"/>
                  <a:gd name="T88" fmla="*/ 671 w 804"/>
                  <a:gd name="T89" fmla="*/ 82 h 621"/>
                  <a:gd name="T90" fmla="*/ 689 w 804"/>
                  <a:gd name="T91" fmla="*/ 71 h 621"/>
                  <a:gd name="T92" fmla="*/ 713 w 804"/>
                  <a:gd name="T93" fmla="*/ 58 h 621"/>
                  <a:gd name="T94" fmla="*/ 736 w 804"/>
                  <a:gd name="T95" fmla="*/ 44 h 621"/>
                  <a:gd name="T96" fmla="*/ 749 w 804"/>
                  <a:gd name="T97" fmla="*/ 35 h 621"/>
                  <a:gd name="T98" fmla="*/ 760 w 804"/>
                  <a:gd name="T99" fmla="*/ 28 h 621"/>
                  <a:gd name="T100" fmla="*/ 770 w 804"/>
                  <a:gd name="T101" fmla="*/ 22 h 621"/>
                  <a:gd name="T102" fmla="*/ 786 w 804"/>
                  <a:gd name="T103" fmla="*/ 10 h 621"/>
                  <a:gd name="T104" fmla="*/ 802 w 804"/>
                  <a:gd name="T105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4" h="621">
                    <a:moveTo>
                      <a:pt x="802" y="0"/>
                    </a:moveTo>
                    <a:lnTo>
                      <a:pt x="804" y="0"/>
                    </a:lnTo>
                    <a:lnTo>
                      <a:pt x="804" y="8"/>
                    </a:lnTo>
                    <a:lnTo>
                      <a:pt x="804" y="8"/>
                    </a:lnTo>
                    <a:lnTo>
                      <a:pt x="804" y="20"/>
                    </a:lnTo>
                    <a:lnTo>
                      <a:pt x="802" y="22"/>
                    </a:lnTo>
                    <a:lnTo>
                      <a:pt x="800" y="23"/>
                    </a:lnTo>
                    <a:lnTo>
                      <a:pt x="797" y="26"/>
                    </a:lnTo>
                    <a:lnTo>
                      <a:pt x="793" y="28"/>
                    </a:lnTo>
                    <a:lnTo>
                      <a:pt x="793" y="28"/>
                    </a:lnTo>
                    <a:lnTo>
                      <a:pt x="785" y="34"/>
                    </a:lnTo>
                    <a:lnTo>
                      <a:pt x="780" y="38"/>
                    </a:lnTo>
                    <a:lnTo>
                      <a:pt x="778" y="38"/>
                    </a:lnTo>
                    <a:lnTo>
                      <a:pt x="774" y="40"/>
                    </a:lnTo>
                    <a:lnTo>
                      <a:pt x="774" y="40"/>
                    </a:lnTo>
                    <a:lnTo>
                      <a:pt x="769" y="44"/>
                    </a:lnTo>
                    <a:lnTo>
                      <a:pt x="768" y="44"/>
                    </a:lnTo>
                    <a:lnTo>
                      <a:pt x="764" y="47"/>
                    </a:lnTo>
                    <a:lnTo>
                      <a:pt x="764" y="47"/>
                    </a:lnTo>
                    <a:lnTo>
                      <a:pt x="758" y="51"/>
                    </a:lnTo>
                    <a:lnTo>
                      <a:pt x="752" y="55"/>
                    </a:lnTo>
                    <a:lnTo>
                      <a:pt x="745" y="60"/>
                    </a:lnTo>
                    <a:lnTo>
                      <a:pt x="738" y="64"/>
                    </a:lnTo>
                    <a:lnTo>
                      <a:pt x="737" y="64"/>
                    </a:lnTo>
                    <a:lnTo>
                      <a:pt x="730" y="68"/>
                    </a:lnTo>
                    <a:lnTo>
                      <a:pt x="730" y="68"/>
                    </a:lnTo>
                    <a:lnTo>
                      <a:pt x="722" y="74"/>
                    </a:lnTo>
                    <a:lnTo>
                      <a:pt x="721" y="74"/>
                    </a:lnTo>
                    <a:lnTo>
                      <a:pt x="714" y="78"/>
                    </a:lnTo>
                    <a:lnTo>
                      <a:pt x="714" y="78"/>
                    </a:lnTo>
                    <a:lnTo>
                      <a:pt x="706" y="83"/>
                    </a:lnTo>
                    <a:lnTo>
                      <a:pt x="705" y="84"/>
                    </a:lnTo>
                    <a:lnTo>
                      <a:pt x="696" y="88"/>
                    </a:lnTo>
                    <a:lnTo>
                      <a:pt x="696" y="88"/>
                    </a:lnTo>
                    <a:lnTo>
                      <a:pt x="688" y="92"/>
                    </a:lnTo>
                    <a:lnTo>
                      <a:pt x="680" y="98"/>
                    </a:lnTo>
                    <a:lnTo>
                      <a:pt x="678" y="99"/>
                    </a:lnTo>
                    <a:lnTo>
                      <a:pt x="668" y="103"/>
                    </a:lnTo>
                    <a:lnTo>
                      <a:pt x="668" y="103"/>
                    </a:lnTo>
                    <a:lnTo>
                      <a:pt x="660" y="107"/>
                    </a:lnTo>
                    <a:lnTo>
                      <a:pt x="659" y="107"/>
                    </a:lnTo>
                    <a:lnTo>
                      <a:pt x="649" y="112"/>
                    </a:lnTo>
                    <a:lnTo>
                      <a:pt x="649" y="112"/>
                    </a:lnTo>
                    <a:lnTo>
                      <a:pt x="640" y="118"/>
                    </a:lnTo>
                    <a:lnTo>
                      <a:pt x="639" y="118"/>
                    </a:lnTo>
                    <a:lnTo>
                      <a:pt x="607" y="134"/>
                    </a:lnTo>
                    <a:lnTo>
                      <a:pt x="607" y="135"/>
                    </a:lnTo>
                    <a:lnTo>
                      <a:pt x="595" y="140"/>
                    </a:lnTo>
                    <a:lnTo>
                      <a:pt x="595" y="139"/>
                    </a:lnTo>
                    <a:lnTo>
                      <a:pt x="584" y="144"/>
                    </a:lnTo>
                    <a:lnTo>
                      <a:pt x="584" y="146"/>
                    </a:lnTo>
                    <a:lnTo>
                      <a:pt x="536" y="167"/>
                    </a:lnTo>
                    <a:lnTo>
                      <a:pt x="536" y="166"/>
                    </a:lnTo>
                    <a:lnTo>
                      <a:pt x="512" y="178"/>
                    </a:lnTo>
                    <a:lnTo>
                      <a:pt x="512" y="179"/>
                    </a:lnTo>
                    <a:lnTo>
                      <a:pt x="500" y="184"/>
                    </a:lnTo>
                    <a:lnTo>
                      <a:pt x="487" y="190"/>
                    </a:lnTo>
                    <a:lnTo>
                      <a:pt x="487" y="190"/>
                    </a:lnTo>
                    <a:lnTo>
                      <a:pt x="476" y="195"/>
                    </a:lnTo>
                    <a:lnTo>
                      <a:pt x="475" y="196"/>
                    </a:lnTo>
                    <a:lnTo>
                      <a:pt x="463" y="202"/>
                    </a:lnTo>
                    <a:lnTo>
                      <a:pt x="463" y="200"/>
                    </a:lnTo>
                    <a:lnTo>
                      <a:pt x="450" y="207"/>
                    </a:lnTo>
                    <a:lnTo>
                      <a:pt x="450" y="208"/>
                    </a:lnTo>
                    <a:lnTo>
                      <a:pt x="438" y="214"/>
                    </a:lnTo>
                    <a:lnTo>
                      <a:pt x="438" y="212"/>
                    </a:lnTo>
                    <a:lnTo>
                      <a:pt x="412" y="226"/>
                    </a:lnTo>
                    <a:lnTo>
                      <a:pt x="412" y="226"/>
                    </a:lnTo>
                    <a:lnTo>
                      <a:pt x="400" y="232"/>
                    </a:lnTo>
                    <a:lnTo>
                      <a:pt x="399" y="232"/>
                    </a:lnTo>
                    <a:lnTo>
                      <a:pt x="387" y="239"/>
                    </a:lnTo>
                    <a:lnTo>
                      <a:pt x="387" y="239"/>
                    </a:lnTo>
                    <a:lnTo>
                      <a:pt x="375" y="246"/>
                    </a:lnTo>
                    <a:lnTo>
                      <a:pt x="374" y="246"/>
                    </a:lnTo>
                    <a:lnTo>
                      <a:pt x="362" y="252"/>
                    </a:lnTo>
                    <a:lnTo>
                      <a:pt x="362" y="252"/>
                    </a:lnTo>
                    <a:lnTo>
                      <a:pt x="350" y="260"/>
                    </a:lnTo>
                    <a:lnTo>
                      <a:pt x="348" y="260"/>
                    </a:lnTo>
                    <a:lnTo>
                      <a:pt x="336" y="267"/>
                    </a:lnTo>
                    <a:lnTo>
                      <a:pt x="336" y="267"/>
                    </a:lnTo>
                    <a:lnTo>
                      <a:pt x="324" y="275"/>
                    </a:lnTo>
                    <a:lnTo>
                      <a:pt x="312" y="282"/>
                    </a:lnTo>
                    <a:lnTo>
                      <a:pt x="299" y="290"/>
                    </a:lnTo>
                    <a:lnTo>
                      <a:pt x="275" y="305"/>
                    </a:lnTo>
                    <a:lnTo>
                      <a:pt x="263" y="315"/>
                    </a:lnTo>
                    <a:lnTo>
                      <a:pt x="239" y="331"/>
                    </a:lnTo>
                    <a:lnTo>
                      <a:pt x="229" y="340"/>
                    </a:lnTo>
                    <a:lnTo>
                      <a:pt x="229" y="340"/>
                    </a:lnTo>
                    <a:lnTo>
                      <a:pt x="207" y="359"/>
                    </a:lnTo>
                    <a:lnTo>
                      <a:pt x="185" y="377"/>
                    </a:lnTo>
                    <a:lnTo>
                      <a:pt x="185" y="376"/>
                    </a:lnTo>
                    <a:lnTo>
                      <a:pt x="154" y="407"/>
                    </a:lnTo>
                    <a:lnTo>
                      <a:pt x="126" y="439"/>
                    </a:lnTo>
                    <a:lnTo>
                      <a:pt x="117" y="448"/>
                    </a:lnTo>
                    <a:lnTo>
                      <a:pt x="109" y="457"/>
                    </a:lnTo>
                    <a:lnTo>
                      <a:pt x="109" y="457"/>
                    </a:lnTo>
                    <a:lnTo>
                      <a:pt x="101" y="468"/>
                    </a:lnTo>
                    <a:lnTo>
                      <a:pt x="93" y="480"/>
                    </a:lnTo>
                    <a:lnTo>
                      <a:pt x="92" y="481"/>
                    </a:lnTo>
                    <a:lnTo>
                      <a:pt x="85" y="489"/>
                    </a:lnTo>
                    <a:lnTo>
                      <a:pt x="85" y="489"/>
                    </a:lnTo>
                    <a:lnTo>
                      <a:pt x="65" y="521"/>
                    </a:lnTo>
                    <a:lnTo>
                      <a:pt x="52" y="540"/>
                    </a:lnTo>
                    <a:lnTo>
                      <a:pt x="36" y="568"/>
                    </a:lnTo>
                    <a:lnTo>
                      <a:pt x="36" y="568"/>
                    </a:lnTo>
                    <a:lnTo>
                      <a:pt x="28" y="583"/>
                    </a:lnTo>
                    <a:lnTo>
                      <a:pt x="28" y="584"/>
                    </a:lnTo>
                    <a:lnTo>
                      <a:pt x="21" y="596"/>
                    </a:lnTo>
                    <a:lnTo>
                      <a:pt x="21" y="596"/>
                    </a:lnTo>
                    <a:lnTo>
                      <a:pt x="18" y="603"/>
                    </a:lnTo>
                    <a:lnTo>
                      <a:pt x="17" y="604"/>
                    </a:lnTo>
                    <a:lnTo>
                      <a:pt x="16" y="607"/>
                    </a:lnTo>
                    <a:lnTo>
                      <a:pt x="14" y="611"/>
                    </a:lnTo>
                    <a:lnTo>
                      <a:pt x="13" y="613"/>
                    </a:lnTo>
                    <a:lnTo>
                      <a:pt x="10" y="617"/>
                    </a:lnTo>
                    <a:lnTo>
                      <a:pt x="10" y="617"/>
                    </a:lnTo>
                    <a:lnTo>
                      <a:pt x="8" y="621"/>
                    </a:lnTo>
                    <a:lnTo>
                      <a:pt x="2" y="619"/>
                    </a:lnTo>
                    <a:lnTo>
                      <a:pt x="0" y="619"/>
                    </a:lnTo>
                    <a:lnTo>
                      <a:pt x="0" y="599"/>
                    </a:lnTo>
                    <a:lnTo>
                      <a:pt x="0" y="597"/>
                    </a:lnTo>
                    <a:lnTo>
                      <a:pt x="1" y="595"/>
                    </a:lnTo>
                    <a:lnTo>
                      <a:pt x="4" y="589"/>
                    </a:lnTo>
                    <a:lnTo>
                      <a:pt x="4" y="588"/>
                    </a:lnTo>
                    <a:lnTo>
                      <a:pt x="12" y="575"/>
                    </a:lnTo>
                    <a:lnTo>
                      <a:pt x="20" y="559"/>
                    </a:lnTo>
                    <a:lnTo>
                      <a:pt x="36" y="531"/>
                    </a:lnTo>
                    <a:lnTo>
                      <a:pt x="37" y="529"/>
                    </a:lnTo>
                    <a:lnTo>
                      <a:pt x="49" y="512"/>
                    </a:lnTo>
                    <a:lnTo>
                      <a:pt x="49" y="512"/>
                    </a:lnTo>
                    <a:lnTo>
                      <a:pt x="69" y="480"/>
                    </a:lnTo>
                    <a:lnTo>
                      <a:pt x="70" y="479"/>
                    </a:lnTo>
                    <a:lnTo>
                      <a:pt x="78" y="469"/>
                    </a:lnTo>
                    <a:lnTo>
                      <a:pt x="86" y="457"/>
                    </a:lnTo>
                    <a:lnTo>
                      <a:pt x="94" y="447"/>
                    </a:lnTo>
                    <a:lnTo>
                      <a:pt x="104" y="436"/>
                    </a:lnTo>
                    <a:lnTo>
                      <a:pt x="104" y="435"/>
                    </a:lnTo>
                    <a:lnTo>
                      <a:pt x="113" y="425"/>
                    </a:lnTo>
                    <a:lnTo>
                      <a:pt x="113" y="425"/>
                    </a:lnTo>
                    <a:lnTo>
                      <a:pt x="141" y="395"/>
                    </a:lnTo>
                    <a:lnTo>
                      <a:pt x="141" y="393"/>
                    </a:lnTo>
                    <a:lnTo>
                      <a:pt x="171" y="363"/>
                    </a:lnTo>
                    <a:lnTo>
                      <a:pt x="173" y="363"/>
                    </a:lnTo>
                    <a:lnTo>
                      <a:pt x="195" y="344"/>
                    </a:lnTo>
                    <a:lnTo>
                      <a:pt x="217" y="325"/>
                    </a:lnTo>
                    <a:lnTo>
                      <a:pt x="229" y="316"/>
                    </a:lnTo>
                    <a:lnTo>
                      <a:pt x="230" y="315"/>
                    </a:lnTo>
                    <a:lnTo>
                      <a:pt x="254" y="299"/>
                    </a:lnTo>
                    <a:lnTo>
                      <a:pt x="254" y="299"/>
                    </a:lnTo>
                    <a:lnTo>
                      <a:pt x="265" y="291"/>
                    </a:lnTo>
                    <a:lnTo>
                      <a:pt x="266" y="290"/>
                    </a:lnTo>
                    <a:lnTo>
                      <a:pt x="290" y="274"/>
                    </a:lnTo>
                    <a:lnTo>
                      <a:pt x="303" y="266"/>
                    </a:lnTo>
                    <a:lnTo>
                      <a:pt x="315" y="259"/>
                    </a:lnTo>
                    <a:lnTo>
                      <a:pt x="327" y="251"/>
                    </a:lnTo>
                    <a:lnTo>
                      <a:pt x="340" y="244"/>
                    </a:lnTo>
                    <a:lnTo>
                      <a:pt x="352" y="236"/>
                    </a:lnTo>
                    <a:lnTo>
                      <a:pt x="366" y="230"/>
                    </a:lnTo>
                    <a:lnTo>
                      <a:pt x="378" y="223"/>
                    </a:lnTo>
                    <a:lnTo>
                      <a:pt x="391" y="216"/>
                    </a:lnTo>
                    <a:lnTo>
                      <a:pt x="403" y="210"/>
                    </a:lnTo>
                    <a:lnTo>
                      <a:pt x="430" y="196"/>
                    </a:lnTo>
                    <a:lnTo>
                      <a:pt x="442" y="191"/>
                    </a:lnTo>
                    <a:lnTo>
                      <a:pt x="455" y="184"/>
                    </a:lnTo>
                    <a:lnTo>
                      <a:pt x="467" y="179"/>
                    </a:lnTo>
                    <a:lnTo>
                      <a:pt x="479" y="172"/>
                    </a:lnTo>
                    <a:lnTo>
                      <a:pt x="480" y="172"/>
                    </a:lnTo>
                    <a:lnTo>
                      <a:pt x="492" y="167"/>
                    </a:lnTo>
                    <a:lnTo>
                      <a:pt x="492" y="167"/>
                    </a:lnTo>
                    <a:lnTo>
                      <a:pt x="504" y="162"/>
                    </a:lnTo>
                    <a:lnTo>
                      <a:pt x="528" y="150"/>
                    </a:lnTo>
                    <a:lnTo>
                      <a:pt x="576" y="128"/>
                    </a:lnTo>
                    <a:lnTo>
                      <a:pt x="587" y="123"/>
                    </a:lnTo>
                    <a:lnTo>
                      <a:pt x="599" y="118"/>
                    </a:lnTo>
                    <a:lnTo>
                      <a:pt x="631" y="102"/>
                    </a:lnTo>
                    <a:lnTo>
                      <a:pt x="640" y="96"/>
                    </a:lnTo>
                    <a:lnTo>
                      <a:pt x="651" y="91"/>
                    </a:lnTo>
                    <a:lnTo>
                      <a:pt x="660" y="86"/>
                    </a:lnTo>
                    <a:lnTo>
                      <a:pt x="661" y="86"/>
                    </a:lnTo>
                    <a:lnTo>
                      <a:pt x="671" y="82"/>
                    </a:lnTo>
                    <a:lnTo>
                      <a:pt x="671" y="82"/>
                    </a:lnTo>
                    <a:lnTo>
                      <a:pt x="678" y="76"/>
                    </a:lnTo>
                    <a:lnTo>
                      <a:pt x="688" y="71"/>
                    </a:lnTo>
                    <a:lnTo>
                      <a:pt x="689" y="71"/>
                    </a:lnTo>
                    <a:lnTo>
                      <a:pt x="697" y="67"/>
                    </a:lnTo>
                    <a:lnTo>
                      <a:pt x="697" y="67"/>
                    </a:lnTo>
                    <a:lnTo>
                      <a:pt x="705" y="62"/>
                    </a:lnTo>
                    <a:lnTo>
                      <a:pt x="713" y="58"/>
                    </a:lnTo>
                    <a:lnTo>
                      <a:pt x="721" y="52"/>
                    </a:lnTo>
                    <a:lnTo>
                      <a:pt x="729" y="48"/>
                    </a:lnTo>
                    <a:lnTo>
                      <a:pt x="736" y="44"/>
                    </a:lnTo>
                    <a:lnTo>
                      <a:pt x="736" y="44"/>
                    </a:lnTo>
                    <a:lnTo>
                      <a:pt x="741" y="40"/>
                    </a:lnTo>
                    <a:lnTo>
                      <a:pt x="742" y="39"/>
                    </a:lnTo>
                    <a:lnTo>
                      <a:pt x="749" y="35"/>
                    </a:lnTo>
                    <a:lnTo>
                      <a:pt x="749" y="35"/>
                    </a:lnTo>
                    <a:lnTo>
                      <a:pt x="753" y="32"/>
                    </a:lnTo>
                    <a:lnTo>
                      <a:pt x="754" y="31"/>
                    </a:lnTo>
                    <a:lnTo>
                      <a:pt x="760" y="28"/>
                    </a:lnTo>
                    <a:lnTo>
                      <a:pt x="760" y="28"/>
                    </a:lnTo>
                    <a:lnTo>
                      <a:pt x="764" y="26"/>
                    </a:lnTo>
                    <a:lnTo>
                      <a:pt x="765" y="24"/>
                    </a:lnTo>
                    <a:lnTo>
                      <a:pt x="770" y="22"/>
                    </a:lnTo>
                    <a:lnTo>
                      <a:pt x="770" y="22"/>
                    </a:lnTo>
                    <a:lnTo>
                      <a:pt x="774" y="19"/>
                    </a:lnTo>
                    <a:lnTo>
                      <a:pt x="776" y="18"/>
                    </a:lnTo>
                    <a:lnTo>
                      <a:pt x="784" y="12"/>
                    </a:lnTo>
                    <a:lnTo>
                      <a:pt x="786" y="10"/>
                    </a:lnTo>
                    <a:lnTo>
                      <a:pt x="789" y="8"/>
                    </a:lnTo>
                    <a:lnTo>
                      <a:pt x="793" y="4"/>
                    </a:lnTo>
                    <a:lnTo>
                      <a:pt x="798" y="2"/>
                    </a:lnTo>
                    <a:lnTo>
                      <a:pt x="80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6" name="Rectangle 255"/>
              <p:cNvSpPr>
                <a:spLocks noChangeArrowheads="1"/>
              </p:cNvSpPr>
              <p:nvPr/>
            </p:nvSpPr>
            <p:spPr bwMode="auto">
              <a:xfrm>
                <a:off x="4107" y="2826"/>
                <a:ext cx="803" cy="85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7" name="Line 256"/>
              <p:cNvSpPr>
                <a:spLocks noChangeShapeType="1"/>
              </p:cNvSpPr>
              <p:nvPr/>
            </p:nvSpPr>
            <p:spPr bwMode="auto">
              <a:xfrm flipV="1">
                <a:off x="4107" y="2826"/>
                <a:ext cx="0" cy="855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8" name="Line 257"/>
              <p:cNvSpPr>
                <a:spLocks noChangeShapeType="1"/>
              </p:cNvSpPr>
              <p:nvPr/>
            </p:nvSpPr>
            <p:spPr bwMode="auto">
              <a:xfrm>
                <a:off x="4107" y="2826"/>
                <a:ext cx="803" cy="0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09" name="Line 258"/>
              <p:cNvSpPr>
                <a:spLocks noChangeShapeType="1"/>
              </p:cNvSpPr>
              <p:nvPr/>
            </p:nvSpPr>
            <p:spPr bwMode="auto">
              <a:xfrm>
                <a:off x="4910" y="2826"/>
                <a:ext cx="0" cy="855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0" name="Line 259"/>
              <p:cNvSpPr>
                <a:spLocks noChangeShapeType="1"/>
              </p:cNvSpPr>
              <p:nvPr/>
            </p:nvSpPr>
            <p:spPr bwMode="auto">
              <a:xfrm flipH="1">
                <a:off x="4107" y="3681"/>
                <a:ext cx="803" cy="0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1" name="Line 260"/>
              <p:cNvSpPr>
                <a:spLocks noChangeShapeType="1"/>
              </p:cNvSpPr>
              <p:nvPr/>
            </p:nvSpPr>
            <p:spPr bwMode="auto">
              <a:xfrm>
                <a:off x="4107" y="2826"/>
                <a:ext cx="8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2" name="Line 261"/>
              <p:cNvSpPr>
                <a:spLocks noChangeShapeType="1"/>
              </p:cNvSpPr>
              <p:nvPr/>
            </p:nvSpPr>
            <p:spPr bwMode="auto">
              <a:xfrm>
                <a:off x="4107" y="3681"/>
                <a:ext cx="8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3" name="Line 262"/>
              <p:cNvSpPr>
                <a:spLocks noChangeShapeType="1"/>
              </p:cNvSpPr>
              <p:nvPr/>
            </p:nvSpPr>
            <p:spPr bwMode="auto">
              <a:xfrm flipV="1">
                <a:off x="4910" y="2826"/>
                <a:ext cx="0" cy="85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4" name="Line 263"/>
              <p:cNvSpPr>
                <a:spLocks noChangeShapeType="1"/>
              </p:cNvSpPr>
              <p:nvPr/>
            </p:nvSpPr>
            <p:spPr bwMode="auto">
              <a:xfrm flipV="1">
                <a:off x="4107" y="2826"/>
                <a:ext cx="0" cy="85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5" name="Line 264"/>
              <p:cNvSpPr>
                <a:spLocks noChangeShapeType="1"/>
              </p:cNvSpPr>
              <p:nvPr/>
            </p:nvSpPr>
            <p:spPr bwMode="auto">
              <a:xfrm>
                <a:off x="4107" y="3681"/>
                <a:ext cx="8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6" name="Line 265"/>
              <p:cNvSpPr>
                <a:spLocks noChangeShapeType="1"/>
              </p:cNvSpPr>
              <p:nvPr/>
            </p:nvSpPr>
            <p:spPr bwMode="auto">
              <a:xfrm flipV="1">
                <a:off x="4107" y="2826"/>
                <a:ext cx="0" cy="85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7" name="Line 266"/>
              <p:cNvSpPr>
                <a:spLocks noChangeShapeType="1"/>
              </p:cNvSpPr>
              <p:nvPr/>
            </p:nvSpPr>
            <p:spPr bwMode="auto">
              <a:xfrm flipV="1">
                <a:off x="4107" y="3671"/>
                <a:ext cx="0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8" name="Line 267"/>
              <p:cNvSpPr>
                <a:spLocks noChangeShapeType="1"/>
              </p:cNvSpPr>
              <p:nvPr/>
            </p:nvSpPr>
            <p:spPr bwMode="auto">
              <a:xfrm>
                <a:off x="4107" y="2826"/>
                <a:ext cx="0" cy="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19" name="Freeform 268"/>
              <p:cNvSpPr>
                <a:spLocks noEditPoints="1"/>
              </p:cNvSpPr>
              <p:nvPr/>
            </p:nvSpPr>
            <p:spPr bwMode="auto">
              <a:xfrm>
                <a:off x="4084" y="3718"/>
                <a:ext cx="46" cy="69"/>
              </a:xfrm>
              <a:custGeom>
                <a:avLst/>
                <a:gdLst>
                  <a:gd name="T0" fmla="*/ 23 w 46"/>
                  <a:gd name="T1" fmla="*/ 8 h 69"/>
                  <a:gd name="T2" fmla="*/ 19 w 46"/>
                  <a:gd name="T3" fmla="*/ 8 h 69"/>
                  <a:gd name="T4" fmla="*/ 16 w 46"/>
                  <a:gd name="T5" fmla="*/ 9 h 69"/>
                  <a:gd name="T6" fmla="*/ 14 w 46"/>
                  <a:gd name="T7" fmla="*/ 12 h 69"/>
                  <a:gd name="T8" fmla="*/ 10 w 46"/>
                  <a:gd name="T9" fmla="*/ 21 h 69"/>
                  <a:gd name="T10" fmla="*/ 8 w 46"/>
                  <a:gd name="T11" fmla="*/ 35 h 69"/>
                  <a:gd name="T12" fmla="*/ 10 w 46"/>
                  <a:gd name="T13" fmla="*/ 48 h 69"/>
                  <a:gd name="T14" fmla="*/ 12 w 46"/>
                  <a:gd name="T15" fmla="*/ 56 h 69"/>
                  <a:gd name="T16" fmla="*/ 16 w 46"/>
                  <a:gd name="T17" fmla="*/ 59 h 69"/>
                  <a:gd name="T18" fmla="*/ 19 w 46"/>
                  <a:gd name="T19" fmla="*/ 61 h 69"/>
                  <a:gd name="T20" fmla="*/ 23 w 46"/>
                  <a:gd name="T21" fmla="*/ 61 h 69"/>
                  <a:gd name="T22" fmla="*/ 26 w 46"/>
                  <a:gd name="T23" fmla="*/ 61 h 69"/>
                  <a:gd name="T24" fmla="*/ 30 w 46"/>
                  <a:gd name="T25" fmla="*/ 59 h 69"/>
                  <a:gd name="T26" fmla="*/ 32 w 46"/>
                  <a:gd name="T27" fmla="*/ 56 h 69"/>
                  <a:gd name="T28" fmla="*/ 35 w 46"/>
                  <a:gd name="T29" fmla="*/ 48 h 69"/>
                  <a:gd name="T30" fmla="*/ 36 w 46"/>
                  <a:gd name="T31" fmla="*/ 35 h 69"/>
                  <a:gd name="T32" fmla="*/ 35 w 46"/>
                  <a:gd name="T33" fmla="*/ 21 h 69"/>
                  <a:gd name="T34" fmla="*/ 32 w 46"/>
                  <a:gd name="T35" fmla="*/ 13 h 69"/>
                  <a:gd name="T36" fmla="*/ 30 w 46"/>
                  <a:gd name="T37" fmla="*/ 9 h 69"/>
                  <a:gd name="T38" fmla="*/ 26 w 46"/>
                  <a:gd name="T39" fmla="*/ 8 h 69"/>
                  <a:gd name="T40" fmla="*/ 23 w 46"/>
                  <a:gd name="T41" fmla="*/ 8 h 69"/>
                  <a:gd name="T42" fmla="*/ 23 w 46"/>
                  <a:gd name="T43" fmla="*/ 0 h 69"/>
                  <a:gd name="T44" fmla="*/ 28 w 46"/>
                  <a:gd name="T45" fmla="*/ 0 h 69"/>
                  <a:gd name="T46" fmla="*/ 32 w 46"/>
                  <a:gd name="T47" fmla="*/ 1 h 69"/>
                  <a:gd name="T48" fmla="*/ 36 w 46"/>
                  <a:gd name="T49" fmla="*/ 4 h 69"/>
                  <a:gd name="T50" fmla="*/ 39 w 46"/>
                  <a:gd name="T51" fmla="*/ 8 h 69"/>
                  <a:gd name="T52" fmla="*/ 42 w 46"/>
                  <a:gd name="T53" fmla="*/ 13 h 69"/>
                  <a:gd name="T54" fmla="*/ 43 w 46"/>
                  <a:gd name="T55" fmla="*/ 19 h 69"/>
                  <a:gd name="T56" fmla="*/ 44 w 46"/>
                  <a:gd name="T57" fmla="*/ 23 h 69"/>
                  <a:gd name="T58" fmla="*/ 44 w 46"/>
                  <a:gd name="T59" fmla="*/ 28 h 69"/>
                  <a:gd name="T60" fmla="*/ 46 w 46"/>
                  <a:gd name="T61" fmla="*/ 35 h 69"/>
                  <a:gd name="T62" fmla="*/ 44 w 46"/>
                  <a:gd name="T63" fmla="*/ 43 h 69"/>
                  <a:gd name="T64" fmla="*/ 44 w 46"/>
                  <a:gd name="T65" fmla="*/ 48 h 69"/>
                  <a:gd name="T66" fmla="*/ 43 w 46"/>
                  <a:gd name="T67" fmla="*/ 55 h 69"/>
                  <a:gd name="T68" fmla="*/ 40 w 46"/>
                  <a:gd name="T69" fmla="*/ 59 h 69"/>
                  <a:gd name="T70" fmla="*/ 38 w 46"/>
                  <a:gd name="T71" fmla="*/ 63 h 69"/>
                  <a:gd name="T72" fmla="*/ 35 w 46"/>
                  <a:gd name="T73" fmla="*/ 65 h 69"/>
                  <a:gd name="T74" fmla="*/ 31 w 46"/>
                  <a:gd name="T75" fmla="*/ 68 h 69"/>
                  <a:gd name="T76" fmla="*/ 27 w 46"/>
                  <a:gd name="T77" fmla="*/ 69 h 69"/>
                  <a:gd name="T78" fmla="*/ 23 w 46"/>
                  <a:gd name="T79" fmla="*/ 69 h 69"/>
                  <a:gd name="T80" fmla="*/ 16 w 46"/>
                  <a:gd name="T81" fmla="*/ 69 h 69"/>
                  <a:gd name="T82" fmla="*/ 11 w 46"/>
                  <a:gd name="T83" fmla="*/ 67 h 69"/>
                  <a:gd name="T84" fmla="*/ 7 w 46"/>
                  <a:gd name="T85" fmla="*/ 63 h 69"/>
                  <a:gd name="T86" fmla="*/ 2 w 46"/>
                  <a:gd name="T87" fmla="*/ 51 h 69"/>
                  <a:gd name="T88" fmla="*/ 0 w 46"/>
                  <a:gd name="T89" fmla="*/ 35 h 69"/>
                  <a:gd name="T90" fmla="*/ 0 w 46"/>
                  <a:gd name="T91" fmla="*/ 27 h 69"/>
                  <a:gd name="T92" fmla="*/ 2 w 46"/>
                  <a:gd name="T93" fmla="*/ 20 h 69"/>
                  <a:gd name="T94" fmla="*/ 3 w 46"/>
                  <a:gd name="T95" fmla="*/ 15 h 69"/>
                  <a:gd name="T96" fmla="*/ 4 w 46"/>
                  <a:gd name="T97" fmla="*/ 9 h 69"/>
                  <a:gd name="T98" fmla="*/ 7 w 46"/>
                  <a:gd name="T99" fmla="*/ 7 h 69"/>
                  <a:gd name="T100" fmla="*/ 10 w 46"/>
                  <a:gd name="T101" fmla="*/ 3 h 69"/>
                  <a:gd name="T102" fmla="*/ 14 w 46"/>
                  <a:gd name="T103" fmla="*/ 1 h 69"/>
                  <a:gd name="T104" fmla="*/ 18 w 46"/>
                  <a:gd name="T105" fmla="*/ 0 h 69"/>
                  <a:gd name="T106" fmla="*/ 23 w 46"/>
                  <a:gd name="T10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69">
                    <a:moveTo>
                      <a:pt x="23" y="8"/>
                    </a:moveTo>
                    <a:lnTo>
                      <a:pt x="19" y="8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0" y="21"/>
                    </a:lnTo>
                    <a:lnTo>
                      <a:pt x="8" y="35"/>
                    </a:lnTo>
                    <a:lnTo>
                      <a:pt x="10" y="48"/>
                    </a:lnTo>
                    <a:lnTo>
                      <a:pt x="12" y="56"/>
                    </a:lnTo>
                    <a:lnTo>
                      <a:pt x="16" y="59"/>
                    </a:lnTo>
                    <a:lnTo>
                      <a:pt x="19" y="61"/>
                    </a:lnTo>
                    <a:lnTo>
                      <a:pt x="23" y="61"/>
                    </a:lnTo>
                    <a:lnTo>
                      <a:pt x="26" y="61"/>
                    </a:lnTo>
                    <a:lnTo>
                      <a:pt x="30" y="59"/>
                    </a:lnTo>
                    <a:lnTo>
                      <a:pt x="32" y="56"/>
                    </a:lnTo>
                    <a:lnTo>
                      <a:pt x="35" y="48"/>
                    </a:lnTo>
                    <a:lnTo>
                      <a:pt x="36" y="35"/>
                    </a:lnTo>
                    <a:lnTo>
                      <a:pt x="35" y="21"/>
                    </a:lnTo>
                    <a:lnTo>
                      <a:pt x="32" y="13"/>
                    </a:lnTo>
                    <a:lnTo>
                      <a:pt x="30" y="9"/>
                    </a:lnTo>
                    <a:lnTo>
                      <a:pt x="26" y="8"/>
                    </a:lnTo>
                    <a:lnTo>
                      <a:pt x="23" y="8"/>
                    </a:lnTo>
                    <a:close/>
                    <a:moveTo>
                      <a:pt x="23" y="0"/>
                    </a:moveTo>
                    <a:lnTo>
                      <a:pt x="28" y="0"/>
                    </a:lnTo>
                    <a:lnTo>
                      <a:pt x="32" y="1"/>
                    </a:lnTo>
                    <a:lnTo>
                      <a:pt x="36" y="4"/>
                    </a:lnTo>
                    <a:lnTo>
                      <a:pt x="39" y="8"/>
                    </a:lnTo>
                    <a:lnTo>
                      <a:pt x="42" y="13"/>
                    </a:lnTo>
                    <a:lnTo>
                      <a:pt x="43" y="19"/>
                    </a:lnTo>
                    <a:lnTo>
                      <a:pt x="44" y="23"/>
                    </a:lnTo>
                    <a:lnTo>
                      <a:pt x="44" y="28"/>
                    </a:lnTo>
                    <a:lnTo>
                      <a:pt x="46" y="35"/>
                    </a:lnTo>
                    <a:lnTo>
                      <a:pt x="44" y="43"/>
                    </a:lnTo>
                    <a:lnTo>
                      <a:pt x="44" y="48"/>
                    </a:lnTo>
                    <a:lnTo>
                      <a:pt x="43" y="55"/>
                    </a:lnTo>
                    <a:lnTo>
                      <a:pt x="40" y="59"/>
                    </a:lnTo>
                    <a:lnTo>
                      <a:pt x="38" y="63"/>
                    </a:lnTo>
                    <a:lnTo>
                      <a:pt x="35" y="65"/>
                    </a:lnTo>
                    <a:lnTo>
                      <a:pt x="31" y="68"/>
                    </a:lnTo>
                    <a:lnTo>
                      <a:pt x="27" y="69"/>
                    </a:lnTo>
                    <a:lnTo>
                      <a:pt x="23" y="69"/>
                    </a:lnTo>
                    <a:lnTo>
                      <a:pt x="16" y="69"/>
                    </a:lnTo>
                    <a:lnTo>
                      <a:pt x="11" y="67"/>
                    </a:lnTo>
                    <a:lnTo>
                      <a:pt x="7" y="63"/>
                    </a:lnTo>
                    <a:lnTo>
                      <a:pt x="2" y="51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3" y="15"/>
                    </a:lnTo>
                    <a:lnTo>
                      <a:pt x="4" y="9"/>
                    </a:lnTo>
                    <a:lnTo>
                      <a:pt x="7" y="7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0" name="Line 269"/>
              <p:cNvSpPr>
                <a:spLocks noChangeShapeType="1"/>
              </p:cNvSpPr>
              <p:nvPr/>
            </p:nvSpPr>
            <p:spPr bwMode="auto">
              <a:xfrm flipV="1">
                <a:off x="4508" y="3671"/>
                <a:ext cx="0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1" name="Line 270"/>
              <p:cNvSpPr>
                <a:spLocks noChangeShapeType="1"/>
              </p:cNvSpPr>
              <p:nvPr/>
            </p:nvSpPr>
            <p:spPr bwMode="auto">
              <a:xfrm>
                <a:off x="4508" y="2826"/>
                <a:ext cx="0" cy="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2" name="Freeform 271"/>
              <p:cNvSpPr>
                <a:spLocks noEditPoints="1"/>
              </p:cNvSpPr>
              <p:nvPr/>
            </p:nvSpPr>
            <p:spPr bwMode="auto">
              <a:xfrm>
                <a:off x="4445" y="3718"/>
                <a:ext cx="45" cy="69"/>
              </a:xfrm>
              <a:custGeom>
                <a:avLst/>
                <a:gdLst>
                  <a:gd name="T0" fmla="*/ 23 w 45"/>
                  <a:gd name="T1" fmla="*/ 8 h 69"/>
                  <a:gd name="T2" fmla="*/ 19 w 45"/>
                  <a:gd name="T3" fmla="*/ 8 h 69"/>
                  <a:gd name="T4" fmla="*/ 16 w 45"/>
                  <a:gd name="T5" fmla="*/ 9 h 69"/>
                  <a:gd name="T6" fmla="*/ 13 w 45"/>
                  <a:gd name="T7" fmla="*/ 12 h 69"/>
                  <a:gd name="T8" fmla="*/ 11 w 45"/>
                  <a:gd name="T9" fmla="*/ 21 h 69"/>
                  <a:gd name="T10" fmla="*/ 9 w 45"/>
                  <a:gd name="T11" fmla="*/ 35 h 69"/>
                  <a:gd name="T12" fmla="*/ 11 w 45"/>
                  <a:gd name="T13" fmla="*/ 48 h 69"/>
                  <a:gd name="T14" fmla="*/ 13 w 45"/>
                  <a:gd name="T15" fmla="*/ 56 h 69"/>
                  <a:gd name="T16" fmla="*/ 16 w 45"/>
                  <a:gd name="T17" fmla="*/ 59 h 69"/>
                  <a:gd name="T18" fmla="*/ 20 w 45"/>
                  <a:gd name="T19" fmla="*/ 61 h 69"/>
                  <a:gd name="T20" fmla="*/ 23 w 45"/>
                  <a:gd name="T21" fmla="*/ 61 h 69"/>
                  <a:gd name="T22" fmla="*/ 27 w 45"/>
                  <a:gd name="T23" fmla="*/ 61 h 69"/>
                  <a:gd name="T24" fmla="*/ 29 w 45"/>
                  <a:gd name="T25" fmla="*/ 59 h 69"/>
                  <a:gd name="T26" fmla="*/ 32 w 45"/>
                  <a:gd name="T27" fmla="*/ 56 h 69"/>
                  <a:gd name="T28" fmla="*/ 36 w 45"/>
                  <a:gd name="T29" fmla="*/ 48 h 69"/>
                  <a:gd name="T30" fmla="*/ 36 w 45"/>
                  <a:gd name="T31" fmla="*/ 35 h 69"/>
                  <a:gd name="T32" fmla="*/ 36 w 45"/>
                  <a:gd name="T33" fmla="*/ 21 h 69"/>
                  <a:gd name="T34" fmla="*/ 33 w 45"/>
                  <a:gd name="T35" fmla="*/ 13 h 69"/>
                  <a:gd name="T36" fmla="*/ 29 w 45"/>
                  <a:gd name="T37" fmla="*/ 9 h 69"/>
                  <a:gd name="T38" fmla="*/ 27 w 45"/>
                  <a:gd name="T39" fmla="*/ 8 h 69"/>
                  <a:gd name="T40" fmla="*/ 23 w 45"/>
                  <a:gd name="T41" fmla="*/ 8 h 69"/>
                  <a:gd name="T42" fmla="*/ 23 w 45"/>
                  <a:gd name="T43" fmla="*/ 0 h 69"/>
                  <a:gd name="T44" fmla="*/ 28 w 45"/>
                  <a:gd name="T45" fmla="*/ 0 h 69"/>
                  <a:gd name="T46" fmla="*/ 33 w 45"/>
                  <a:gd name="T47" fmla="*/ 1 h 69"/>
                  <a:gd name="T48" fmla="*/ 37 w 45"/>
                  <a:gd name="T49" fmla="*/ 4 h 69"/>
                  <a:gd name="T50" fmla="*/ 40 w 45"/>
                  <a:gd name="T51" fmla="*/ 8 h 69"/>
                  <a:gd name="T52" fmla="*/ 43 w 45"/>
                  <a:gd name="T53" fmla="*/ 13 h 69"/>
                  <a:gd name="T54" fmla="*/ 44 w 45"/>
                  <a:gd name="T55" fmla="*/ 19 h 69"/>
                  <a:gd name="T56" fmla="*/ 45 w 45"/>
                  <a:gd name="T57" fmla="*/ 23 h 69"/>
                  <a:gd name="T58" fmla="*/ 45 w 45"/>
                  <a:gd name="T59" fmla="*/ 28 h 69"/>
                  <a:gd name="T60" fmla="*/ 45 w 45"/>
                  <a:gd name="T61" fmla="*/ 35 h 69"/>
                  <a:gd name="T62" fmla="*/ 45 w 45"/>
                  <a:gd name="T63" fmla="*/ 43 h 69"/>
                  <a:gd name="T64" fmla="*/ 44 w 45"/>
                  <a:gd name="T65" fmla="*/ 48 h 69"/>
                  <a:gd name="T66" fmla="*/ 43 w 45"/>
                  <a:gd name="T67" fmla="*/ 55 h 69"/>
                  <a:gd name="T68" fmla="*/ 41 w 45"/>
                  <a:gd name="T69" fmla="*/ 59 h 69"/>
                  <a:gd name="T70" fmla="*/ 39 w 45"/>
                  <a:gd name="T71" fmla="*/ 63 h 69"/>
                  <a:gd name="T72" fmla="*/ 36 w 45"/>
                  <a:gd name="T73" fmla="*/ 65 h 69"/>
                  <a:gd name="T74" fmla="*/ 32 w 45"/>
                  <a:gd name="T75" fmla="*/ 68 h 69"/>
                  <a:gd name="T76" fmla="*/ 28 w 45"/>
                  <a:gd name="T77" fmla="*/ 69 h 69"/>
                  <a:gd name="T78" fmla="*/ 23 w 45"/>
                  <a:gd name="T79" fmla="*/ 69 h 69"/>
                  <a:gd name="T80" fmla="*/ 17 w 45"/>
                  <a:gd name="T81" fmla="*/ 69 h 69"/>
                  <a:gd name="T82" fmla="*/ 12 w 45"/>
                  <a:gd name="T83" fmla="*/ 67 h 69"/>
                  <a:gd name="T84" fmla="*/ 7 w 45"/>
                  <a:gd name="T85" fmla="*/ 63 h 69"/>
                  <a:gd name="T86" fmla="*/ 3 w 45"/>
                  <a:gd name="T87" fmla="*/ 51 h 69"/>
                  <a:gd name="T88" fmla="*/ 0 w 45"/>
                  <a:gd name="T89" fmla="*/ 35 h 69"/>
                  <a:gd name="T90" fmla="*/ 1 w 45"/>
                  <a:gd name="T91" fmla="*/ 27 h 69"/>
                  <a:gd name="T92" fmla="*/ 1 w 45"/>
                  <a:gd name="T93" fmla="*/ 20 h 69"/>
                  <a:gd name="T94" fmla="*/ 3 w 45"/>
                  <a:gd name="T95" fmla="*/ 15 h 69"/>
                  <a:gd name="T96" fmla="*/ 5 w 45"/>
                  <a:gd name="T97" fmla="*/ 9 h 69"/>
                  <a:gd name="T98" fmla="*/ 8 w 45"/>
                  <a:gd name="T99" fmla="*/ 7 h 69"/>
                  <a:gd name="T100" fmla="*/ 11 w 45"/>
                  <a:gd name="T101" fmla="*/ 3 h 69"/>
                  <a:gd name="T102" fmla="*/ 15 w 45"/>
                  <a:gd name="T103" fmla="*/ 1 h 69"/>
                  <a:gd name="T104" fmla="*/ 19 w 45"/>
                  <a:gd name="T105" fmla="*/ 0 h 69"/>
                  <a:gd name="T106" fmla="*/ 23 w 45"/>
                  <a:gd name="T10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" h="69">
                    <a:moveTo>
                      <a:pt x="23" y="8"/>
                    </a:moveTo>
                    <a:lnTo>
                      <a:pt x="19" y="8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1" y="21"/>
                    </a:lnTo>
                    <a:lnTo>
                      <a:pt x="9" y="35"/>
                    </a:lnTo>
                    <a:lnTo>
                      <a:pt x="11" y="48"/>
                    </a:lnTo>
                    <a:lnTo>
                      <a:pt x="13" y="56"/>
                    </a:lnTo>
                    <a:lnTo>
                      <a:pt x="16" y="59"/>
                    </a:lnTo>
                    <a:lnTo>
                      <a:pt x="20" y="61"/>
                    </a:lnTo>
                    <a:lnTo>
                      <a:pt x="23" y="61"/>
                    </a:lnTo>
                    <a:lnTo>
                      <a:pt x="27" y="61"/>
                    </a:lnTo>
                    <a:lnTo>
                      <a:pt x="29" y="59"/>
                    </a:lnTo>
                    <a:lnTo>
                      <a:pt x="32" y="56"/>
                    </a:lnTo>
                    <a:lnTo>
                      <a:pt x="36" y="48"/>
                    </a:lnTo>
                    <a:lnTo>
                      <a:pt x="36" y="35"/>
                    </a:lnTo>
                    <a:lnTo>
                      <a:pt x="36" y="21"/>
                    </a:lnTo>
                    <a:lnTo>
                      <a:pt x="33" y="13"/>
                    </a:lnTo>
                    <a:lnTo>
                      <a:pt x="29" y="9"/>
                    </a:lnTo>
                    <a:lnTo>
                      <a:pt x="27" y="8"/>
                    </a:lnTo>
                    <a:lnTo>
                      <a:pt x="23" y="8"/>
                    </a:lnTo>
                    <a:close/>
                    <a:moveTo>
                      <a:pt x="23" y="0"/>
                    </a:moveTo>
                    <a:lnTo>
                      <a:pt x="28" y="0"/>
                    </a:lnTo>
                    <a:lnTo>
                      <a:pt x="33" y="1"/>
                    </a:lnTo>
                    <a:lnTo>
                      <a:pt x="37" y="4"/>
                    </a:lnTo>
                    <a:lnTo>
                      <a:pt x="40" y="8"/>
                    </a:lnTo>
                    <a:lnTo>
                      <a:pt x="43" y="13"/>
                    </a:lnTo>
                    <a:lnTo>
                      <a:pt x="44" y="19"/>
                    </a:lnTo>
                    <a:lnTo>
                      <a:pt x="45" y="23"/>
                    </a:lnTo>
                    <a:lnTo>
                      <a:pt x="45" y="28"/>
                    </a:lnTo>
                    <a:lnTo>
                      <a:pt x="45" y="35"/>
                    </a:lnTo>
                    <a:lnTo>
                      <a:pt x="45" y="43"/>
                    </a:lnTo>
                    <a:lnTo>
                      <a:pt x="44" y="48"/>
                    </a:lnTo>
                    <a:lnTo>
                      <a:pt x="43" y="55"/>
                    </a:lnTo>
                    <a:lnTo>
                      <a:pt x="41" y="59"/>
                    </a:lnTo>
                    <a:lnTo>
                      <a:pt x="39" y="63"/>
                    </a:lnTo>
                    <a:lnTo>
                      <a:pt x="36" y="65"/>
                    </a:lnTo>
                    <a:lnTo>
                      <a:pt x="32" y="68"/>
                    </a:lnTo>
                    <a:lnTo>
                      <a:pt x="28" y="69"/>
                    </a:lnTo>
                    <a:lnTo>
                      <a:pt x="23" y="69"/>
                    </a:lnTo>
                    <a:lnTo>
                      <a:pt x="17" y="69"/>
                    </a:lnTo>
                    <a:lnTo>
                      <a:pt x="12" y="67"/>
                    </a:lnTo>
                    <a:lnTo>
                      <a:pt x="7" y="63"/>
                    </a:lnTo>
                    <a:lnTo>
                      <a:pt x="3" y="51"/>
                    </a:lnTo>
                    <a:lnTo>
                      <a:pt x="0" y="35"/>
                    </a:lnTo>
                    <a:lnTo>
                      <a:pt x="1" y="27"/>
                    </a:lnTo>
                    <a:lnTo>
                      <a:pt x="1" y="20"/>
                    </a:lnTo>
                    <a:lnTo>
                      <a:pt x="3" y="15"/>
                    </a:lnTo>
                    <a:lnTo>
                      <a:pt x="5" y="9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3" name="Rectangle 272"/>
              <p:cNvSpPr>
                <a:spLocks noChangeArrowheads="1"/>
              </p:cNvSpPr>
              <p:nvPr/>
            </p:nvSpPr>
            <p:spPr bwMode="auto">
              <a:xfrm>
                <a:off x="4504" y="3778"/>
                <a:ext cx="9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4" name="Freeform 273"/>
              <p:cNvSpPr>
                <a:spLocks/>
              </p:cNvSpPr>
              <p:nvPr/>
            </p:nvSpPr>
            <p:spPr bwMode="auto">
              <a:xfrm>
                <a:off x="4525" y="3718"/>
                <a:ext cx="45" cy="69"/>
              </a:xfrm>
              <a:custGeom>
                <a:avLst/>
                <a:gdLst>
                  <a:gd name="T0" fmla="*/ 8 w 45"/>
                  <a:gd name="T1" fmla="*/ 0 h 69"/>
                  <a:gd name="T2" fmla="*/ 41 w 45"/>
                  <a:gd name="T3" fmla="*/ 0 h 69"/>
                  <a:gd name="T4" fmla="*/ 41 w 45"/>
                  <a:gd name="T5" fmla="*/ 9 h 69"/>
                  <a:gd name="T6" fmla="*/ 16 w 45"/>
                  <a:gd name="T7" fmla="*/ 9 h 69"/>
                  <a:gd name="T8" fmla="*/ 12 w 45"/>
                  <a:gd name="T9" fmla="*/ 27 h 69"/>
                  <a:gd name="T10" fmla="*/ 19 w 45"/>
                  <a:gd name="T11" fmla="*/ 24 h 69"/>
                  <a:gd name="T12" fmla="*/ 25 w 45"/>
                  <a:gd name="T13" fmla="*/ 23 h 69"/>
                  <a:gd name="T14" fmla="*/ 30 w 45"/>
                  <a:gd name="T15" fmla="*/ 23 h 69"/>
                  <a:gd name="T16" fmla="*/ 36 w 45"/>
                  <a:gd name="T17" fmla="*/ 25 h 69"/>
                  <a:gd name="T18" fmla="*/ 40 w 45"/>
                  <a:gd name="T19" fmla="*/ 29 h 69"/>
                  <a:gd name="T20" fmla="*/ 42 w 45"/>
                  <a:gd name="T21" fmla="*/ 33 h 69"/>
                  <a:gd name="T22" fmla="*/ 45 w 45"/>
                  <a:gd name="T23" fmla="*/ 39 h 69"/>
                  <a:gd name="T24" fmla="*/ 45 w 45"/>
                  <a:gd name="T25" fmla="*/ 45 h 69"/>
                  <a:gd name="T26" fmla="*/ 45 w 45"/>
                  <a:gd name="T27" fmla="*/ 51 h 69"/>
                  <a:gd name="T28" fmla="*/ 42 w 45"/>
                  <a:gd name="T29" fmla="*/ 56 h 69"/>
                  <a:gd name="T30" fmla="*/ 40 w 45"/>
                  <a:gd name="T31" fmla="*/ 61 h 69"/>
                  <a:gd name="T32" fmla="*/ 37 w 45"/>
                  <a:gd name="T33" fmla="*/ 65 h 69"/>
                  <a:gd name="T34" fmla="*/ 32 w 45"/>
                  <a:gd name="T35" fmla="*/ 68 h 69"/>
                  <a:gd name="T36" fmla="*/ 28 w 45"/>
                  <a:gd name="T37" fmla="*/ 69 h 69"/>
                  <a:gd name="T38" fmla="*/ 23 w 45"/>
                  <a:gd name="T39" fmla="*/ 69 h 69"/>
                  <a:gd name="T40" fmla="*/ 16 w 45"/>
                  <a:gd name="T41" fmla="*/ 69 h 69"/>
                  <a:gd name="T42" fmla="*/ 12 w 45"/>
                  <a:gd name="T43" fmla="*/ 67 h 69"/>
                  <a:gd name="T44" fmla="*/ 7 w 45"/>
                  <a:gd name="T45" fmla="*/ 64 h 69"/>
                  <a:gd name="T46" fmla="*/ 4 w 45"/>
                  <a:gd name="T47" fmla="*/ 60 h 69"/>
                  <a:gd name="T48" fmla="*/ 1 w 45"/>
                  <a:gd name="T49" fmla="*/ 56 h 69"/>
                  <a:gd name="T50" fmla="*/ 0 w 45"/>
                  <a:gd name="T51" fmla="*/ 51 h 69"/>
                  <a:gd name="T52" fmla="*/ 9 w 45"/>
                  <a:gd name="T53" fmla="*/ 49 h 69"/>
                  <a:gd name="T54" fmla="*/ 11 w 45"/>
                  <a:gd name="T55" fmla="*/ 55 h 69"/>
                  <a:gd name="T56" fmla="*/ 13 w 45"/>
                  <a:gd name="T57" fmla="*/ 59 h 69"/>
                  <a:gd name="T58" fmla="*/ 17 w 45"/>
                  <a:gd name="T59" fmla="*/ 61 h 69"/>
                  <a:gd name="T60" fmla="*/ 23 w 45"/>
                  <a:gd name="T61" fmla="*/ 61 h 69"/>
                  <a:gd name="T62" fmla="*/ 27 w 45"/>
                  <a:gd name="T63" fmla="*/ 61 h 69"/>
                  <a:gd name="T64" fmla="*/ 30 w 45"/>
                  <a:gd name="T65" fmla="*/ 60 h 69"/>
                  <a:gd name="T66" fmla="*/ 33 w 45"/>
                  <a:gd name="T67" fmla="*/ 57 h 69"/>
                  <a:gd name="T68" fmla="*/ 34 w 45"/>
                  <a:gd name="T69" fmla="*/ 53 h 69"/>
                  <a:gd name="T70" fmla="*/ 36 w 45"/>
                  <a:gd name="T71" fmla="*/ 49 h 69"/>
                  <a:gd name="T72" fmla="*/ 37 w 45"/>
                  <a:gd name="T73" fmla="*/ 45 h 69"/>
                  <a:gd name="T74" fmla="*/ 36 w 45"/>
                  <a:gd name="T75" fmla="*/ 41 h 69"/>
                  <a:gd name="T76" fmla="*/ 34 w 45"/>
                  <a:gd name="T77" fmla="*/ 37 h 69"/>
                  <a:gd name="T78" fmla="*/ 33 w 45"/>
                  <a:gd name="T79" fmla="*/ 35 h 69"/>
                  <a:gd name="T80" fmla="*/ 30 w 45"/>
                  <a:gd name="T81" fmla="*/ 32 h 69"/>
                  <a:gd name="T82" fmla="*/ 27 w 45"/>
                  <a:gd name="T83" fmla="*/ 31 h 69"/>
                  <a:gd name="T84" fmla="*/ 23 w 45"/>
                  <a:gd name="T85" fmla="*/ 31 h 69"/>
                  <a:gd name="T86" fmla="*/ 19 w 45"/>
                  <a:gd name="T87" fmla="*/ 31 h 69"/>
                  <a:gd name="T88" fmla="*/ 15 w 45"/>
                  <a:gd name="T89" fmla="*/ 32 h 69"/>
                  <a:gd name="T90" fmla="*/ 13 w 45"/>
                  <a:gd name="T91" fmla="*/ 35 h 69"/>
                  <a:gd name="T92" fmla="*/ 11 w 45"/>
                  <a:gd name="T93" fmla="*/ 36 h 69"/>
                  <a:gd name="T94" fmla="*/ 1 w 45"/>
                  <a:gd name="T95" fmla="*/ 36 h 69"/>
                  <a:gd name="T96" fmla="*/ 8 w 45"/>
                  <a:gd name="T9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" h="69">
                    <a:moveTo>
                      <a:pt x="8" y="0"/>
                    </a:moveTo>
                    <a:lnTo>
                      <a:pt x="41" y="0"/>
                    </a:lnTo>
                    <a:lnTo>
                      <a:pt x="41" y="9"/>
                    </a:lnTo>
                    <a:lnTo>
                      <a:pt x="16" y="9"/>
                    </a:lnTo>
                    <a:lnTo>
                      <a:pt x="12" y="27"/>
                    </a:lnTo>
                    <a:lnTo>
                      <a:pt x="19" y="24"/>
                    </a:lnTo>
                    <a:lnTo>
                      <a:pt x="25" y="23"/>
                    </a:lnTo>
                    <a:lnTo>
                      <a:pt x="30" y="23"/>
                    </a:lnTo>
                    <a:lnTo>
                      <a:pt x="36" y="25"/>
                    </a:lnTo>
                    <a:lnTo>
                      <a:pt x="40" y="29"/>
                    </a:lnTo>
                    <a:lnTo>
                      <a:pt x="42" y="33"/>
                    </a:lnTo>
                    <a:lnTo>
                      <a:pt x="45" y="39"/>
                    </a:lnTo>
                    <a:lnTo>
                      <a:pt x="45" y="45"/>
                    </a:lnTo>
                    <a:lnTo>
                      <a:pt x="45" y="51"/>
                    </a:lnTo>
                    <a:lnTo>
                      <a:pt x="42" y="56"/>
                    </a:lnTo>
                    <a:lnTo>
                      <a:pt x="40" y="61"/>
                    </a:lnTo>
                    <a:lnTo>
                      <a:pt x="37" y="65"/>
                    </a:lnTo>
                    <a:lnTo>
                      <a:pt x="32" y="68"/>
                    </a:lnTo>
                    <a:lnTo>
                      <a:pt x="28" y="69"/>
                    </a:lnTo>
                    <a:lnTo>
                      <a:pt x="23" y="69"/>
                    </a:lnTo>
                    <a:lnTo>
                      <a:pt x="16" y="69"/>
                    </a:lnTo>
                    <a:lnTo>
                      <a:pt x="12" y="67"/>
                    </a:lnTo>
                    <a:lnTo>
                      <a:pt x="7" y="64"/>
                    </a:lnTo>
                    <a:lnTo>
                      <a:pt x="4" y="60"/>
                    </a:lnTo>
                    <a:lnTo>
                      <a:pt x="1" y="56"/>
                    </a:lnTo>
                    <a:lnTo>
                      <a:pt x="0" y="51"/>
                    </a:lnTo>
                    <a:lnTo>
                      <a:pt x="9" y="49"/>
                    </a:lnTo>
                    <a:lnTo>
                      <a:pt x="11" y="55"/>
                    </a:lnTo>
                    <a:lnTo>
                      <a:pt x="13" y="59"/>
                    </a:lnTo>
                    <a:lnTo>
                      <a:pt x="17" y="61"/>
                    </a:lnTo>
                    <a:lnTo>
                      <a:pt x="23" y="61"/>
                    </a:lnTo>
                    <a:lnTo>
                      <a:pt x="27" y="61"/>
                    </a:lnTo>
                    <a:lnTo>
                      <a:pt x="30" y="60"/>
                    </a:lnTo>
                    <a:lnTo>
                      <a:pt x="33" y="57"/>
                    </a:lnTo>
                    <a:lnTo>
                      <a:pt x="34" y="53"/>
                    </a:lnTo>
                    <a:lnTo>
                      <a:pt x="36" y="49"/>
                    </a:lnTo>
                    <a:lnTo>
                      <a:pt x="37" y="45"/>
                    </a:lnTo>
                    <a:lnTo>
                      <a:pt x="36" y="41"/>
                    </a:lnTo>
                    <a:lnTo>
                      <a:pt x="34" y="37"/>
                    </a:lnTo>
                    <a:lnTo>
                      <a:pt x="33" y="35"/>
                    </a:lnTo>
                    <a:lnTo>
                      <a:pt x="30" y="32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19" y="31"/>
                    </a:lnTo>
                    <a:lnTo>
                      <a:pt x="15" y="32"/>
                    </a:lnTo>
                    <a:lnTo>
                      <a:pt x="13" y="35"/>
                    </a:lnTo>
                    <a:lnTo>
                      <a:pt x="11" y="36"/>
                    </a:lnTo>
                    <a:lnTo>
                      <a:pt x="1" y="3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5" name="Line 274"/>
              <p:cNvSpPr>
                <a:spLocks noChangeShapeType="1"/>
              </p:cNvSpPr>
              <p:nvPr/>
            </p:nvSpPr>
            <p:spPr bwMode="auto">
              <a:xfrm flipV="1">
                <a:off x="4910" y="3671"/>
                <a:ext cx="0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6" name="Line 275"/>
              <p:cNvSpPr>
                <a:spLocks noChangeShapeType="1"/>
              </p:cNvSpPr>
              <p:nvPr/>
            </p:nvSpPr>
            <p:spPr bwMode="auto">
              <a:xfrm>
                <a:off x="4910" y="2826"/>
                <a:ext cx="0" cy="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7" name="Freeform 276"/>
              <p:cNvSpPr>
                <a:spLocks/>
              </p:cNvSpPr>
              <p:nvPr/>
            </p:nvSpPr>
            <p:spPr bwMode="auto">
              <a:xfrm>
                <a:off x="4894" y="3718"/>
                <a:ext cx="25" cy="68"/>
              </a:xfrm>
              <a:custGeom>
                <a:avLst/>
                <a:gdLst>
                  <a:gd name="T0" fmla="*/ 18 w 25"/>
                  <a:gd name="T1" fmla="*/ 0 h 68"/>
                  <a:gd name="T2" fmla="*/ 25 w 25"/>
                  <a:gd name="T3" fmla="*/ 0 h 68"/>
                  <a:gd name="T4" fmla="*/ 25 w 25"/>
                  <a:gd name="T5" fmla="*/ 68 h 68"/>
                  <a:gd name="T6" fmla="*/ 16 w 25"/>
                  <a:gd name="T7" fmla="*/ 68 h 68"/>
                  <a:gd name="T8" fmla="*/ 16 w 25"/>
                  <a:gd name="T9" fmla="*/ 15 h 68"/>
                  <a:gd name="T10" fmla="*/ 12 w 25"/>
                  <a:gd name="T11" fmla="*/ 17 h 68"/>
                  <a:gd name="T12" fmla="*/ 8 w 25"/>
                  <a:gd name="T13" fmla="*/ 20 h 68"/>
                  <a:gd name="T14" fmla="*/ 4 w 25"/>
                  <a:gd name="T15" fmla="*/ 23 h 68"/>
                  <a:gd name="T16" fmla="*/ 0 w 25"/>
                  <a:gd name="T17" fmla="*/ 25 h 68"/>
                  <a:gd name="T18" fmla="*/ 0 w 25"/>
                  <a:gd name="T19" fmla="*/ 16 h 68"/>
                  <a:gd name="T20" fmla="*/ 6 w 25"/>
                  <a:gd name="T21" fmla="*/ 13 h 68"/>
                  <a:gd name="T22" fmla="*/ 12 w 25"/>
                  <a:gd name="T23" fmla="*/ 8 h 68"/>
                  <a:gd name="T24" fmla="*/ 16 w 25"/>
                  <a:gd name="T25" fmla="*/ 4 h 68"/>
                  <a:gd name="T26" fmla="*/ 18 w 25"/>
                  <a:gd name="T2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68">
                    <a:moveTo>
                      <a:pt x="18" y="0"/>
                    </a:moveTo>
                    <a:lnTo>
                      <a:pt x="25" y="0"/>
                    </a:lnTo>
                    <a:lnTo>
                      <a:pt x="25" y="68"/>
                    </a:lnTo>
                    <a:lnTo>
                      <a:pt x="16" y="68"/>
                    </a:lnTo>
                    <a:lnTo>
                      <a:pt x="16" y="15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4" y="23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6" y="13"/>
                    </a:lnTo>
                    <a:lnTo>
                      <a:pt x="12" y="8"/>
                    </a:lnTo>
                    <a:lnTo>
                      <a:pt x="16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8" name="Line 277"/>
              <p:cNvSpPr>
                <a:spLocks noChangeShapeType="1"/>
              </p:cNvSpPr>
              <p:nvPr/>
            </p:nvSpPr>
            <p:spPr bwMode="auto">
              <a:xfrm>
                <a:off x="4107" y="3681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29" name="Line 278"/>
              <p:cNvSpPr>
                <a:spLocks noChangeShapeType="1"/>
              </p:cNvSpPr>
              <p:nvPr/>
            </p:nvSpPr>
            <p:spPr bwMode="auto">
              <a:xfrm flipH="1">
                <a:off x="4902" y="3681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0" name="Rectangle 279"/>
              <p:cNvSpPr>
                <a:spLocks noChangeArrowheads="1"/>
              </p:cNvSpPr>
              <p:nvPr/>
            </p:nvSpPr>
            <p:spPr bwMode="auto">
              <a:xfrm>
                <a:off x="3930" y="3687"/>
                <a:ext cx="2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1" name="Freeform 280"/>
              <p:cNvSpPr>
                <a:spLocks noEditPoints="1"/>
              </p:cNvSpPr>
              <p:nvPr/>
            </p:nvSpPr>
            <p:spPr bwMode="auto">
              <a:xfrm>
                <a:off x="3962" y="3647"/>
                <a:ext cx="45" cy="70"/>
              </a:xfrm>
              <a:custGeom>
                <a:avLst/>
                <a:gdLst>
                  <a:gd name="T0" fmla="*/ 19 w 45"/>
                  <a:gd name="T1" fmla="*/ 32 h 70"/>
                  <a:gd name="T2" fmla="*/ 13 w 45"/>
                  <a:gd name="T3" fmla="*/ 36 h 70"/>
                  <a:gd name="T4" fmla="*/ 9 w 45"/>
                  <a:gd name="T5" fmla="*/ 42 h 70"/>
                  <a:gd name="T6" fmla="*/ 9 w 45"/>
                  <a:gd name="T7" fmla="*/ 50 h 70"/>
                  <a:gd name="T8" fmla="*/ 13 w 45"/>
                  <a:gd name="T9" fmla="*/ 58 h 70"/>
                  <a:gd name="T10" fmla="*/ 19 w 45"/>
                  <a:gd name="T11" fmla="*/ 62 h 70"/>
                  <a:gd name="T12" fmla="*/ 27 w 45"/>
                  <a:gd name="T13" fmla="*/ 62 h 70"/>
                  <a:gd name="T14" fmla="*/ 33 w 45"/>
                  <a:gd name="T15" fmla="*/ 58 h 70"/>
                  <a:gd name="T16" fmla="*/ 36 w 45"/>
                  <a:gd name="T17" fmla="*/ 51 h 70"/>
                  <a:gd name="T18" fmla="*/ 36 w 45"/>
                  <a:gd name="T19" fmla="*/ 42 h 70"/>
                  <a:gd name="T20" fmla="*/ 33 w 45"/>
                  <a:gd name="T21" fmla="*/ 36 h 70"/>
                  <a:gd name="T22" fmla="*/ 27 w 45"/>
                  <a:gd name="T23" fmla="*/ 32 h 70"/>
                  <a:gd name="T24" fmla="*/ 25 w 45"/>
                  <a:gd name="T25" fmla="*/ 0 h 70"/>
                  <a:gd name="T26" fmla="*/ 35 w 45"/>
                  <a:gd name="T27" fmla="*/ 2 h 70"/>
                  <a:gd name="T28" fmla="*/ 41 w 45"/>
                  <a:gd name="T29" fmla="*/ 8 h 70"/>
                  <a:gd name="T30" fmla="*/ 45 w 45"/>
                  <a:gd name="T31" fmla="*/ 18 h 70"/>
                  <a:gd name="T32" fmla="*/ 35 w 45"/>
                  <a:gd name="T33" fmla="*/ 15 h 70"/>
                  <a:gd name="T34" fmla="*/ 29 w 45"/>
                  <a:gd name="T35" fmla="*/ 8 h 70"/>
                  <a:gd name="T36" fmla="*/ 20 w 45"/>
                  <a:gd name="T37" fmla="*/ 8 h 70"/>
                  <a:gd name="T38" fmla="*/ 13 w 45"/>
                  <a:gd name="T39" fmla="*/ 14 h 70"/>
                  <a:gd name="T40" fmla="*/ 9 w 45"/>
                  <a:gd name="T41" fmla="*/ 22 h 70"/>
                  <a:gd name="T42" fmla="*/ 8 w 45"/>
                  <a:gd name="T43" fmla="*/ 32 h 70"/>
                  <a:gd name="T44" fmla="*/ 16 w 45"/>
                  <a:gd name="T45" fmla="*/ 26 h 70"/>
                  <a:gd name="T46" fmla="*/ 25 w 45"/>
                  <a:gd name="T47" fmla="*/ 24 h 70"/>
                  <a:gd name="T48" fmla="*/ 36 w 45"/>
                  <a:gd name="T49" fmla="*/ 27 h 70"/>
                  <a:gd name="T50" fmla="*/ 43 w 45"/>
                  <a:gd name="T51" fmla="*/ 35 h 70"/>
                  <a:gd name="T52" fmla="*/ 45 w 45"/>
                  <a:gd name="T53" fmla="*/ 46 h 70"/>
                  <a:gd name="T54" fmla="*/ 43 w 45"/>
                  <a:gd name="T55" fmla="*/ 59 h 70"/>
                  <a:gd name="T56" fmla="*/ 35 w 45"/>
                  <a:gd name="T57" fmla="*/ 67 h 70"/>
                  <a:gd name="T58" fmla="*/ 24 w 45"/>
                  <a:gd name="T59" fmla="*/ 70 h 70"/>
                  <a:gd name="T60" fmla="*/ 11 w 45"/>
                  <a:gd name="T61" fmla="*/ 67 h 70"/>
                  <a:gd name="T62" fmla="*/ 1 w 45"/>
                  <a:gd name="T63" fmla="*/ 52 h 70"/>
                  <a:gd name="T64" fmla="*/ 1 w 45"/>
                  <a:gd name="T65" fmla="*/ 19 h 70"/>
                  <a:gd name="T66" fmla="*/ 11 w 45"/>
                  <a:gd name="T67" fmla="*/ 4 h 70"/>
                  <a:gd name="T68" fmla="*/ 20 w 45"/>
                  <a:gd name="T6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" h="70">
                    <a:moveTo>
                      <a:pt x="23" y="32"/>
                    </a:moveTo>
                    <a:lnTo>
                      <a:pt x="19" y="32"/>
                    </a:lnTo>
                    <a:lnTo>
                      <a:pt x="16" y="34"/>
                    </a:lnTo>
                    <a:lnTo>
                      <a:pt x="13" y="36"/>
                    </a:lnTo>
                    <a:lnTo>
                      <a:pt x="11" y="39"/>
                    </a:lnTo>
                    <a:lnTo>
                      <a:pt x="9" y="42"/>
                    </a:lnTo>
                    <a:lnTo>
                      <a:pt x="8" y="46"/>
                    </a:lnTo>
                    <a:lnTo>
                      <a:pt x="9" y="50"/>
                    </a:lnTo>
                    <a:lnTo>
                      <a:pt x="11" y="54"/>
                    </a:lnTo>
                    <a:lnTo>
                      <a:pt x="13" y="58"/>
                    </a:lnTo>
                    <a:lnTo>
                      <a:pt x="16" y="60"/>
                    </a:lnTo>
                    <a:lnTo>
                      <a:pt x="19" y="62"/>
                    </a:lnTo>
                    <a:lnTo>
                      <a:pt x="23" y="62"/>
                    </a:lnTo>
                    <a:lnTo>
                      <a:pt x="27" y="62"/>
                    </a:lnTo>
                    <a:lnTo>
                      <a:pt x="31" y="60"/>
                    </a:lnTo>
                    <a:lnTo>
                      <a:pt x="33" y="58"/>
                    </a:lnTo>
                    <a:lnTo>
                      <a:pt x="35" y="55"/>
                    </a:lnTo>
                    <a:lnTo>
                      <a:pt x="36" y="51"/>
                    </a:lnTo>
                    <a:lnTo>
                      <a:pt x="36" y="47"/>
                    </a:lnTo>
                    <a:lnTo>
                      <a:pt x="36" y="42"/>
                    </a:lnTo>
                    <a:lnTo>
                      <a:pt x="35" y="39"/>
                    </a:lnTo>
                    <a:lnTo>
                      <a:pt x="33" y="36"/>
                    </a:lnTo>
                    <a:lnTo>
                      <a:pt x="31" y="34"/>
                    </a:lnTo>
                    <a:lnTo>
                      <a:pt x="27" y="32"/>
                    </a:lnTo>
                    <a:lnTo>
                      <a:pt x="23" y="32"/>
                    </a:lnTo>
                    <a:close/>
                    <a:moveTo>
                      <a:pt x="25" y="0"/>
                    </a:moveTo>
                    <a:lnTo>
                      <a:pt x="29" y="0"/>
                    </a:lnTo>
                    <a:lnTo>
                      <a:pt x="35" y="2"/>
                    </a:lnTo>
                    <a:lnTo>
                      <a:pt x="39" y="4"/>
                    </a:lnTo>
                    <a:lnTo>
                      <a:pt x="41" y="8"/>
                    </a:lnTo>
                    <a:lnTo>
                      <a:pt x="44" y="12"/>
                    </a:lnTo>
                    <a:lnTo>
                      <a:pt x="45" y="18"/>
                    </a:lnTo>
                    <a:lnTo>
                      <a:pt x="36" y="19"/>
                    </a:lnTo>
                    <a:lnTo>
                      <a:pt x="35" y="15"/>
                    </a:lnTo>
                    <a:lnTo>
                      <a:pt x="32" y="11"/>
                    </a:lnTo>
                    <a:lnTo>
                      <a:pt x="29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3" y="14"/>
                    </a:lnTo>
                    <a:lnTo>
                      <a:pt x="11" y="18"/>
                    </a:lnTo>
                    <a:lnTo>
                      <a:pt x="9" y="22"/>
                    </a:lnTo>
                    <a:lnTo>
                      <a:pt x="9" y="27"/>
                    </a:lnTo>
                    <a:lnTo>
                      <a:pt x="8" y="32"/>
                    </a:lnTo>
                    <a:lnTo>
                      <a:pt x="12" y="28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5" y="24"/>
                    </a:lnTo>
                    <a:lnTo>
                      <a:pt x="31" y="24"/>
                    </a:lnTo>
                    <a:lnTo>
                      <a:pt x="36" y="27"/>
                    </a:lnTo>
                    <a:lnTo>
                      <a:pt x="40" y="30"/>
                    </a:lnTo>
                    <a:lnTo>
                      <a:pt x="43" y="35"/>
                    </a:lnTo>
                    <a:lnTo>
                      <a:pt x="45" y="40"/>
                    </a:lnTo>
                    <a:lnTo>
                      <a:pt x="45" y="46"/>
                    </a:lnTo>
                    <a:lnTo>
                      <a:pt x="45" y="52"/>
                    </a:lnTo>
                    <a:lnTo>
                      <a:pt x="43" y="59"/>
                    </a:lnTo>
                    <a:lnTo>
                      <a:pt x="40" y="63"/>
                    </a:lnTo>
                    <a:lnTo>
                      <a:pt x="35" y="67"/>
                    </a:lnTo>
                    <a:lnTo>
                      <a:pt x="29" y="70"/>
                    </a:lnTo>
                    <a:lnTo>
                      <a:pt x="24" y="70"/>
                    </a:lnTo>
                    <a:lnTo>
                      <a:pt x="17" y="70"/>
                    </a:lnTo>
                    <a:lnTo>
                      <a:pt x="11" y="67"/>
                    </a:lnTo>
                    <a:lnTo>
                      <a:pt x="7" y="62"/>
                    </a:lnTo>
                    <a:lnTo>
                      <a:pt x="1" y="52"/>
                    </a:lnTo>
                    <a:lnTo>
                      <a:pt x="0" y="36"/>
                    </a:lnTo>
                    <a:lnTo>
                      <a:pt x="1" y="1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2" name="Freeform 281"/>
              <p:cNvSpPr>
                <a:spLocks noEditPoints="1"/>
              </p:cNvSpPr>
              <p:nvPr/>
            </p:nvSpPr>
            <p:spPr bwMode="auto">
              <a:xfrm>
                <a:off x="4015" y="3647"/>
                <a:ext cx="45" cy="70"/>
              </a:xfrm>
              <a:custGeom>
                <a:avLst/>
                <a:gdLst>
                  <a:gd name="T0" fmla="*/ 23 w 45"/>
                  <a:gd name="T1" fmla="*/ 8 h 70"/>
                  <a:gd name="T2" fmla="*/ 19 w 45"/>
                  <a:gd name="T3" fmla="*/ 8 h 70"/>
                  <a:gd name="T4" fmla="*/ 16 w 45"/>
                  <a:gd name="T5" fmla="*/ 10 h 70"/>
                  <a:gd name="T6" fmla="*/ 13 w 45"/>
                  <a:gd name="T7" fmla="*/ 12 h 70"/>
                  <a:gd name="T8" fmla="*/ 11 w 45"/>
                  <a:gd name="T9" fmla="*/ 22 h 70"/>
                  <a:gd name="T10" fmla="*/ 9 w 45"/>
                  <a:gd name="T11" fmla="*/ 35 h 70"/>
                  <a:gd name="T12" fmla="*/ 11 w 45"/>
                  <a:gd name="T13" fmla="*/ 48 h 70"/>
                  <a:gd name="T14" fmla="*/ 13 w 45"/>
                  <a:gd name="T15" fmla="*/ 56 h 70"/>
                  <a:gd name="T16" fmla="*/ 16 w 45"/>
                  <a:gd name="T17" fmla="*/ 59 h 70"/>
                  <a:gd name="T18" fmla="*/ 19 w 45"/>
                  <a:gd name="T19" fmla="*/ 62 h 70"/>
                  <a:gd name="T20" fmla="*/ 23 w 45"/>
                  <a:gd name="T21" fmla="*/ 62 h 70"/>
                  <a:gd name="T22" fmla="*/ 27 w 45"/>
                  <a:gd name="T23" fmla="*/ 62 h 70"/>
                  <a:gd name="T24" fmla="*/ 29 w 45"/>
                  <a:gd name="T25" fmla="*/ 59 h 70"/>
                  <a:gd name="T26" fmla="*/ 32 w 45"/>
                  <a:gd name="T27" fmla="*/ 56 h 70"/>
                  <a:gd name="T28" fmla="*/ 36 w 45"/>
                  <a:gd name="T29" fmla="*/ 48 h 70"/>
                  <a:gd name="T30" fmla="*/ 36 w 45"/>
                  <a:gd name="T31" fmla="*/ 35 h 70"/>
                  <a:gd name="T32" fmla="*/ 36 w 45"/>
                  <a:gd name="T33" fmla="*/ 22 h 70"/>
                  <a:gd name="T34" fmla="*/ 32 w 45"/>
                  <a:gd name="T35" fmla="*/ 14 h 70"/>
                  <a:gd name="T36" fmla="*/ 29 w 45"/>
                  <a:gd name="T37" fmla="*/ 10 h 70"/>
                  <a:gd name="T38" fmla="*/ 27 w 45"/>
                  <a:gd name="T39" fmla="*/ 8 h 70"/>
                  <a:gd name="T40" fmla="*/ 23 w 45"/>
                  <a:gd name="T41" fmla="*/ 8 h 70"/>
                  <a:gd name="T42" fmla="*/ 23 w 45"/>
                  <a:gd name="T43" fmla="*/ 0 h 70"/>
                  <a:gd name="T44" fmla="*/ 28 w 45"/>
                  <a:gd name="T45" fmla="*/ 0 h 70"/>
                  <a:gd name="T46" fmla="*/ 33 w 45"/>
                  <a:gd name="T47" fmla="*/ 2 h 70"/>
                  <a:gd name="T48" fmla="*/ 37 w 45"/>
                  <a:gd name="T49" fmla="*/ 4 h 70"/>
                  <a:gd name="T50" fmla="*/ 40 w 45"/>
                  <a:gd name="T51" fmla="*/ 8 h 70"/>
                  <a:gd name="T52" fmla="*/ 43 w 45"/>
                  <a:gd name="T53" fmla="*/ 14 h 70"/>
                  <a:gd name="T54" fmla="*/ 44 w 45"/>
                  <a:gd name="T55" fmla="*/ 19 h 70"/>
                  <a:gd name="T56" fmla="*/ 45 w 45"/>
                  <a:gd name="T57" fmla="*/ 23 h 70"/>
                  <a:gd name="T58" fmla="*/ 45 w 45"/>
                  <a:gd name="T59" fmla="*/ 28 h 70"/>
                  <a:gd name="T60" fmla="*/ 45 w 45"/>
                  <a:gd name="T61" fmla="*/ 35 h 70"/>
                  <a:gd name="T62" fmla="*/ 45 w 45"/>
                  <a:gd name="T63" fmla="*/ 43 h 70"/>
                  <a:gd name="T64" fmla="*/ 44 w 45"/>
                  <a:gd name="T65" fmla="*/ 48 h 70"/>
                  <a:gd name="T66" fmla="*/ 43 w 45"/>
                  <a:gd name="T67" fmla="*/ 55 h 70"/>
                  <a:gd name="T68" fmla="*/ 41 w 45"/>
                  <a:gd name="T69" fmla="*/ 59 h 70"/>
                  <a:gd name="T70" fmla="*/ 39 w 45"/>
                  <a:gd name="T71" fmla="*/ 63 h 70"/>
                  <a:gd name="T72" fmla="*/ 36 w 45"/>
                  <a:gd name="T73" fmla="*/ 66 h 70"/>
                  <a:gd name="T74" fmla="*/ 32 w 45"/>
                  <a:gd name="T75" fmla="*/ 68 h 70"/>
                  <a:gd name="T76" fmla="*/ 28 w 45"/>
                  <a:gd name="T77" fmla="*/ 70 h 70"/>
                  <a:gd name="T78" fmla="*/ 23 w 45"/>
                  <a:gd name="T79" fmla="*/ 70 h 70"/>
                  <a:gd name="T80" fmla="*/ 17 w 45"/>
                  <a:gd name="T81" fmla="*/ 70 h 70"/>
                  <a:gd name="T82" fmla="*/ 12 w 45"/>
                  <a:gd name="T83" fmla="*/ 67 h 70"/>
                  <a:gd name="T84" fmla="*/ 7 w 45"/>
                  <a:gd name="T85" fmla="*/ 63 h 70"/>
                  <a:gd name="T86" fmla="*/ 3 w 45"/>
                  <a:gd name="T87" fmla="*/ 51 h 70"/>
                  <a:gd name="T88" fmla="*/ 0 w 45"/>
                  <a:gd name="T89" fmla="*/ 35 h 70"/>
                  <a:gd name="T90" fmla="*/ 0 w 45"/>
                  <a:gd name="T91" fmla="*/ 27 h 70"/>
                  <a:gd name="T92" fmla="*/ 1 w 45"/>
                  <a:gd name="T93" fmla="*/ 20 h 70"/>
                  <a:gd name="T94" fmla="*/ 3 w 45"/>
                  <a:gd name="T95" fmla="*/ 15 h 70"/>
                  <a:gd name="T96" fmla="*/ 5 w 45"/>
                  <a:gd name="T97" fmla="*/ 10 h 70"/>
                  <a:gd name="T98" fmla="*/ 7 w 45"/>
                  <a:gd name="T99" fmla="*/ 7 h 70"/>
                  <a:gd name="T100" fmla="*/ 11 w 45"/>
                  <a:gd name="T101" fmla="*/ 3 h 70"/>
                  <a:gd name="T102" fmla="*/ 13 w 45"/>
                  <a:gd name="T103" fmla="*/ 2 h 70"/>
                  <a:gd name="T104" fmla="*/ 19 w 45"/>
                  <a:gd name="T105" fmla="*/ 0 h 70"/>
                  <a:gd name="T106" fmla="*/ 23 w 45"/>
                  <a:gd name="T10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" h="70">
                    <a:moveTo>
                      <a:pt x="23" y="8"/>
                    </a:moveTo>
                    <a:lnTo>
                      <a:pt x="19" y="8"/>
                    </a:lnTo>
                    <a:lnTo>
                      <a:pt x="16" y="10"/>
                    </a:lnTo>
                    <a:lnTo>
                      <a:pt x="13" y="12"/>
                    </a:lnTo>
                    <a:lnTo>
                      <a:pt x="11" y="22"/>
                    </a:lnTo>
                    <a:lnTo>
                      <a:pt x="9" y="35"/>
                    </a:lnTo>
                    <a:lnTo>
                      <a:pt x="11" y="48"/>
                    </a:lnTo>
                    <a:lnTo>
                      <a:pt x="13" y="56"/>
                    </a:lnTo>
                    <a:lnTo>
                      <a:pt x="16" y="59"/>
                    </a:lnTo>
                    <a:lnTo>
                      <a:pt x="19" y="62"/>
                    </a:lnTo>
                    <a:lnTo>
                      <a:pt x="23" y="62"/>
                    </a:lnTo>
                    <a:lnTo>
                      <a:pt x="27" y="62"/>
                    </a:lnTo>
                    <a:lnTo>
                      <a:pt x="29" y="59"/>
                    </a:lnTo>
                    <a:lnTo>
                      <a:pt x="32" y="56"/>
                    </a:lnTo>
                    <a:lnTo>
                      <a:pt x="36" y="48"/>
                    </a:lnTo>
                    <a:lnTo>
                      <a:pt x="36" y="35"/>
                    </a:lnTo>
                    <a:lnTo>
                      <a:pt x="36" y="22"/>
                    </a:lnTo>
                    <a:lnTo>
                      <a:pt x="32" y="14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3" y="8"/>
                    </a:lnTo>
                    <a:close/>
                    <a:moveTo>
                      <a:pt x="23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7" y="4"/>
                    </a:lnTo>
                    <a:lnTo>
                      <a:pt x="40" y="8"/>
                    </a:lnTo>
                    <a:lnTo>
                      <a:pt x="43" y="14"/>
                    </a:lnTo>
                    <a:lnTo>
                      <a:pt x="44" y="19"/>
                    </a:lnTo>
                    <a:lnTo>
                      <a:pt x="45" y="23"/>
                    </a:lnTo>
                    <a:lnTo>
                      <a:pt x="45" y="28"/>
                    </a:lnTo>
                    <a:lnTo>
                      <a:pt x="45" y="35"/>
                    </a:lnTo>
                    <a:lnTo>
                      <a:pt x="45" y="43"/>
                    </a:lnTo>
                    <a:lnTo>
                      <a:pt x="44" y="48"/>
                    </a:lnTo>
                    <a:lnTo>
                      <a:pt x="43" y="55"/>
                    </a:lnTo>
                    <a:lnTo>
                      <a:pt x="41" y="59"/>
                    </a:lnTo>
                    <a:lnTo>
                      <a:pt x="39" y="63"/>
                    </a:lnTo>
                    <a:lnTo>
                      <a:pt x="36" y="66"/>
                    </a:lnTo>
                    <a:lnTo>
                      <a:pt x="32" y="68"/>
                    </a:lnTo>
                    <a:lnTo>
                      <a:pt x="28" y="70"/>
                    </a:lnTo>
                    <a:lnTo>
                      <a:pt x="23" y="70"/>
                    </a:lnTo>
                    <a:lnTo>
                      <a:pt x="17" y="70"/>
                    </a:lnTo>
                    <a:lnTo>
                      <a:pt x="12" y="67"/>
                    </a:lnTo>
                    <a:lnTo>
                      <a:pt x="7" y="63"/>
                    </a:lnTo>
                    <a:lnTo>
                      <a:pt x="3" y="51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1" y="20"/>
                    </a:lnTo>
                    <a:lnTo>
                      <a:pt x="3" y="15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3" name="Line 282"/>
              <p:cNvSpPr>
                <a:spLocks noChangeShapeType="1"/>
              </p:cNvSpPr>
              <p:nvPr/>
            </p:nvSpPr>
            <p:spPr bwMode="auto">
              <a:xfrm>
                <a:off x="4107" y="3466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4" name="Line 283"/>
              <p:cNvSpPr>
                <a:spLocks noChangeShapeType="1"/>
              </p:cNvSpPr>
              <p:nvPr/>
            </p:nvSpPr>
            <p:spPr bwMode="auto">
              <a:xfrm flipH="1">
                <a:off x="4902" y="3466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5" name="Rectangle 284"/>
              <p:cNvSpPr>
                <a:spLocks noChangeArrowheads="1"/>
              </p:cNvSpPr>
              <p:nvPr/>
            </p:nvSpPr>
            <p:spPr bwMode="auto">
              <a:xfrm>
                <a:off x="3930" y="3473"/>
                <a:ext cx="2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6" name="Freeform 285"/>
              <p:cNvSpPr>
                <a:spLocks noEditPoints="1"/>
              </p:cNvSpPr>
              <p:nvPr/>
            </p:nvSpPr>
            <p:spPr bwMode="auto">
              <a:xfrm>
                <a:off x="3959" y="3434"/>
                <a:ext cx="48" cy="68"/>
              </a:xfrm>
              <a:custGeom>
                <a:avLst/>
                <a:gdLst>
                  <a:gd name="T0" fmla="*/ 31 w 48"/>
                  <a:gd name="T1" fmla="*/ 18 h 68"/>
                  <a:gd name="T2" fmla="*/ 11 w 48"/>
                  <a:gd name="T3" fmla="*/ 43 h 68"/>
                  <a:gd name="T4" fmla="*/ 31 w 48"/>
                  <a:gd name="T5" fmla="*/ 43 h 68"/>
                  <a:gd name="T6" fmla="*/ 31 w 48"/>
                  <a:gd name="T7" fmla="*/ 18 h 68"/>
                  <a:gd name="T8" fmla="*/ 34 w 48"/>
                  <a:gd name="T9" fmla="*/ 0 h 68"/>
                  <a:gd name="T10" fmla="*/ 40 w 48"/>
                  <a:gd name="T11" fmla="*/ 0 h 68"/>
                  <a:gd name="T12" fmla="*/ 40 w 48"/>
                  <a:gd name="T13" fmla="*/ 43 h 68"/>
                  <a:gd name="T14" fmla="*/ 48 w 48"/>
                  <a:gd name="T15" fmla="*/ 43 h 68"/>
                  <a:gd name="T16" fmla="*/ 48 w 48"/>
                  <a:gd name="T17" fmla="*/ 52 h 68"/>
                  <a:gd name="T18" fmla="*/ 40 w 48"/>
                  <a:gd name="T19" fmla="*/ 52 h 68"/>
                  <a:gd name="T20" fmla="*/ 40 w 48"/>
                  <a:gd name="T21" fmla="*/ 68 h 68"/>
                  <a:gd name="T22" fmla="*/ 31 w 48"/>
                  <a:gd name="T23" fmla="*/ 68 h 68"/>
                  <a:gd name="T24" fmla="*/ 31 w 48"/>
                  <a:gd name="T25" fmla="*/ 52 h 68"/>
                  <a:gd name="T26" fmla="*/ 0 w 48"/>
                  <a:gd name="T27" fmla="*/ 52 h 68"/>
                  <a:gd name="T28" fmla="*/ 0 w 48"/>
                  <a:gd name="T29" fmla="*/ 43 h 68"/>
                  <a:gd name="T30" fmla="*/ 34 w 48"/>
                  <a:gd name="T3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8">
                    <a:moveTo>
                      <a:pt x="31" y="18"/>
                    </a:moveTo>
                    <a:lnTo>
                      <a:pt x="11" y="43"/>
                    </a:lnTo>
                    <a:lnTo>
                      <a:pt x="31" y="43"/>
                    </a:lnTo>
                    <a:lnTo>
                      <a:pt x="31" y="18"/>
                    </a:lnTo>
                    <a:close/>
                    <a:moveTo>
                      <a:pt x="34" y="0"/>
                    </a:moveTo>
                    <a:lnTo>
                      <a:pt x="40" y="0"/>
                    </a:lnTo>
                    <a:lnTo>
                      <a:pt x="40" y="43"/>
                    </a:lnTo>
                    <a:lnTo>
                      <a:pt x="48" y="43"/>
                    </a:lnTo>
                    <a:lnTo>
                      <a:pt x="48" y="52"/>
                    </a:lnTo>
                    <a:lnTo>
                      <a:pt x="40" y="52"/>
                    </a:lnTo>
                    <a:lnTo>
                      <a:pt x="40" y="68"/>
                    </a:lnTo>
                    <a:lnTo>
                      <a:pt x="31" y="68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4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7" name="Freeform 286"/>
              <p:cNvSpPr>
                <a:spLocks noEditPoints="1"/>
              </p:cNvSpPr>
              <p:nvPr/>
            </p:nvSpPr>
            <p:spPr bwMode="auto">
              <a:xfrm>
                <a:off x="4015" y="3433"/>
                <a:ext cx="45" cy="70"/>
              </a:xfrm>
              <a:custGeom>
                <a:avLst/>
                <a:gdLst>
                  <a:gd name="T0" fmla="*/ 23 w 45"/>
                  <a:gd name="T1" fmla="*/ 8 h 70"/>
                  <a:gd name="T2" fmla="*/ 19 w 45"/>
                  <a:gd name="T3" fmla="*/ 9 h 70"/>
                  <a:gd name="T4" fmla="*/ 16 w 45"/>
                  <a:gd name="T5" fmla="*/ 11 h 70"/>
                  <a:gd name="T6" fmla="*/ 13 w 45"/>
                  <a:gd name="T7" fmla="*/ 13 h 70"/>
                  <a:gd name="T8" fmla="*/ 11 w 45"/>
                  <a:gd name="T9" fmla="*/ 21 h 70"/>
                  <a:gd name="T10" fmla="*/ 9 w 45"/>
                  <a:gd name="T11" fmla="*/ 35 h 70"/>
                  <a:gd name="T12" fmla="*/ 11 w 45"/>
                  <a:gd name="T13" fmla="*/ 49 h 70"/>
                  <a:gd name="T14" fmla="*/ 13 w 45"/>
                  <a:gd name="T15" fmla="*/ 57 h 70"/>
                  <a:gd name="T16" fmla="*/ 16 w 45"/>
                  <a:gd name="T17" fmla="*/ 60 h 70"/>
                  <a:gd name="T18" fmla="*/ 19 w 45"/>
                  <a:gd name="T19" fmla="*/ 61 h 70"/>
                  <a:gd name="T20" fmla="*/ 23 w 45"/>
                  <a:gd name="T21" fmla="*/ 62 h 70"/>
                  <a:gd name="T22" fmla="*/ 27 w 45"/>
                  <a:gd name="T23" fmla="*/ 61 h 70"/>
                  <a:gd name="T24" fmla="*/ 29 w 45"/>
                  <a:gd name="T25" fmla="*/ 60 h 70"/>
                  <a:gd name="T26" fmla="*/ 32 w 45"/>
                  <a:gd name="T27" fmla="*/ 57 h 70"/>
                  <a:gd name="T28" fmla="*/ 36 w 45"/>
                  <a:gd name="T29" fmla="*/ 49 h 70"/>
                  <a:gd name="T30" fmla="*/ 36 w 45"/>
                  <a:gd name="T31" fmla="*/ 35 h 70"/>
                  <a:gd name="T32" fmla="*/ 36 w 45"/>
                  <a:gd name="T33" fmla="*/ 21 h 70"/>
                  <a:gd name="T34" fmla="*/ 32 w 45"/>
                  <a:gd name="T35" fmla="*/ 13 h 70"/>
                  <a:gd name="T36" fmla="*/ 29 w 45"/>
                  <a:gd name="T37" fmla="*/ 11 h 70"/>
                  <a:gd name="T38" fmla="*/ 27 w 45"/>
                  <a:gd name="T39" fmla="*/ 9 h 70"/>
                  <a:gd name="T40" fmla="*/ 23 w 45"/>
                  <a:gd name="T41" fmla="*/ 8 h 70"/>
                  <a:gd name="T42" fmla="*/ 23 w 45"/>
                  <a:gd name="T43" fmla="*/ 0 h 70"/>
                  <a:gd name="T44" fmla="*/ 28 w 45"/>
                  <a:gd name="T45" fmla="*/ 1 h 70"/>
                  <a:gd name="T46" fmla="*/ 33 w 45"/>
                  <a:gd name="T47" fmla="*/ 3 h 70"/>
                  <a:gd name="T48" fmla="*/ 37 w 45"/>
                  <a:gd name="T49" fmla="*/ 5 h 70"/>
                  <a:gd name="T50" fmla="*/ 40 w 45"/>
                  <a:gd name="T51" fmla="*/ 9 h 70"/>
                  <a:gd name="T52" fmla="*/ 43 w 45"/>
                  <a:gd name="T53" fmla="*/ 13 h 70"/>
                  <a:gd name="T54" fmla="*/ 44 w 45"/>
                  <a:gd name="T55" fmla="*/ 19 h 70"/>
                  <a:gd name="T56" fmla="*/ 45 w 45"/>
                  <a:gd name="T57" fmla="*/ 24 h 70"/>
                  <a:gd name="T58" fmla="*/ 45 w 45"/>
                  <a:gd name="T59" fmla="*/ 29 h 70"/>
                  <a:gd name="T60" fmla="*/ 45 w 45"/>
                  <a:gd name="T61" fmla="*/ 35 h 70"/>
                  <a:gd name="T62" fmla="*/ 45 w 45"/>
                  <a:gd name="T63" fmla="*/ 43 h 70"/>
                  <a:gd name="T64" fmla="*/ 44 w 45"/>
                  <a:gd name="T65" fmla="*/ 49 h 70"/>
                  <a:gd name="T66" fmla="*/ 43 w 45"/>
                  <a:gd name="T67" fmla="*/ 55 h 70"/>
                  <a:gd name="T68" fmla="*/ 41 w 45"/>
                  <a:gd name="T69" fmla="*/ 60 h 70"/>
                  <a:gd name="T70" fmla="*/ 39 w 45"/>
                  <a:gd name="T71" fmla="*/ 64 h 70"/>
                  <a:gd name="T72" fmla="*/ 36 w 45"/>
                  <a:gd name="T73" fmla="*/ 66 h 70"/>
                  <a:gd name="T74" fmla="*/ 32 w 45"/>
                  <a:gd name="T75" fmla="*/ 68 h 70"/>
                  <a:gd name="T76" fmla="*/ 28 w 45"/>
                  <a:gd name="T77" fmla="*/ 69 h 70"/>
                  <a:gd name="T78" fmla="*/ 23 w 45"/>
                  <a:gd name="T79" fmla="*/ 70 h 70"/>
                  <a:gd name="T80" fmla="*/ 17 w 45"/>
                  <a:gd name="T81" fmla="*/ 69 h 70"/>
                  <a:gd name="T82" fmla="*/ 12 w 45"/>
                  <a:gd name="T83" fmla="*/ 68 h 70"/>
                  <a:gd name="T84" fmla="*/ 7 w 45"/>
                  <a:gd name="T85" fmla="*/ 64 h 70"/>
                  <a:gd name="T86" fmla="*/ 3 w 45"/>
                  <a:gd name="T87" fmla="*/ 52 h 70"/>
                  <a:gd name="T88" fmla="*/ 0 w 45"/>
                  <a:gd name="T89" fmla="*/ 35 h 70"/>
                  <a:gd name="T90" fmla="*/ 0 w 45"/>
                  <a:gd name="T91" fmla="*/ 28 h 70"/>
                  <a:gd name="T92" fmla="*/ 1 w 45"/>
                  <a:gd name="T93" fmla="*/ 21 h 70"/>
                  <a:gd name="T94" fmla="*/ 3 w 45"/>
                  <a:gd name="T95" fmla="*/ 16 h 70"/>
                  <a:gd name="T96" fmla="*/ 5 w 45"/>
                  <a:gd name="T97" fmla="*/ 11 h 70"/>
                  <a:gd name="T98" fmla="*/ 7 w 45"/>
                  <a:gd name="T99" fmla="*/ 7 h 70"/>
                  <a:gd name="T100" fmla="*/ 11 w 45"/>
                  <a:gd name="T101" fmla="*/ 4 h 70"/>
                  <a:gd name="T102" fmla="*/ 13 w 45"/>
                  <a:gd name="T103" fmla="*/ 1 h 70"/>
                  <a:gd name="T104" fmla="*/ 19 w 45"/>
                  <a:gd name="T105" fmla="*/ 0 h 70"/>
                  <a:gd name="T106" fmla="*/ 23 w 45"/>
                  <a:gd name="T10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" h="70">
                    <a:moveTo>
                      <a:pt x="23" y="8"/>
                    </a:moveTo>
                    <a:lnTo>
                      <a:pt x="19" y="9"/>
                    </a:lnTo>
                    <a:lnTo>
                      <a:pt x="16" y="11"/>
                    </a:lnTo>
                    <a:lnTo>
                      <a:pt x="13" y="13"/>
                    </a:lnTo>
                    <a:lnTo>
                      <a:pt x="11" y="21"/>
                    </a:lnTo>
                    <a:lnTo>
                      <a:pt x="9" y="35"/>
                    </a:lnTo>
                    <a:lnTo>
                      <a:pt x="11" y="49"/>
                    </a:lnTo>
                    <a:lnTo>
                      <a:pt x="13" y="57"/>
                    </a:lnTo>
                    <a:lnTo>
                      <a:pt x="16" y="60"/>
                    </a:lnTo>
                    <a:lnTo>
                      <a:pt x="19" y="61"/>
                    </a:lnTo>
                    <a:lnTo>
                      <a:pt x="23" y="62"/>
                    </a:lnTo>
                    <a:lnTo>
                      <a:pt x="27" y="61"/>
                    </a:lnTo>
                    <a:lnTo>
                      <a:pt x="29" y="60"/>
                    </a:lnTo>
                    <a:lnTo>
                      <a:pt x="32" y="57"/>
                    </a:lnTo>
                    <a:lnTo>
                      <a:pt x="36" y="49"/>
                    </a:lnTo>
                    <a:lnTo>
                      <a:pt x="36" y="35"/>
                    </a:lnTo>
                    <a:lnTo>
                      <a:pt x="36" y="21"/>
                    </a:lnTo>
                    <a:lnTo>
                      <a:pt x="32" y="13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3" y="8"/>
                    </a:lnTo>
                    <a:close/>
                    <a:moveTo>
                      <a:pt x="23" y="0"/>
                    </a:moveTo>
                    <a:lnTo>
                      <a:pt x="28" y="1"/>
                    </a:lnTo>
                    <a:lnTo>
                      <a:pt x="33" y="3"/>
                    </a:lnTo>
                    <a:lnTo>
                      <a:pt x="37" y="5"/>
                    </a:lnTo>
                    <a:lnTo>
                      <a:pt x="40" y="9"/>
                    </a:lnTo>
                    <a:lnTo>
                      <a:pt x="43" y="13"/>
                    </a:lnTo>
                    <a:lnTo>
                      <a:pt x="44" y="19"/>
                    </a:lnTo>
                    <a:lnTo>
                      <a:pt x="45" y="24"/>
                    </a:lnTo>
                    <a:lnTo>
                      <a:pt x="45" y="29"/>
                    </a:lnTo>
                    <a:lnTo>
                      <a:pt x="45" y="35"/>
                    </a:lnTo>
                    <a:lnTo>
                      <a:pt x="45" y="43"/>
                    </a:lnTo>
                    <a:lnTo>
                      <a:pt x="44" y="49"/>
                    </a:lnTo>
                    <a:lnTo>
                      <a:pt x="43" y="55"/>
                    </a:lnTo>
                    <a:lnTo>
                      <a:pt x="41" y="60"/>
                    </a:lnTo>
                    <a:lnTo>
                      <a:pt x="39" y="64"/>
                    </a:lnTo>
                    <a:lnTo>
                      <a:pt x="36" y="66"/>
                    </a:lnTo>
                    <a:lnTo>
                      <a:pt x="32" y="68"/>
                    </a:lnTo>
                    <a:lnTo>
                      <a:pt x="28" y="69"/>
                    </a:lnTo>
                    <a:lnTo>
                      <a:pt x="23" y="70"/>
                    </a:lnTo>
                    <a:lnTo>
                      <a:pt x="17" y="69"/>
                    </a:lnTo>
                    <a:lnTo>
                      <a:pt x="12" y="68"/>
                    </a:lnTo>
                    <a:lnTo>
                      <a:pt x="7" y="64"/>
                    </a:lnTo>
                    <a:lnTo>
                      <a:pt x="3" y="5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1" y="21"/>
                    </a:lnTo>
                    <a:lnTo>
                      <a:pt x="3" y="16"/>
                    </a:lnTo>
                    <a:lnTo>
                      <a:pt x="5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8" name="Line 287"/>
              <p:cNvSpPr>
                <a:spLocks noChangeShapeType="1"/>
              </p:cNvSpPr>
              <p:nvPr/>
            </p:nvSpPr>
            <p:spPr bwMode="auto">
              <a:xfrm>
                <a:off x="4107" y="3253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39" name="Line 288"/>
              <p:cNvSpPr>
                <a:spLocks noChangeShapeType="1"/>
              </p:cNvSpPr>
              <p:nvPr/>
            </p:nvSpPr>
            <p:spPr bwMode="auto">
              <a:xfrm flipH="1">
                <a:off x="4902" y="3253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0" name="Rectangle 289"/>
              <p:cNvSpPr>
                <a:spLocks noChangeArrowheads="1"/>
              </p:cNvSpPr>
              <p:nvPr/>
            </p:nvSpPr>
            <p:spPr bwMode="auto">
              <a:xfrm>
                <a:off x="3930" y="3260"/>
                <a:ext cx="2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1" name="Freeform 290"/>
              <p:cNvSpPr>
                <a:spLocks/>
              </p:cNvSpPr>
              <p:nvPr/>
            </p:nvSpPr>
            <p:spPr bwMode="auto">
              <a:xfrm>
                <a:off x="3962" y="3220"/>
                <a:ext cx="45" cy="69"/>
              </a:xfrm>
              <a:custGeom>
                <a:avLst/>
                <a:gdLst>
                  <a:gd name="T0" fmla="*/ 23 w 45"/>
                  <a:gd name="T1" fmla="*/ 0 h 69"/>
                  <a:gd name="T2" fmla="*/ 28 w 45"/>
                  <a:gd name="T3" fmla="*/ 0 h 69"/>
                  <a:gd name="T4" fmla="*/ 33 w 45"/>
                  <a:gd name="T5" fmla="*/ 2 h 69"/>
                  <a:gd name="T6" fmla="*/ 37 w 45"/>
                  <a:gd name="T7" fmla="*/ 5 h 69"/>
                  <a:gd name="T8" fmla="*/ 41 w 45"/>
                  <a:gd name="T9" fmla="*/ 9 h 69"/>
                  <a:gd name="T10" fmla="*/ 43 w 45"/>
                  <a:gd name="T11" fmla="*/ 13 h 69"/>
                  <a:gd name="T12" fmla="*/ 44 w 45"/>
                  <a:gd name="T13" fmla="*/ 18 h 69"/>
                  <a:gd name="T14" fmla="*/ 43 w 45"/>
                  <a:gd name="T15" fmla="*/ 22 h 69"/>
                  <a:gd name="T16" fmla="*/ 43 w 45"/>
                  <a:gd name="T17" fmla="*/ 26 h 69"/>
                  <a:gd name="T18" fmla="*/ 40 w 45"/>
                  <a:gd name="T19" fmla="*/ 30 h 69"/>
                  <a:gd name="T20" fmla="*/ 37 w 45"/>
                  <a:gd name="T21" fmla="*/ 34 h 69"/>
                  <a:gd name="T22" fmla="*/ 35 w 45"/>
                  <a:gd name="T23" fmla="*/ 38 h 69"/>
                  <a:gd name="T24" fmla="*/ 29 w 45"/>
                  <a:gd name="T25" fmla="*/ 42 h 69"/>
                  <a:gd name="T26" fmla="*/ 25 w 45"/>
                  <a:gd name="T27" fmla="*/ 46 h 69"/>
                  <a:gd name="T28" fmla="*/ 20 w 45"/>
                  <a:gd name="T29" fmla="*/ 50 h 69"/>
                  <a:gd name="T30" fmla="*/ 17 w 45"/>
                  <a:gd name="T31" fmla="*/ 53 h 69"/>
                  <a:gd name="T32" fmla="*/ 15 w 45"/>
                  <a:gd name="T33" fmla="*/ 54 h 69"/>
                  <a:gd name="T34" fmla="*/ 11 w 45"/>
                  <a:gd name="T35" fmla="*/ 60 h 69"/>
                  <a:gd name="T36" fmla="*/ 45 w 45"/>
                  <a:gd name="T37" fmla="*/ 60 h 69"/>
                  <a:gd name="T38" fmla="*/ 45 w 45"/>
                  <a:gd name="T39" fmla="*/ 69 h 69"/>
                  <a:gd name="T40" fmla="*/ 0 w 45"/>
                  <a:gd name="T41" fmla="*/ 69 h 69"/>
                  <a:gd name="T42" fmla="*/ 0 w 45"/>
                  <a:gd name="T43" fmla="*/ 62 h 69"/>
                  <a:gd name="T44" fmla="*/ 3 w 45"/>
                  <a:gd name="T45" fmla="*/ 57 h 69"/>
                  <a:gd name="T46" fmla="*/ 5 w 45"/>
                  <a:gd name="T47" fmla="*/ 53 h 69"/>
                  <a:gd name="T48" fmla="*/ 9 w 45"/>
                  <a:gd name="T49" fmla="*/ 48 h 69"/>
                  <a:gd name="T50" fmla="*/ 16 w 45"/>
                  <a:gd name="T51" fmla="*/ 42 h 69"/>
                  <a:gd name="T52" fmla="*/ 23 w 45"/>
                  <a:gd name="T53" fmla="*/ 37 h 69"/>
                  <a:gd name="T54" fmla="*/ 28 w 45"/>
                  <a:gd name="T55" fmla="*/ 32 h 69"/>
                  <a:gd name="T56" fmla="*/ 31 w 45"/>
                  <a:gd name="T57" fmla="*/ 28 h 69"/>
                  <a:gd name="T58" fmla="*/ 33 w 45"/>
                  <a:gd name="T59" fmla="*/ 24 h 69"/>
                  <a:gd name="T60" fmla="*/ 35 w 45"/>
                  <a:gd name="T61" fmla="*/ 18 h 69"/>
                  <a:gd name="T62" fmla="*/ 33 w 45"/>
                  <a:gd name="T63" fmla="*/ 14 h 69"/>
                  <a:gd name="T64" fmla="*/ 31 w 45"/>
                  <a:gd name="T65" fmla="*/ 10 h 69"/>
                  <a:gd name="T66" fmla="*/ 27 w 45"/>
                  <a:gd name="T67" fmla="*/ 8 h 69"/>
                  <a:gd name="T68" fmla="*/ 23 w 45"/>
                  <a:gd name="T69" fmla="*/ 8 h 69"/>
                  <a:gd name="T70" fmla="*/ 19 w 45"/>
                  <a:gd name="T71" fmla="*/ 8 h 69"/>
                  <a:gd name="T72" fmla="*/ 16 w 45"/>
                  <a:gd name="T73" fmla="*/ 9 h 69"/>
                  <a:gd name="T74" fmla="*/ 13 w 45"/>
                  <a:gd name="T75" fmla="*/ 10 h 69"/>
                  <a:gd name="T76" fmla="*/ 11 w 45"/>
                  <a:gd name="T77" fmla="*/ 13 h 69"/>
                  <a:gd name="T78" fmla="*/ 11 w 45"/>
                  <a:gd name="T79" fmla="*/ 16 h 69"/>
                  <a:gd name="T80" fmla="*/ 9 w 45"/>
                  <a:gd name="T81" fmla="*/ 20 h 69"/>
                  <a:gd name="T82" fmla="*/ 0 w 45"/>
                  <a:gd name="T83" fmla="*/ 18 h 69"/>
                  <a:gd name="T84" fmla="*/ 1 w 45"/>
                  <a:gd name="T85" fmla="*/ 13 h 69"/>
                  <a:gd name="T86" fmla="*/ 4 w 45"/>
                  <a:gd name="T87" fmla="*/ 8 h 69"/>
                  <a:gd name="T88" fmla="*/ 7 w 45"/>
                  <a:gd name="T89" fmla="*/ 4 h 69"/>
                  <a:gd name="T90" fmla="*/ 12 w 45"/>
                  <a:gd name="T91" fmla="*/ 1 h 69"/>
                  <a:gd name="T92" fmla="*/ 16 w 45"/>
                  <a:gd name="T93" fmla="*/ 0 h 69"/>
                  <a:gd name="T94" fmla="*/ 23 w 45"/>
                  <a:gd name="T9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" h="69">
                    <a:moveTo>
                      <a:pt x="23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7" y="5"/>
                    </a:lnTo>
                    <a:lnTo>
                      <a:pt x="41" y="9"/>
                    </a:lnTo>
                    <a:lnTo>
                      <a:pt x="43" y="13"/>
                    </a:lnTo>
                    <a:lnTo>
                      <a:pt x="44" y="18"/>
                    </a:lnTo>
                    <a:lnTo>
                      <a:pt x="43" y="22"/>
                    </a:lnTo>
                    <a:lnTo>
                      <a:pt x="43" y="26"/>
                    </a:lnTo>
                    <a:lnTo>
                      <a:pt x="40" y="30"/>
                    </a:lnTo>
                    <a:lnTo>
                      <a:pt x="37" y="34"/>
                    </a:lnTo>
                    <a:lnTo>
                      <a:pt x="35" y="38"/>
                    </a:lnTo>
                    <a:lnTo>
                      <a:pt x="29" y="42"/>
                    </a:lnTo>
                    <a:lnTo>
                      <a:pt x="25" y="46"/>
                    </a:lnTo>
                    <a:lnTo>
                      <a:pt x="20" y="50"/>
                    </a:lnTo>
                    <a:lnTo>
                      <a:pt x="17" y="53"/>
                    </a:lnTo>
                    <a:lnTo>
                      <a:pt x="15" y="54"/>
                    </a:lnTo>
                    <a:lnTo>
                      <a:pt x="11" y="60"/>
                    </a:lnTo>
                    <a:lnTo>
                      <a:pt x="45" y="60"/>
                    </a:lnTo>
                    <a:lnTo>
                      <a:pt x="45" y="69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5" y="53"/>
                    </a:lnTo>
                    <a:lnTo>
                      <a:pt x="9" y="48"/>
                    </a:lnTo>
                    <a:lnTo>
                      <a:pt x="16" y="42"/>
                    </a:lnTo>
                    <a:lnTo>
                      <a:pt x="23" y="37"/>
                    </a:lnTo>
                    <a:lnTo>
                      <a:pt x="28" y="32"/>
                    </a:lnTo>
                    <a:lnTo>
                      <a:pt x="31" y="28"/>
                    </a:lnTo>
                    <a:lnTo>
                      <a:pt x="33" y="24"/>
                    </a:lnTo>
                    <a:lnTo>
                      <a:pt x="35" y="18"/>
                    </a:lnTo>
                    <a:lnTo>
                      <a:pt x="33" y="14"/>
                    </a:lnTo>
                    <a:lnTo>
                      <a:pt x="31" y="10"/>
                    </a:lnTo>
                    <a:lnTo>
                      <a:pt x="27" y="8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6" y="9"/>
                    </a:lnTo>
                    <a:lnTo>
                      <a:pt x="13" y="10"/>
                    </a:lnTo>
                    <a:lnTo>
                      <a:pt x="11" y="13"/>
                    </a:lnTo>
                    <a:lnTo>
                      <a:pt x="11" y="16"/>
                    </a:lnTo>
                    <a:lnTo>
                      <a:pt x="9" y="20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4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2" name="Freeform 291"/>
              <p:cNvSpPr>
                <a:spLocks noEditPoints="1"/>
              </p:cNvSpPr>
              <p:nvPr/>
            </p:nvSpPr>
            <p:spPr bwMode="auto">
              <a:xfrm>
                <a:off x="4015" y="3220"/>
                <a:ext cx="45" cy="69"/>
              </a:xfrm>
              <a:custGeom>
                <a:avLst/>
                <a:gdLst>
                  <a:gd name="T0" fmla="*/ 23 w 45"/>
                  <a:gd name="T1" fmla="*/ 8 h 69"/>
                  <a:gd name="T2" fmla="*/ 19 w 45"/>
                  <a:gd name="T3" fmla="*/ 8 h 69"/>
                  <a:gd name="T4" fmla="*/ 16 w 45"/>
                  <a:gd name="T5" fmla="*/ 9 h 69"/>
                  <a:gd name="T6" fmla="*/ 13 w 45"/>
                  <a:gd name="T7" fmla="*/ 12 h 69"/>
                  <a:gd name="T8" fmla="*/ 11 w 45"/>
                  <a:gd name="T9" fmla="*/ 21 h 69"/>
                  <a:gd name="T10" fmla="*/ 9 w 45"/>
                  <a:gd name="T11" fmla="*/ 34 h 69"/>
                  <a:gd name="T12" fmla="*/ 11 w 45"/>
                  <a:gd name="T13" fmla="*/ 48 h 69"/>
                  <a:gd name="T14" fmla="*/ 13 w 45"/>
                  <a:gd name="T15" fmla="*/ 56 h 69"/>
                  <a:gd name="T16" fmla="*/ 16 w 45"/>
                  <a:gd name="T17" fmla="*/ 60 h 69"/>
                  <a:gd name="T18" fmla="*/ 19 w 45"/>
                  <a:gd name="T19" fmla="*/ 61 h 69"/>
                  <a:gd name="T20" fmla="*/ 23 w 45"/>
                  <a:gd name="T21" fmla="*/ 61 h 69"/>
                  <a:gd name="T22" fmla="*/ 27 w 45"/>
                  <a:gd name="T23" fmla="*/ 61 h 69"/>
                  <a:gd name="T24" fmla="*/ 29 w 45"/>
                  <a:gd name="T25" fmla="*/ 60 h 69"/>
                  <a:gd name="T26" fmla="*/ 32 w 45"/>
                  <a:gd name="T27" fmla="*/ 56 h 69"/>
                  <a:gd name="T28" fmla="*/ 36 w 45"/>
                  <a:gd name="T29" fmla="*/ 48 h 69"/>
                  <a:gd name="T30" fmla="*/ 36 w 45"/>
                  <a:gd name="T31" fmla="*/ 34 h 69"/>
                  <a:gd name="T32" fmla="*/ 36 w 45"/>
                  <a:gd name="T33" fmla="*/ 21 h 69"/>
                  <a:gd name="T34" fmla="*/ 32 w 45"/>
                  <a:gd name="T35" fmla="*/ 13 h 69"/>
                  <a:gd name="T36" fmla="*/ 29 w 45"/>
                  <a:gd name="T37" fmla="*/ 10 h 69"/>
                  <a:gd name="T38" fmla="*/ 27 w 45"/>
                  <a:gd name="T39" fmla="*/ 8 h 69"/>
                  <a:gd name="T40" fmla="*/ 23 w 45"/>
                  <a:gd name="T41" fmla="*/ 8 h 69"/>
                  <a:gd name="T42" fmla="*/ 23 w 45"/>
                  <a:gd name="T43" fmla="*/ 0 h 69"/>
                  <a:gd name="T44" fmla="*/ 28 w 45"/>
                  <a:gd name="T45" fmla="*/ 0 h 69"/>
                  <a:gd name="T46" fmla="*/ 33 w 45"/>
                  <a:gd name="T47" fmla="*/ 1 h 69"/>
                  <a:gd name="T48" fmla="*/ 37 w 45"/>
                  <a:gd name="T49" fmla="*/ 4 h 69"/>
                  <a:gd name="T50" fmla="*/ 40 w 45"/>
                  <a:gd name="T51" fmla="*/ 8 h 69"/>
                  <a:gd name="T52" fmla="*/ 43 w 45"/>
                  <a:gd name="T53" fmla="*/ 13 h 69"/>
                  <a:gd name="T54" fmla="*/ 44 w 45"/>
                  <a:gd name="T55" fmla="*/ 18 h 69"/>
                  <a:gd name="T56" fmla="*/ 45 w 45"/>
                  <a:gd name="T57" fmla="*/ 22 h 69"/>
                  <a:gd name="T58" fmla="*/ 45 w 45"/>
                  <a:gd name="T59" fmla="*/ 28 h 69"/>
                  <a:gd name="T60" fmla="*/ 45 w 45"/>
                  <a:gd name="T61" fmla="*/ 34 h 69"/>
                  <a:gd name="T62" fmla="*/ 45 w 45"/>
                  <a:gd name="T63" fmla="*/ 42 h 69"/>
                  <a:gd name="T64" fmla="*/ 44 w 45"/>
                  <a:gd name="T65" fmla="*/ 49 h 69"/>
                  <a:gd name="T66" fmla="*/ 43 w 45"/>
                  <a:gd name="T67" fmla="*/ 54 h 69"/>
                  <a:gd name="T68" fmla="*/ 41 w 45"/>
                  <a:gd name="T69" fmla="*/ 58 h 69"/>
                  <a:gd name="T70" fmla="*/ 39 w 45"/>
                  <a:gd name="T71" fmla="*/ 62 h 69"/>
                  <a:gd name="T72" fmla="*/ 36 w 45"/>
                  <a:gd name="T73" fmla="*/ 65 h 69"/>
                  <a:gd name="T74" fmla="*/ 32 w 45"/>
                  <a:gd name="T75" fmla="*/ 68 h 69"/>
                  <a:gd name="T76" fmla="*/ 28 w 45"/>
                  <a:gd name="T77" fmla="*/ 69 h 69"/>
                  <a:gd name="T78" fmla="*/ 23 w 45"/>
                  <a:gd name="T79" fmla="*/ 69 h 69"/>
                  <a:gd name="T80" fmla="*/ 17 w 45"/>
                  <a:gd name="T81" fmla="*/ 69 h 69"/>
                  <a:gd name="T82" fmla="*/ 12 w 45"/>
                  <a:gd name="T83" fmla="*/ 66 h 69"/>
                  <a:gd name="T84" fmla="*/ 7 w 45"/>
                  <a:gd name="T85" fmla="*/ 62 h 69"/>
                  <a:gd name="T86" fmla="*/ 3 w 45"/>
                  <a:gd name="T87" fmla="*/ 52 h 69"/>
                  <a:gd name="T88" fmla="*/ 0 w 45"/>
                  <a:gd name="T89" fmla="*/ 34 h 69"/>
                  <a:gd name="T90" fmla="*/ 0 w 45"/>
                  <a:gd name="T91" fmla="*/ 26 h 69"/>
                  <a:gd name="T92" fmla="*/ 1 w 45"/>
                  <a:gd name="T93" fmla="*/ 20 h 69"/>
                  <a:gd name="T94" fmla="*/ 3 w 45"/>
                  <a:gd name="T95" fmla="*/ 14 h 69"/>
                  <a:gd name="T96" fmla="*/ 5 w 45"/>
                  <a:gd name="T97" fmla="*/ 10 h 69"/>
                  <a:gd name="T98" fmla="*/ 7 w 45"/>
                  <a:gd name="T99" fmla="*/ 6 h 69"/>
                  <a:gd name="T100" fmla="*/ 11 w 45"/>
                  <a:gd name="T101" fmla="*/ 4 h 69"/>
                  <a:gd name="T102" fmla="*/ 13 w 45"/>
                  <a:gd name="T103" fmla="*/ 1 h 69"/>
                  <a:gd name="T104" fmla="*/ 19 w 45"/>
                  <a:gd name="T105" fmla="*/ 0 h 69"/>
                  <a:gd name="T106" fmla="*/ 23 w 45"/>
                  <a:gd name="T10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" h="69">
                    <a:moveTo>
                      <a:pt x="23" y="8"/>
                    </a:moveTo>
                    <a:lnTo>
                      <a:pt x="19" y="8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1" y="21"/>
                    </a:lnTo>
                    <a:lnTo>
                      <a:pt x="9" y="34"/>
                    </a:lnTo>
                    <a:lnTo>
                      <a:pt x="11" y="48"/>
                    </a:lnTo>
                    <a:lnTo>
                      <a:pt x="13" y="56"/>
                    </a:lnTo>
                    <a:lnTo>
                      <a:pt x="16" y="60"/>
                    </a:lnTo>
                    <a:lnTo>
                      <a:pt x="19" y="61"/>
                    </a:lnTo>
                    <a:lnTo>
                      <a:pt x="23" y="61"/>
                    </a:lnTo>
                    <a:lnTo>
                      <a:pt x="27" y="61"/>
                    </a:lnTo>
                    <a:lnTo>
                      <a:pt x="29" y="60"/>
                    </a:lnTo>
                    <a:lnTo>
                      <a:pt x="32" y="56"/>
                    </a:lnTo>
                    <a:lnTo>
                      <a:pt x="36" y="48"/>
                    </a:lnTo>
                    <a:lnTo>
                      <a:pt x="36" y="34"/>
                    </a:lnTo>
                    <a:lnTo>
                      <a:pt x="36" y="21"/>
                    </a:lnTo>
                    <a:lnTo>
                      <a:pt x="32" y="13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3" y="8"/>
                    </a:lnTo>
                    <a:close/>
                    <a:moveTo>
                      <a:pt x="23" y="0"/>
                    </a:moveTo>
                    <a:lnTo>
                      <a:pt x="28" y="0"/>
                    </a:lnTo>
                    <a:lnTo>
                      <a:pt x="33" y="1"/>
                    </a:lnTo>
                    <a:lnTo>
                      <a:pt x="37" y="4"/>
                    </a:lnTo>
                    <a:lnTo>
                      <a:pt x="40" y="8"/>
                    </a:lnTo>
                    <a:lnTo>
                      <a:pt x="43" y="13"/>
                    </a:lnTo>
                    <a:lnTo>
                      <a:pt x="44" y="18"/>
                    </a:lnTo>
                    <a:lnTo>
                      <a:pt x="45" y="22"/>
                    </a:lnTo>
                    <a:lnTo>
                      <a:pt x="45" y="28"/>
                    </a:lnTo>
                    <a:lnTo>
                      <a:pt x="45" y="34"/>
                    </a:lnTo>
                    <a:lnTo>
                      <a:pt x="45" y="42"/>
                    </a:lnTo>
                    <a:lnTo>
                      <a:pt x="44" y="49"/>
                    </a:lnTo>
                    <a:lnTo>
                      <a:pt x="43" y="54"/>
                    </a:lnTo>
                    <a:lnTo>
                      <a:pt x="41" y="58"/>
                    </a:lnTo>
                    <a:lnTo>
                      <a:pt x="39" y="62"/>
                    </a:lnTo>
                    <a:lnTo>
                      <a:pt x="36" y="65"/>
                    </a:lnTo>
                    <a:lnTo>
                      <a:pt x="32" y="68"/>
                    </a:lnTo>
                    <a:lnTo>
                      <a:pt x="28" y="69"/>
                    </a:lnTo>
                    <a:lnTo>
                      <a:pt x="23" y="69"/>
                    </a:lnTo>
                    <a:lnTo>
                      <a:pt x="17" y="69"/>
                    </a:lnTo>
                    <a:lnTo>
                      <a:pt x="12" y="66"/>
                    </a:lnTo>
                    <a:lnTo>
                      <a:pt x="7" y="62"/>
                    </a:lnTo>
                    <a:lnTo>
                      <a:pt x="3" y="52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1" y="20"/>
                    </a:lnTo>
                    <a:lnTo>
                      <a:pt x="3" y="14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3" name="Line 292"/>
              <p:cNvSpPr>
                <a:spLocks noChangeShapeType="1"/>
              </p:cNvSpPr>
              <p:nvPr/>
            </p:nvSpPr>
            <p:spPr bwMode="auto">
              <a:xfrm>
                <a:off x="4107" y="3039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4" name="Line 293"/>
              <p:cNvSpPr>
                <a:spLocks noChangeShapeType="1"/>
              </p:cNvSpPr>
              <p:nvPr/>
            </p:nvSpPr>
            <p:spPr bwMode="auto">
              <a:xfrm flipH="1">
                <a:off x="4902" y="3039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5" name="Freeform 294"/>
              <p:cNvSpPr>
                <a:spLocks noEditPoints="1"/>
              </p:cNvSpPr>
              <p:nvPr/>
            </p:nvSpPr>
            <p:spPr bwMode="auto">
              <a:xfrm>
                <a:off x="4040" y="3005"/>
                <a:ext cx="44" cy="71"/>
              </a:xfrm>
              <a:custGeom>
                <a:avLst/>
                <a:gdLst>
                  <a:gd name="T0" fmla="*/ 23 w 44"/>
                  <a:gd name="T1" fmla="*/ 8 h 71"/>
                  <a:gd name="T2" fmla="*/ 19 w 44"/>
                  <a:gd name="T3" fmla="*/ 10 h 71"/>
                  <a:gd name="T4" fmla="*/ 15 w 44"/>
                  <a:gd name="T5" fmla="*/ 11 h 71"/>
                  <a:gd name="T6" fmla="*/ 12 w 44"/>
                  <a:gd name="T7" fmla="*/ 14 h 71"/>
                  <a:gd name="T8" fmla="*/ 10 w 44"/>
                  <a:gd name="T9" fmla="*/ 22 h 71"/>
                  <a:gd name="T10" fmla="*/ 8 w 44"/>
                  <a:gd name="T11" fmla="*/ 36 h 71"/>
                  <a:gd name="T12" fmla="*/ 10 w 44"/>
                  <a:gd name="T13" fmla="*/ 50 h 71"/>
                  <a:gd name="T14" fmla="*/ 12 w 44"/>
                  <a:gd name="T15" fmla="*/ 58 h 71"/>
                  <a:gd name="T16" fmla="*/ 15 w 44"/>
                  <a:gd name="T17" fmla="*/ 60 h 71"/>
                  <a:gd name="T18" fmla="*/ 19 w 44"/>
                  <a:gd name="T19" fmla="*/ 62 h 71"/>
                  <a:gd name="T20" fmla="*/ 23 w 44"/>
                  <a:gd name="T21" fmla="*/ 63 h 71"/>
                  <a:gd name="T22" fmla="*/ 26 w 44"/>
                  <a:gd name="T23" fmla="*/ 62 h 71"/>
                  <a:gd name="T24" fmla="*/ 30 w 44"/>
                  <a:gd name="T25" fmla="*/ 60 h 71"/>
                  <a:gd name="T26" fmla="*/ 32 w 44"/>
                  <a:gd name="T27" fmla="*/ 58 h 71"/>
                  <a:gd name="T28" fmla="*/ 35 w 44"/>
                  <a:gd name="T29" fmla="*/ 50 h 71"/>
                  <a:gd name="T30" fmla="*/ 36 w 44"/>
                  <a:gd name="T31" fmla="*/ 36 h 71"/>
                  <a:gd name="T32" fmla="*/ 35 w 44"/>
                  <a:gd name="T33" fmla="*/ 22 h 71"/>
                  <a:gd name="T34" fmla="*/ 32 w 44"/>
                  <a:gd name="T35" fmla="*/ 14 h 71"/>
                  <a:gd name="T36" fmla="*/ 30 w 44"/>
                  <a:gd name="T37" fmla="*/ 11 h 71"/>
                  <a:gd name="T38" fmla="*/ 26 w 44"/>
                  <a:gd name="T39" fmla="*/ 10 h 71"/>
                  <a:gd name="T40" fmla="*/ 23 w 44"/>
                  <a:gd name="T41" fmla="*/ 8 h 71"/>
                  <a:gd name="T42" fmla="*/ 23 w 44"/>
                  <a:gd name="T43" fmla="*/ 0 h 71"/>
                  <a:gd name="T44" fmla="*/ 28 w 44"/>
                  <a:gd name="T45" fmla="*/ 2 h 71"/>
                  <a:gd name="T46" fmla="*/ 32 w 44"/>
                  <a:gd name="T47" fmla="*/ 3 h 71"/>
                  <a:gd name="T48" fmla="*/ 36 w 44"/>
                  <a:gd name="T49" fmla="*/ 6 h 71"/>
                  <a:gd name="T50" fmla="*/ 39 w 44"/>
                  <a:gd name="T51" fmla="*/ 10 h 71"/>
                  <a:gd name="T52" fmla="*/ 42 w 44"/>
                  <a:gd name="T53" fmla="*/ 14 h 71"/>
                  <a:gd name="T54" fmla="*/ 43 w 44"/>
                  <a:gd name="T55" fmla="*/ 19 h 71"/>
                  <a:gd name="T56" fmla="*/ 44 w 44"/>
                  <a:gd name="T57" fmla="*/ 24 h 71"/>
                  <a:gd name="T58" fmla="*/ 44 w 44"/>
                  <a:gd name="T59" fmla="*/ 30 h 71"/>
                  <a:gd name="T60" fmla="*/ 44 w 44"/>
                  <a:gd name="T61" fmla="*/ 36 h 71"/>
                  <a:gd name="T62" fmla="*/ 44 w 44"/>
                  <a:gd name="T63" fmla="*/ 43 h 71"/>
                  <a:gd name="T64" fmla="*/ 44 w 44"/>
                  <a:gd name="T65" fmla="*/ 50 h 71"/>
                  <a:gd name="T66" fmla="*/ 43 w 44"/>
                  <a:gd name="T67" fmla="*/ 55 h 71"/>
                  <a:gd name="T68" fmla="*/ 40 w 44"/>
                  <a:gd name="T69" fmla="*/ 60 h 71"/>
                  <a:gd name="T70" fmla="*/ 38 w 44"/>
                  <a:gd name="T71" fmla="*/ 64 h 71"/>
                  <a:gd name="T72" fmla="*/ 35 w 44"/>
                  <a:gd name="T73" fmla="*/ 67 h 71"/>
                  <a:gd name="T74" fmla="*/ 31 w 44"/>
                  <a:gd name="T75" fmla="*/ 70 h 71"/>
                  <a:gd name="T76" fmla="*/ 27 w 44"/>
                  <a:gd name="T77" fmla="*/ 71 h 71"/>
                  <a:gd name="T78" fmla="*/ 23 w 44"/>
                  <a:gd name="T79" fmla="*/ 71 h 71"/>
                  <a:gd name="T80" fmla="*/ 16 w 44"/>
                  <a:gd name="T81" fmla="*/ 70 h 71"/>
                  <a:gd name="T82" fmla="*/ 11 w 44"/>
                  <a:gd name="T83" fmla="*/ 68 h 71"/>
                  <a:gd name="T84" fmla="*/ 7 w 44"/>
                  <a:gd name="T85" fmla="*/ 64 h 71"/>
                  <a:gd name="T86" fmla="*/ 2 w 44"/>
                  <a:gd name="T87" fmla="*/ 52 h 71"/>
                  <a:gd name="T88" fmla="*/ 0 w 44"/>
                  <a:gd name="T89" fmla="*/ 36 h 71"/>
                  <a:gd name="T90" fmla="*/ 0 w 44"/>
                  <a:gd name="T91" fmla="*/ 28 h 71"/>
                  <a:gd name="T92" fmla="*/ 2 w 44"/>
                  <a:gd name="T93" fmla="*/ 22 h 71"/>
                  <a:gd name="T94" fmla="*/ 3 w 44"/>
                  <a:gd name="T95" fmla="*/ 16 h 71"/>
                  <a:gd name="T96" fmla="*/ 4 w 44"/>
                  <a:gd name="T97" fmla="*/ 11 h 71"/>
                  <a:gd name="T98" fmla="*/ 7 w 44"/>
                  <a:gd name="T99" fmla="*/ 7 h 71"/>
                  <a:gd name="T100" fmla="*/ 10 w 44"/>
                  <a:gd name="T101" fmla="*/ 4 h 71"/>
                  <a:gd name="T102" fmla="*/ 14 w 44"/>
                  <a:gd name="T103" fmla="*/ 3 h 71"/>
                  <a:gd name="T104" fmla="*/ 18 w 44"/>
                  <a:gd name="T105" fmla="*/ 2 h 71"/>
                  <a:gd name="T106" fmla="*/ 23 w 44"/>
                  <a:gd name="T10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" h="71">
                    <a:moveTo>
                      <a:pt x="23" y="8"/>
                    </a:moveTo>
                    <a:lnTo>
                      <a:pt x="19" y="10"/>
                    </a:lnTo>
                    <a:lnTo>
                      <a:pt x="15" y="11"/>
                    </a:lnTo>
                    <a:lnTo>
                      <a:pt x="12" y="14"/>
                    </a:lnTo>
                    <a:lnTo>
                      <a:pt x="10" y="22"/>
                    </a:lnTo>
                    <a:lnTo>
                      <a:pt x="8" y="36"/>
                    </a:lnTo>
                    <a:lnTo>
                      <a:pt x="10" y="50"/>
                    </a:lnTo>
                    <a:lnTo>
                      <a:pt x="12" y="58"/>
                    </a:lnTo>
                    <a:lnTo>
                      <a:pt x="15" y="60"/>
                    </a:lnTo>
                    <a:lnTo>
                      <a:pt x="19" y="62"/>
                    </a:lnTo>
                    <a:lnTo>
                      <a:pt x="23" y="63"/>
                    </a:lnTo>
                    <a:lnTo>
                      <a:pt x="26" y="62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5" y="50"/>
                    </a:lnTo>
                    <a:lnTo>
                      <a:pt x="36" y="36"/>
                    </a:lnTo>
                    <a:lnTo>
                      <a:pt x="35" y="22"/>
                    </a:lnTo>
                    <a:lnTo>
                      <a:pt x="32" y="14"/>
                    </a:lnTo>
                    <a:lnTo>
                      <a:pt x="30" y="11"/>
                    </a:lnTo>
                    <a:lnTo>
                      <a:pt x="26" y="10"/>
                    </a:lnTo>
                    <a:lnTo>
                      <a:pt x="23" y="8"/>
                    </a:lnTo>
                    <a:close/>
                    <a:moveTo>
                      <a:pt x="23" y="0"/>
                    </a:moveTo>
                    <a:lnTo>
                      <a:pt x="28" y="2"/>
                    </a:lnTo>
                    <a:lnTo>
                      <a:pt x="32" y="3"/>
                    </a:lnTo>
                    <a:lnTo>
                      <a:pt x="36" y="6"/>
                    </a:lnTo>
                    <a:lnTo>
                      <a:pt x="39" y="10"/>
                    </a:lnTo>
                    <a:lnTo>
                      <a:pt x="42" y="14"/>
                    </a:lnTo>
                    <a:lnTo>
                      <a:pt x="43" y="19"/>
                    </a:lnTo>
                    <a:lnTo>
                      <a:pt x="44" y="24"/>
                    </a:lnTo>
                    <a:lnTo>
                      <a:pt x="44" y="30"/>
                    </a:lnTo>
                    <a:lnTo>
                      <a:pt x="44" y="36"/>
                    </a:lnTo>
                    <a:lnTo>
                      <a:pt x="44" y="43"/>
                    </a:lnTo>
                    <a:lnTo>
                      <a:pt x="44" y="50"/>
                    </a:lnTo>
                    <a:lnTo>
                      <a:pt x="43" y="55"/>
                    </a:lnTo>
                    <a:lnTo>
                      <a:pt x="40" y="60"/>
                    </a:lnTo>
                    <a:lnTo>
                      <a:pt x="38" y="64"/>
                    </a:lnTo>
                    <a:lnTo>
                      <a:pt x="35" y="67"/>
                    </a:lnTo>
                    <a:lnTo>
                      <a:pt x="31" y="70"/>
                    </a:lnTo>
                    <a:lnTo>
                      <a:pt x="27" y="71"/>
                    </a:lnTo>
                    <a:lnTo>
                      <a:pt x="23" y="71"/>
                    </a:lnTo>
                    <a:lnTo>
                      <a:pt x="16" y="70"/>
                    </a:lnTo>
                    <a:lnTo>
                      <a:pt x="11" y="68"/>
                    </a:lnTo>
                    <a:lnTo>
                      <a:pt x="7" y="64"/>
                    </a:lnTo>
                    <a:lnTo>
                      <a:pt x="2" y="52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3" y="16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4" y="3"/>
                    </a:lnTo>
                    <a:lnTo>
                      <a:pt x="18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6" name="Line 295"/>
              <p:cNvSpPr>
                <a:spLocks noChangeShapeType="1"/>
              </p:cNvSpPr>
              <p:nvPr/>
            </p:nvSpPr>
            <p:spPr bwMode="auto">
              <a:xfrm>
                <a:off x="4107" y="2826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7" name="Line 296"/>
              <p:cNvSpPr>
                <a:spLocks noChangeShapeType="1"/>
              </p:cNvSpPr>
              <p:nvPr/>
            </p:nvSpPr>
            <p:spPr bwMode="auto">
              <a:xfrm flipH="1">
                <a:off x="4902" y="2826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8" name="Freeform 297"/>
              <p:cNvSpPr>
                <a:spLocks/>
              </p:cNvSpPr>
              <p:nvPr/>
            </p:nvSpPr>
            <p:spPr bwMode="auto">
              <a:xfrm>
                <a:off x="3986" y="2792"/>
                <a:ext cx="45" cy="69"/>
              </a:xfrm>
              <a:custGeom>
                <a:avLst/>
                <a:gdLst>
                  <a:gd name="T0" fmla="*/ 22 w 45"/>
                  <a:gd name="T1" fmla="*/ 0 h 69"/>
                  <a:gd name="T2" fmla="*/ 28 w 45"/>
                  <a:gd name="T3" fmla="*/ 2 h 69"/>
                  <a:gd name="T4" fmla="*/ 33 w 45"/>
                  <a:gd name="T5" fmla="*/ 3 h 69"/>
                  <a:gd name="T6" fmla="*/ 38 w 45"/>
                  <a:gd name="T7" fmla="*/ 6 h 69"/>
                  <a:gd name="T8" fmla="*/ 41 w 45"/>
                  <a:gd name="T9" fmla="*/ 10 h 69"/>
                  <a:gd name="T10" fmla="*/ 42 w 45"/>
                  <a:gd name="T11" fmla="*/ 15 h 69"/>
                  <a:gd name="T12" fmla="*/ 44 w 45"/>
                  <a:gd name="T13" fmla="*/ 20 h 69"/>
                  <a:gd name="T14" fmla="*/ 42 w 45"/>
                  <a:gd name="T15" fmla="*/ 24 h 69"/>
                  <a:gd name="T16" fmla="*/ 42 w 45"/>
                  <a:gd name="T17" fmla="*/ 28 h 69"/>
                  <a:gd name="T18" fmla="*/ 40 w 45"/>
                  <a:gd name="T19" fmla="*/ 32 h 69"/>
                  <a:gd name="T20" fmla="*/ 37 w 45"/>
                  <a:gd name="T21" fmla="*/ 36 h 69"/>
                  <a:gd name="T22" fmla="*/ 34 w 45"/>
                  <a:gd name="T23" fmla="*/ 39 h 69"/>
                  <a:gd name="T24" fmla="*/ 29 w 45"/>
                  <a:gd name="T25" fmla="*/ 43 h 69"/>
                  <a:gd name="T26" fmla="*/ 25 w 45"/>
                  <a:gd name="T27" fmla="*/ 48 h 69"/>
                  <a:gd name="T28" fmla="*/ 20 w 45"/>
                  <a:gd name="T29" fmla="*/ 52 h 69"/>
                  <a:gd name="T30" fmla="*/ 17 w 45"/>
                  <a:gd name="T31" fmla="*/ 55 h 69"/>
                  <a:gd name="T32" fmla="*/ 15 w 45"/>
                  <a:gd name="T33" fmla="*/ 56 h 69"/>
                  <a:gd name="T34" fmla="*/ 11 w 45"/>
                  <a:gd name="T35" fmla="*/ 60 h 69"/>
                  <a:gd name="T36" fmla="*/ 45 w 45"/>
                  <a:gd name="T37" fmla="*/ 60 h 69"/>
                  <a:gd name="T38" fmla="*/ 45 w 45"/>
                  <a:gd name="T39" fmla="*/ 69 h 69"/>
                  <a:gd name="T40" fmla="*/ 0 w 45"/>
                  <a:gd name="T41" fmla="*/ 69 h 69"/>
                  <a:gd name="T42" fmla="*/ 0 w 45"/>
                  <a:gd name="T43" fmla="*/ 63 h 69"/>
                  <a:gd name="T44" fmla="*/ 3 w 45"/>
                  <a:gd name="T45" fmla="*/ 59 h 69"/>
                  <a:gd name="T46" fmla="*/ 5 w 45"/>
                  <a:gd name="T47" fmla="*/ 53 h 69"/>
                  <a:gd name="T48" fmla="*/ 11 w 45"/>
                  <a:gd name="T49" fmla="*/ 49 h 69"/>
                  <a:gd name="T50" fmla="*/ 16 w 45"/>
                  <a:gd name="T51" fmla="*/ 44 h 69"/>
                  <a:gd name="T52" fmla="*/ 22 w 45"/>
                  <a:gd name="T53" fmla="*/ 37 h 69"/>
                  <a:gd name="T54" fmla="*/ 28 w 45"/>
                  <a:gd name="T55" fmla="*/ 34 h 69"/>
                  <a:gd name="T56" fmla="*/ 30 w 45"/>
                  <a:gd name="T57" fmla="*/ 30 h 69"/>
                  <a:gd name="T58" fmla="*/ 33 w 45"/>
                  <a:gd name="T59" fmla="*/ 24 h 69"/>
                  <a:gd name="T60" fmla="*/ 34 w 45"/>
                  <a:gd name="T61" fmla="*/ 20 h 69"/>
                  <a:gd name="T62" fmla="*/ 33 w 45"/>
                  <a:gd name="T63" fmla="*/ 15 h 69"/>
                  <a:gd name="T64" fmla="*/ 30 w 45"/>
                  <a:gd name="T65" fmla="*/ 12 h 69"/>
                  <a:gd name="T66" fmla="*/ 28 w 45"/>
                  <a:gd name="T67" fmla="*/ 10 h 69"/>
                  <a:gd name="T68" fmla="*/ 22 w 45"/>
                  <a:gd name="T69" fmla="*/ 8 h 69"/>
                  <a:gd name="T70" fmla="*/ 19 w 45"/>
                  <a:gd name="T71" fmla="*/ 10 h 69"/>
                  <a:gd name="T72" fmla="*/ 16 w 45"/>
                  <a:gd name="T73" fmla="*/ 10 h 69"/>
                  <a:gd name="T74" fmla="*/ 13 w 45"/>
                  <a:gd name="T75" fmla="*/ 12 h 69"/>
                  <a:gd name="T76" fmla="*/ 11 w 45"/>
                  <a:gd name="T77" fmla="*/ 14 h 69"/>
                  <a:gd name="T78" fmla="*/ 11 w 45"/>
                  <a:gd name="T79" fmla="*/ 18 h 69"/>
                  <a:gd name="T80" fmla="*/ 9 w 45"/>
                  <a:gd name="T81" fmla="*/ 20 h 69"/>
                  <a:gd name="T82" fmla="*/ 0 w 45"/>
                  <a:gd name="T83" fmla="*/ 20 h 69"/>
                  <a:gd name="T84" fmla="*/ 1 w 45"/>
                  <a:gd name="T85" fmla="*/ 14 h 69"/>
                  <a:gd name="T86" fmla="*/ 4 w 45"/>
                  <a:gd name="T87" fmla="*/ 10 h 69"/>
                  <a:gd name="T88" fmla="*/ 7 w 45"/>
                  <a:gd name="T89" fmla="*/ 6 h 69"/>
                  <a:gd name="T90" fmla="*/ 12 w 45"/>
                  <a:gd name="T91" fmla="*/ 3 h 69"/>
                  <a:gd name="T92" fmla="*/ 16 w 45"/>
                  <a:gd name="T93" fmla="*/ 2 h 69"/>
                  <a:gd name="T94" fmla="*/ 22 w 45"/>
                  <a:gd name="T9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" h="69">
                    <a:moveTo>
                      <a:pt x="22" y="0"/>
                    </a:moveTo>
                    <a:lnTo>
                      <a:pt x="28" y="2"/>
                    </a:lnTo>
                    <a:lnTo>
                      <a:pt x="33" y="3"/>
                    </a:lnTo>
                    <a:lnTo>
                      <a:pt x="38" y="6"/>
                    </a:lnTo>
                    <a:lnTo>
                      <a:pt x="41" y="10"/>
                    </a:lnTo>
                    <a:lnTo>
                      <a:pt x="42" y="15"/>
                    </a:lnTo>
                    <a:lnTo>
                      <a:pt x="44" y="20"/>
                    </a:lnTo>
                    <a:lnTo>
                      <a:pt x="42" y="24"/>
                    </a:lnTo>
                    <a:lnTo>
                      <a:pt x="42" y="28"/>
                    </a:lnTo>
                    <a:lnTo>
                      <a:pt x="40" y="32"/>
                    </a:lnTo>
                    <a:lnTo>
                      <a:pt x="37" y="36"/>
                    </a:lnTo>
                    <a:lnTo>
                      <a:pt x="34" y="39"/>
                    </a:lnTo>
                    <a:lnTo>
                      <a:pt x="29" y="43"/>
                    </a:lnTo>
                    <a:lnTo>
                      <a:pt x="25" y="48"/>
                    </a:lnTo>
                    <a:lnTo>
                      <a:pt x="20" y="52"/>
                    </a:lnTo>
                    <a:lnTo>
                      <a:pt x="17" y="55"/>
                    </a:lnTo>
                    <a:lnTo>
                      <a:pt x="15" y="56"/>
                    </a:lnTo>
                    <a:lnTo>
                      <a:pt x="11" y="60"/>
                    </a:lnTo>
                    <a:lnTo>
                      <a:pt x="45" y="60"/>
                    </a:lnTo>
                    <a:lnTo>
                      <a:pt x="45" y="69"/>
                    </a:lnTo>
                    <a:lnTo>
                      <a:pt x="0" y="69"/>
                    </a:lnTo>
                    <a:lnTo>
                      <a:pt x="0" y="63"/>
                    </a:lnTo>
                    <a:lnTo>
                      <a:pt x="3" y="59"/>
                    </a:lnTo>
                    <a:lnTo>
                      <a:pt x="5" y="53"/>
                    </a:lnTo>
                    <a:lnTo>
                      <a:pt x="11" y="49"/>
                    </a:lnTo>
                    <a:lnTo>
                      <a:pt x="16" y="44"/>
                    </a:lnTo>
                    <a:lnTo>
                      <a:pt x="22" y="37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33" y="24"/>
                    </a:lnTo>
                    <a:lnTo>
                      <a:pt x="34" y="20"/>
                    </a:lnTo>
                    <a:lnTo>
                      <a:pt x="33" y="15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2" y="8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3" y="12"/>
                    </a:lnTo>
                    <a:lnTo>
                      <a:pt x="11" y="14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4" y="10"/>
                    </a:lnTo>
                    <a:lnTo>
                      <a:pt x="7" y="6"/>
                    </a:lnTo>
                    <a:lnTo>
                      <a:pt x="12" y="3"/>
                    </a:lnTo>
                    <a:lnTo>
                      <a:pt x="16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49" name="Freeform 298"/>
              <p:cNvSpPr>
                <a:spLocks noEditPoints="1"/>
              </p:cNvSpPr>
              <p:nvPr/>
            </p:nvSpPr>
            <p:spPr bwMode="auto">
              <a:xfrm>
                <a:off x="4039" y="2792"/>
                <a:ext cx="45" cy="71"/>
              </a:xfrm>
              <a:custGeom>
                <a:avLst/>
                <a:gdLst>
                  <a:gd name="T0" fmla="*/ 23 w 45"/>
                  <a:gd name="T1" fmla="*/ 8 h 71"/>
                  <a:gd name="T2" fmla="*/ 19 w 45"/>
                  <a:gd name="T3" fmla="*/ 10 h 71"/>
                  <a:gd name="T4" fmla="*/ 16 w 45"/>
                  <a:gd name="T5" fmla="*/ 11 h 71"/>
                  <a:gd name="T6" fmla="*/ 13 w 45"/>
                  <a:gd name="T7" fmla="*/ 14 h 71"/>
                  <a:gd name="T8" fmla="*/ 11 w 45"/>
                  <a:gd name="T9" fmla="*/ 22 h 71"/>
                  <a:gd name="T10" fmla="*/ 9 w 45"/>
                  <a:gd name="T11" fmla="*/ 36 h 71"/>
                  <a:gd name="T12" fmla="*/ 11 w 45"/>
                  <a:gd name="T13" fmla="*/ 49 h 71"/>
                  <a:gd name="T14" fmla="*/ 13 w 45"/>
                  <a:gd name="T15" fmla="*/ 57 h 71"/>
                  <a:gd name="T16" fmla="*/ 16 w 45"/>
                  <a:gd name="T17" fmla="*/ 60 h 71"/>
                  <a:gd name="T18" fmla="*/ 19 w 45"/>
                  <a:gd name="T19" fmla="*/ 61 h 71"/>
                  <a:gd name="T20" fmla="*/ 23 w 45"/>
                  <a:gd name="T21" fmla="*/ 63 h 71"/>
                  <a:gd name="T22" fmla="*/ 27 w 45"/>
                  <a:gd name="T23" fmla="*/ 61 h 71"/>
                  <a:gd name="T24" fmla="*/ 29 w 45"/>
                  <a:gd name="T25" fmla="*/ 60 h 71"/>
                  <a:gd name="T26" fmla="*/ 32 w 45"/>
                  <a:gd name="T27" fmla="*/ 57 h 71"/>
                  <a:gd name="T28" fmla="*/ 36 w 45"/>
                  <a:gd name="T29" fmla="*/ 49 h 71"/>
                  <a:gd name="T30" fmla="*/ 36 w 45"/>
                  <a:gd name="T31" fmla="*/ 36 h 71"/>
                  <a:gd name="T32" fmla="*/ 36 w 45"/>
                  <a:gd name="T33" fmla="*/ 22 h 71"/>
                  <a:gd name="T34" fmla="*/ 33 w 45"/>
                  <a:gd name="T35" fmla="*/ 14 h 71"/>
                  <a:gd name="T36" fmla="*/ 29 w 45"/>
                  <a:gd name="T37" fmla="*/ 11 h 71"/>
                  <a:gd name="T38" fmla="*/ 27 w 45"/>
                  <a:gd name="T39" fmla="*/ 10 h 71"/>
                  <a:gd name="T40" fmla="*/ 23 w 45"/>
                  <a:gd name="T41" fmla="*/ 8 h 71"/>
                  <a:gd name="T42" fmla="*/ 23 w 45"/>
                  <a:gd name="T43" fmla="*/ 0 h 71"/>
                  <a:gd name="T44" fmla="*/ 28 w 45"/>
                  <a:gd name="T45" fmla="*/ 2 h 71"/>
                  <a:gd name="T46" fmla="*/ 33 w 45"/>
                  <a:gd name="T47" fmla="*/ 3 h 71"/>
                  <a:gd name="T48" fmla="*/ 37 w 45"/>
                  <a:gd name="T49" fmla="*/ 6 h 71"/>
                  <a:gd name="T50" fmla="*/ 40 w 45"/>
                  <a:gd name="T51" fmla="*/ 10 h 71"/>
                  <a:gd name="T52" fmla="*/ 43 w 45"/>
                  <a:gd name="T53" fmla="*/ 14 h 71"/>
                  <a:gd name="T54" fmla="*/ 44 w 45"/>
                  <a:gd name="T55" fmla="*/ 19 h 71"/>
                  <a:gd name="T56" fmla="*/ 45 w 45"/>
                  <a:gd name="T57" fmla="*/ 24 h 71"/>
                  <a:gd name="T58" fmla="*/ 45 w 45"/>
                  <a:gd name="T59" fmla="*/ 30 h 71"/>
                  <a:gd name="T60" fmla="*/ 45 w 45"/>
                  <a:gd name="T61" fmla="*/ 36 h 71"/>
                  <a:gd name="T62" fmla="*/ 45 w 45"/>
                  <a:gd name="T63" fmla="*/ 43 h 71"/>
                  <a:gd name="T64" fmla="*/ 44 w 45"/>
                  <a:gd name="T65" fmla="*/ 49 h 71"/>
                  <a:gd name="T66" fmla="*/ 43 w 45"/>
                  <a:gd name="T67" fmla="*/ 55 h 71"/>
                  <a:gd name="T68" fmla="*/ 41 w 45"/>
                  <a:gd name="T69" fmla="*/ 60 h 71"/>
                  <a:gd name="T70" fmla="*/ 39 w 45"/>
                  <a:gd name="T71" fmla="*/ 64 h 71"/>
                  <a:gd name="T72" fmla="*/ 36 w 45"/>
                  <a:gd name="T73" fmla="*/ 67 h 71"/>
                  <a:gd name="T74" fmla="*/ 32 w 45"/>
                  <a:gd name="T75" fmla="*/ 69 h 71"/>
                  <a:gd name="T76" fmla="*/ 28 w 45"/>
                  <a:gd name="T77" fmla="*/ 71 h 71"/>
                  <a:gd name="T78" fmla="*/ 23 w 45"/>
                  <a:gd name="T79" fmla="*/ 71 h 71"/>
                  <a:gd name="T80" fmla="*/ 17 w 45"/>
                  <a:gd name="T81" fmla="*/ 69 h 71"/>
                  <a:gd name="T82" fmla="*/ 12 w 45"/>
                  <a:gd name="T83" fmla="*/ 68 h 71"/>
                  <a:gd name="T84" fmla="*/ 7 w 45"/>
                  <a:gd name="T85" fmla="*/ 64 h 71"/>
                  <a:gd name="T86" fmla="*/ 3 w 45"/>
                  <a:gd name="T87" fmla="*/ 52 h 71"/>
                  <a:gd name="T88" fmla="*/ 0 w 45"/>
                  <a:gd name="T89" fmla="*/ 36 h 71"/>
                  <a:gd name="T90" fmla="*/ 1 w 45"/>
                  <a:gd name="T91" fmla="*/ 28 h 71"/>
                  <a:gd name="T92" fmla="*/ 1 w 45"/>
                  <a:gd name="T93" fmla="*/ 22 h 71"/>
                  <a:gd name="T94" fmla="*/ 3 w 45"/>
                  <a:gd name="T95" fmla="*/ 16 h 71"/>
                  <a:gd name="T96" fmla="*/ 5 w 45"/>
                  <a:gd name="T97" fmla="*/ 11 h 71"/>
                  <a:gd name="T98" fmla="*/ 8 w 45"/>
                  <a:gd name="T99" fmla="*/ 7 h 71"/>
                  <a:gd name="T100" fmla="*/ 11 w 45"/>
                  <a:gd name="T101" fmla="*/ 4 h 71"/>
                  <a:gd name="T102" fmla="*/ 15 w 45"/>
                  <a:gd name="T103" fmla="*/ 3 h 71"/>
                  <a:gd name="T104" fmla="*/ 19 w 45"/>
                  <a:gd name="T105" fmla="*/ 2 h 71"/>
                  <a:gd name="T106" fmla="*/ 23 w 45"/>
                  <a:gd name="T10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" h="71">
                    <a:moveTo>
                      <a:pt x="23" y="8"/>
                    </a:moveTo>
                    <a:lnTo>
                      <a:pt x="19" y="10"/>
                    </a:lnTo>
                    <a:lnTo>
                      <a:pt x="16" y="11"/>
                    </a:lnTo>
                    <a:lnTo>
                      <a:pt x="13" y="14"/>
                    </a:lnTo>
                    <a:lnTo>
                      <a:pt x="11" y="22"/>
                    </a:lnTo>
                    <a:lnTo>
                      <a:pt x="9" y="36"/>
                    </a:lnTo>
                    <a:lnTo>
                      <a:pt x="11" y="49"/>
                    </a:lnTo>
                    <a:lnTo>
                      <a:pt x="13" y="57"/>
                    </a:lnTo>
                    <a:lnTo>
                      <a:pt x="16" y="60"/>
                    </a:lnTo>
                    <a:lnTo>
                      <a:pt x="19" y="61"/>
                    </a:lnTo>
                    <a:lnTo>
                      <a:pt x="23" y="63"/>
                    </a:lnTo>
                    <a:lnTo>
                      <a:pt x="27" y="61"/>
                    </a:lnTo>
                    <a:lnTo>
                      <a:pt x="29" y="60"/>
                    </a:lnTo>
                    <a:lnTo>
                      <a:pt x="32" y="57"/>
                    </a:lnTo>
                    <a:lnTo>
                      <a:pt x="36" y="49"/>
                    </a:lnTo>
                    <a:lnTo>
                      <a:pt x="36" y="36"/>
                    </a:lnTo>
                    <a:lnTo>
                      <a:pt x="36" y="22"/>
                    </a:lnTo>
                    <a:lnTo>
                      <a:pt x="33" y="14"/>
                    </a:lnTo>
                    <a:lnTo>
                      <a:pt x="29" y="11"/>
                    </a:lnTo>
                    <a:lnTo>
                      <a:pt x="27" y="10"/>
                    </a:lnTo>
                    <a:lnTo>
                      <a:pt x="23" y="8"/>
                    </a:lnTo>
                    <a:close/>
                    <a:moveTo>
                      <a:pt x="23" y="0"/>
                    </a:moveTo>
                    <a:lnTo>
                      <a:pt x="28" y="2"/>
                    </a:lnTo>
                    <a:lnTo>
                      <a:pt x="33" y="3"/>
                    </a:lnTo>
                    <a:lnTo>
                      <a:pt x="37" y="6"/>
                    </a:lnTo>
                    <a:lnTo>
                      <a:pt x="40" y="10"/>
                    </a:lnTo>
                    <a:lnTo>
                      <a:pt x="43" y="14"/>
                    </a:lnTo>
                    <a:lnTo>
                      <a:pt x="44" y="19"/>
                    </a:lnTo>
                    <a:lnTo>
                      <a:pt x="45" y="24"/>
                    </a:lnTo>
                    <a:lnTo>
                      <a:pt x="45" y="30"/>
                    </a:lnTo>
                    <a:lnTo>
                      <a:pt x="45" y="36"/>
                    </a:lnTo>
                    <a:lnTo>
                      <a:pt x="45" y="43"/>
                    </a:lnTo>
                    <a:lnTo>
                      <a:pt x="44" y="49"/>
                    </a:lnTo>
                    <a:lnTo>
                      <a:pt x="43" y="55"/>
                    </a:lnTo>
                    <a:lnTo>
                      <a:pt x="41" y="60"/>
                    </a:lnTo>
                    <a:lnTo>
                      <a:pt x="39" y="64"/>
                    </a:lnTo>
                    <a:lnTo>
                      <a:pt x="36" y="67"/>
                    </a:lnTo>
                    <a:lnTo>
                      <a:pt x="32" y="69"/>
                    </a:lnTo>
                    <a:lnTo>
                      <a:pt x="28" y="71"/>
                    </a:lnTo>
                    <a:lnTo>
                      <a:pt x="23" y="71"/>
                    </a:lnTo>
                    <a:lnTo>
                      <a:pt x="17" y="69"/>
                    </a:lnTo>
                    <a:lnTo>
                      <a:pt x="12" y="68"/>
                    </a:lnTo>
                    <a:lnTo>
                      <a:pt x="7" y="64"/>
                    </a:lnTo>
                    <a:lnTo>
                      <a:pt x="3" y="52"/>
                    </a:lnTo>
                    <a:lnTo>
                      <a:pt x="0" y="36"/>
                    </a:lnTo>
                    <a:lnTo>
                      <a:pt x="1" y="28"/>
                    </a:lnTo>
                    <a:lnTo>
                      <a:pt x="1" y="22"/>
                    </a:lnTo>
                    <a:lnTo>
                      <a:pt x="3" y="16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9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0" name="Line 299"/>
              <p:cNvSpPr>
                <a:spLocks noChangeShapeType="1"/>
              </p:cNvSpPr>
              <p:nvPr/>
            </p:nvSpPr>
            <p:spPr bwMode="auto">
              <a:xfrm>
                <a:off x="4107" y="2826"/>
                <a:ext cx="8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1" name="Line 300"/>
              <p:cNvSpPr>
                <a:spLocks noChangeShapeType="1"/>
              </p:cNvSpPr>
              <p:nvPr/>
            </p:nvSpPr>
            <p:spPr bwMode="auto">
              <a:xfrm>
                <a:off x="4107" y="3681"/>
                <a:ext cx="8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2" name="Line 301"/>
              <p:cNvSpPr>
                <a:spLocks noChangeShapeType="1"/>
              </p:cNvSpPr>
              <p:nvPr/>
            </p:nvSpPr>
            <p:spPr bwMode="auto">
              <a:xfrm flipV="1">
                <a:off x="4910" y="2826"/>
                <a:ext cx="0" cy="85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3" name="Line 302"/>
              <p:cNvSpPr>
                <a:spLocks noChangeShapeType="1"/>
              </p:cNvSpPr>
              <p:nvPr/>
            </p:nvSpPr>
            <p:spPr bwMode="auto">
              <a:xfrm flipV="1">
                <a:off x="4107" y="2826"/>
                <a:ext cx="0" cy="85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4" name="Freeform 303"/>
              <p:cNvSpPr>
                <a:spLocks/>
              </p:cNvSpPr>
              <p:nvPr/>
            </p:nvSpPr>
            <p:spPr bwMode="auto">
              <a:xfrm>
                <a:off x="4107" y="2826"/>
                <a:ext cx="804" cy="855"/>
              </a:xfrm>
              <a:custGeom>
                <a:avLst/>
                <a:gdLst>
                  <a:gd name="T0" fmla="*/ 804 w 804"/>
                  <a:gd name="T1" fmla="*/ 62 h 855"/>
                  <a:gd name="T2" fmla="*/ 800 w 804"/>
                  <a:gd name="T3" fmla="*/ 85 h 855"/>
                  <a:gd name="T4" fmla="*/ 788 w 804"/>
                  <a:gd name="T5" fmla="*/ 129 h 855"/>
                  <a:gd name="T6" fmla="*/ 779 w 804"/>
                  <a:gd name="T7" fmla="*/ 157 h 855"/>
                  <a:gd name="T8" fmla="*/ 772 w 804"/>
                  <a:gd name="T9" fmla="*/ 169 h 855"/>
                  <a:gd name="T10" fmla="*/ 759 w 804"/>
                  <a:gd name="T11" fmla="*/ 187 h 855"/>
                  <a:gd name="T12" fmla="*/ 736 w 804"/>
                  <a:gd name="T13" fmla="*/ 206 h 855"/>
                  <a:gd name="T14" fmla="*/ 723 w 804"/>
                  <a:gd name="T15" fmla="*/ 213 h 855"/>
                  <a:gd name="T16" fmla="*/ 711 w 804"/>
                  <a:gd name="T17" fmla="*/ 217 h 855"/>
                  <a:gd name="T18" fmla="*/ 675 w 804"/>
                  <a:gd name="T19" fmla="*/ 221 h 855"/>
                  <a:gd name="T20" fmla="*/ 224 w 804"/>
                  <a:gd name="T21" fmla="*/ 223 h 855"/>
                  <a:gd name="T22" fmla="*/ 149 w 804"/>
                  <a:gd name="T23" fmla="*/ 225 h 855"/>
                  <a:gd name="T24" fmla="*/ 121 w 804"/>
                  <a:gd name="T25" fmla="*/ 230 h 855"/>
                  <a:gd name="T26" fmla="*/ 90 w 804"/>
                  <a:gd name="T27" fmla="*/ 245 h 855"/>
                  <a:gd name="T28" fmla="*/ 71 w 804"/>
                  <a:gd name="T29" fmla="*/ 271 h 855"/>
                  <a:gd name="T30" fmla="*/ 65 w 804"/>
                  <a:gd name="T31" fmla="*/ 282 h 855"/>
                  <a:gd name="T32" fmla="*/ 48 w 804"/>
                  <a:gd name="T33" fmla="*/ 344 h 855"/>
                  <a:gd name="T34" fmla="*/ 37 w 804"/>
                  <a:gd name="T35" fmla="*/ 404 h 855"/>
                  <a:gd name="T36" fmla="*/ 25 w 804"/>
                  <a:gd name="T37" fmla="*/ 523 h 855"/>
                  <a:gd name="T38" fmla="*/ 16 w 804"/>
                  <a:gd name="T39" fmla="*/ 667 h 855"/>
                  <a:gd name="T40" fmla="*/ 11 w 804"/>
                  <a:gd name="T41" fmla="*/ 799 h 855"/>
                  <a:gd name="T42" fmla="*/ 0 w 804"/>
                  <a:gd name="T43" fmla="*/ 855 h 855"/>
                  <a:gd name="T44" fmla="*/ 3 w 804"/>
                  <a:gd name="T45" fmla="*/ 568 h 855"/>
                  <a:gd name="T46" fmla="*/ 15 w 804"/>
                  <a:gd name="T47" fmla="*/ 439 h 855"/>
                  <a:gd name="T48" fmla="*/ 24 w 804"/>
                  <a:gd name="T49" fmla="*/ 368 h 855"/>
                  <a:gd name="T50" fmla="*/ 36 w 804"/>
                  <a:gd name="T51" fmla="*/ 317 h 855"/>
                  <a:gd name="T52" fmla="*/ 48 w 804"/>
                  <a:gd name="T53" fmla="*/ 277 h 855"/>
                  <a:gd name="T54" fmla="*/ 56 w 804"/>
                  <a:gd name="T55" fmla="*/ 261 h 855"/>
                  <a:gd name="T56" fmla="*/ 71 w 804"/>
                  <a:gd name="T57" fmla="*/ 238 h 855"/>
                  <a:gd name="T58" fmla="*/ 97 w 804"/>
                  <a:gd name="T59" fmla="*/ 218 h 855"/>
                  <a:gd name="T60" fmla="*/ 116 w 804"/>
                  <a:gd name="T61" fmla="*/ 213 h 855"/>
                  <a:gd name="T62" fmla="*/ 128 w 804"/>
                  <a:gd name="T63" fmla="*/ 209 h 855"/>
                  <a:gd name="T64" fmla="*/ 177 w 804"/>
                  <a:gd name="T65" fmla="*/ 205 h 855"/>
                  <a:gd name="T66" fmla="*/ 663 w 804"/>
                  <a:gd name="T67" fmla="*/ 203 h 855"/>
                  <a:gd name="T68" fmla="*/ 691 w 804"/>
                  <a:gd name="T69" fmla="*/ 201 h 855"/>
                  <a:gd name="T70" fmla="*/ 713 w 804"/>
                  <a:gd name="T71" fmla="*/ 197 h 855"/>
                  <a:gd name="T72" fmla="*/ 721 w 804"/>
                  <a:gd name="T73" fmla="*/ 193 h 855"/>
                  <a:gd name="T74" fmla="*/ 739 w 804"/>
                  <a:gd name="T75" fmla="*/ 181 h 855"/>
                  <a:gd name="T76" fmla="*/ 751 w 804"/>
                  <a:gd name="T77" fmla="*/ 169 h 855"/>
                  <a:gd name="T78" fmla="*/ 761 w 804"/>
                  <a:gd name="T79" fmla="*/ 149 h 855"/>
                  <a:gd name="T80" fmla="*/ 771 w 804"/>
                  <a:gd name="T81" fmla="*/ 123 h 855"/>
                  <a:gd name="T82" fmla="*/ 779 w 804"/>
                  <a:gd name="T83" fmla="*/ 95 h 855"/>
                  <a:gd name="T84" fmla="*/ 784 w 804"/>
                  <a:gd name="T85" fmla="*/ 65 h 855"/>
                  <a:gd name="T86" fmla="*/ 788 w 804"/>
                  <a:gd name="T87" fmla="*/ 37 h 855"/>
                  <a:gd name="T88" fmla="*/ 791 w 804"/>
                  <a:gd name="T89" fmla="*/ 23 h 855"/>
                  <a:gd name="T90" fmla="*/ 793 w 804"/>
                  <a:gd name="T91" fmla="*/ 0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4" h="855">
                    <a:moveTo>
                      <a:pt x="793" y="0"/>
                    </a:moveTo>
                    <a:lnTo>
                      <a:pt x="804" y="0"/>
                    </a:lnTo>
                    <a:lnTo>
                      <a:pt x="804" y="62"/>
                    </a:lnTo>
                    <a:lnTo>
                      <a:pt x="803" y="67"/>
                    </a:lnTo>
                    <a:lnTo>
                      <a:pt x="800" y="83"/>
                    </a:lnTo>
                    <a:lnTo>
                      <a:pt x="800" y="85"/>
                    </a:lnTo>
                    <a:lnTo>
                      <a:pt x="796" y="101"/>
                    </a:lnTo>
                    <a:lnTo>
                      <a:pt x="792" y="115"/>
                    </a:lnTo>
                    <a:lnTo>
                      <a:pt x="788" y="129"/>
                    </a:lnTo>
                    <a:lnTo>
                      <a:pt x="784" y="143"/>
                    </a:lnTo>
                    <a:lnTo>
                      <a:pt x="784" y="145"/>
                    </a:lnTo>
                    <a:lnTo>
                      <a:pt x="779" y="157"/>
                    </a:lnTo>
                    <a:lnTo>
                      <a:pt x="777" y="157"/>
                    </a:lnTo>
                    <a:lnTo>
                      <a:pt x="772" y="167"/>
                    </a:lnTo>
                    <a:lnTo>
                      <a:pt x="772" y="169"/>
                    </a:lnTo>
                    <a:lnTo>
                      <a:pt x="767" y="178"/>
                    </a:lnTo>
                    <a:lnTo>
                      <a:pt x="765" y="179"/>
                    </a:lnTo>
                    <a:lnTo>
                      <a:pt x="759" y="187"/>
                    </a:lnTo>
                    <a:lnTo>
                      <a:pt x="751" y="195"/>
                    </a:lnTo>
                    <a:lnTo>
                      <a:pt x="737" y="206"/>
                    </a:lnTo>
                    <a:lnTo>
                      <a:pt x="736" y="206"/>
                    </a:lnTo>
                    <a:lnTo>
                      <a:pt x="735" y="207"/>
                    </a:lnTo>
                    <a:lnTo>
                      <a:pt x="728" y="210"/>
                    </a:lnTo>
                    <a:lnTo>
                      <a:pt x="723" y="213"/>
                    </a:lnTo>
                    <a:lnTo>
                      <a:pt x="720" y="214"/>
                    </a:lnTo>
                    <a:lnTo>
                      <a:pt x="712" y="217"/>
                    </a:lnTo>
                    <a:lnTo>
                      <a:pt x="711" y="217"/>
                    </a:lnTo>
                    <a:lnTo>
                      <a:pt x="693" y="219"/>
                    </a:lnTo>
                    <a:lnTo>
                      <a:pt x="684" y="221"/>
                    </a:lnTo>
                    <a:lnTo>
                      <a:pt x="675" y="221"/>
                    </a:lnTo>
                    <a:lnTo>
                      <a:pt x="665" y="222"/>
                    </a:lnTo>
                    <a:lnTo>
                      <a:pt x="236" y="222"/>
                    </a:lnTo>
                    <a:lnTo>
                      <a:pt x="224" y="223"/>
                    </a:lnTo>
                    <a:lnTo>
                      <a:pt x="180" y="223"/>
                    </a:lnTo>
                    <a:lnTo>
                      <a:pt x="169" y="225"/>
                    </a:lnTo>
                    <a:lnTo>
                      <a:pt x="149" y="225"/>
                    </a:lnTo>
                    <a:lnTo>
                      <a:pt x="132" y="227"/>
                    </a:lnTo>
                    <a:lnTo>
                      <a:pt x="132" y="227"/>
                    </a:lnTo>
                    <a:lnTo>
                      <a:pt x="121" y="230"/>
                    </a:lnTo>
                    <a:lnTo>
                      <a:pt x="113" y="233"/>
                    </a:lnTo>
                    <a:lnTo>
                      <a:pt x="105" y="235"/>
                    </a:lnTo>
                    <a:lnTo>
                      <a:pt x="90" y="245"/>
                    </a:lnTo>
                    <a:lnTo>
                      <a:pt x="85" y="250"/>
                    </a:lnTo>
                    <a:lnTo>
                      <a:pt x="79" y="259"/>
                    </a:lnTo>
                    <a:lnTo>
                      <a:pt x="71" y="271"/>
                    </a:lnTo>
                    <a:lnTo>
                      <a:pt x="71" y="271"/>
                    </a:lnTo>
                    <a:lnTo>
                      <a:pt x="65" y="282"/>
                    </a:lnTo>
                    <a:lnTo>
                      <a:pt x="65" y="282"/>
                    </a:lnTo>
                    <a:lnTo>
                      <a:pt x="60" y="301"/>
                    </a:lnTo>
                    <a:lnTo>
                      <a:pt x="53" y="321"/>
                    </a:lnTo>
                    <a:lnTo>
                      <a:pt x="48" y="344"/>
                    </a:lnTo>
                    <a:lnTo>
                      <a:pt x="43" y="372"/>
                    </a:lnTo>
                    <a:lnTo>
                      <a:pt x="43" y="372"/>
                    </a:lnTo>
                    <a:lnTo>
                      <a:pt x="37" y="404"/>
                    </a:lnTo>
                    <a:lnTo>
                      <a:pt x="33" y="440"/>
                    </a:lnTo>
                    <a:lnTo>
                      <a:pt x="29" y="480"/>
                    </a:lnTo>
                    <a:lnTo>
                      <a:pt x="25" y="523"/>
                    </a:lnTo>
                    <a:lnTo>
                      <a:pt x="21" y="570"/>
                    </a:lnTo>
                    <a:lnTo>
                      <a:pt x="19" y="618"/>
                    </a:lnTo>
                    <a:lnTo>
                      <a:pt x="16" y="667"/>
                    </a:lnTo>
                    <a:lnTo>
                      <a:pt x="13" y="715"/>
                    </a:lnTo>
                    <a:lnTo>
                      <a:pt x="12" y="760"/>
                    </a:lnTo>
                    <a:lnTo>
                      <a:pt x="11" y="799"/>
                    </a:lnTo>
                    <a:lnTo>
                      <a:pt x="9" y="829"/>
                    </a:lnTo>
                    <a:lnTo>
                      <a:pt x="9" y="855"/>
                    </a:lnTo>
                    <a:lnTo>
                      <a:pt x="0" y="855"/>
                    </a:lnTo>
                    <a:lnTo>
                      <a:pt x="0" y="626"/>
                    </a:lnTo>
                    <a:lnTo>
                      <a:pt x="0" y="616"/>
                    </a:lnTo>
                    <a:lnTo>
                      <a:pt x="3" y="568"/>
                    </a:lnTo>
                    <a:lnTo>
                      <a:pt x="7" y="522"/>
                    </a:lnTo>
                    <a:lnTo>
                      <a:pt x="11" y="479"/>
                    </a:lnTo>
                    <a:lnTo>
                      <a:pt x="15" y="439"/>
                    </a:lnTo>
                    <a:lnTo>
                      <a:pt x="15" y="438"/>
                    </a:lnTo>
                    <a:lnTo>
                      <a:pt x="19" y="402"/>
                    </a:lnTo>
                    <a:lnTo>
                      <a:pt x="24" y="368"/>
                    </a:lnTo>
                    <a:lnTo>
                      <a:pt x="25" y="368"/>
                    </a:lnTo>
                    <a:lnTo>
                      <a:pt x="31" y="340"/>
                    </a:lnTo>
                    <a:lnTo>
                      <a:pt x="36" y="317"/>
                    </a:lnTo>
                    <a:lnTo>
                      <a:pt x="36" y="315"/>
                    </a:lnTo>
                    <a:lnTo>
                      <a:pt x="43" y="295"/>
                    </a:lnTo>
                    <a:lnTo>
                      <a:pt x="48" y="277"/>
                    </a:lnTo>
                    <a:lnTo>
                      <a:pt x="48" y="275"/>
                    </a:lnTo>
                    <a:lnTo>
                      <a:pt x="55" y="262"/>
                    </a:lnTo>
                    <a:lnTo>
                      <a:pt x="56" y="261"/>
                    </a:lnTo>
                    <a:lnTo>
                      <a:pt x="64" y="249"/>
                    </a:lnTo>
                    <a:lnTo>
                      <a:pt x="71" y="239"/>
                    </a:lnTo>
                    <a:lnTo>
                      <a:pt x="71" y="238"/>
                    </a:lnTo>
                    <a:lnTo>
                      <a:pt x="79" y="230"/>
                    </a:lnTo>
                    <a:lnTo>
                      <a:pt x="81" y="229"/>
                    </a:lnTo>
                    <a:lnTo>
                      <a:pt x="97" y="218"/>
                    </a:lnTo>
                    <a:lnTo>
                      <a:pt x="98" y="218"/>
                    </a:lnTo>
                    <a:lnTo>
                      <a:pt x="108" y="215"/>
                    </a:lnTo>
                    <a:lnTo>
                      <a:pt x="116" y="213"/>
                    </a:lnTo>
                    <a:lnTo>
                      <a:pt x="117" y="213"/>
                    </a:lnTo>
                    <a:lnTo>
                      <a:pt x="128" y="210"/>
                    </a:lnTo>
                    <a:lnTo>
                      <a:pt x="128" y="209"/>
                    </a:lnTo>
                    <a:lnTo>
                      <a:pt x="146" y="206"/>
                    </a:lnTo>
                    <a:lnTo>
                      <a:pt x="166" y="206"/>
                    </a:lnTo>
                    <a:lnTo>
                      <a:pt x="177" y="205"/>
                    </a:lnTo>
                    <a:lnTo>
                      <a:pt x="222" y="205"/>
                    </a:lnTo>
                    <a:lnTo>
                      <a:pt x="234" y="203"/>
                    </a:lnTo>
                    <a:lnTo>
                      <a:pt x="663" y="203"/>
                    </a:lnTo>
                    <a:lnTo>
                      <a:pt x="672" y="202"/>
                    </a:lnTo>
                    <a:lnTo>
                      <a:pt x="681" y="202"/>
                    </a:lnTo>
                    <a:lnTo>
                      <a:pt x="691" y="201"/>
                    </a:lnTo>
                    <a:lnTo>
                      <a:pt x="708" y="198"/>
                    </a:lnTo>
                    <a:lnTo>
                      <a:pt x="708" y="199"/>
                    </a:lnTo>
                    <a:lnTo>
                      <a:pt x="713" y="197"/>
                    </a:lnTo>
                    <a:lnTo>
                      <a:pt x="713" y="197"/>
                    </a:lnTo>
                    <a:lnTo>
                      <a:pt x="720" y="193"/>
                    </a:lnTo>
                    <a:lnTo>
                      <a:pt x="721" y="193"/>
                    </a:lnTo>
                    <a:lnTo>
                      <a:pt x="728" y="190"/>
                    </a:lnTo>
                    <a:lnTo>
                      <a:pt x="739" y="181"/>
                    </a:lnTo>
                    <a:lnTo>
                      <a:pt x="739" y="181"/>
                    </a:lnTo>
                    <a:lnTo>
                      <a:pt x="745" y="174"/>
                    </a:lnTo>
                    <a:lnTo>
                      <a:pt x="745" y="174"/>
                    </a:lnTo>
                    <a:lnTo>
                      <a:pt x="751" y="169"/>
                    </a:lnTo>
                    <a:lnTo>
                      <a:pt x="751" y="169"/>
                    </a:lnTo>
                    <a:lnTo>
                      <a:pt x="756" y="159"/>
                    </a:lnTo>
                    <a:lnTo>
                      <a:pt x="761" y="149"/>
                    </a:lnTo>
                    <a:lnTo>
                      <a:pt x="767" y="137"/>
                    </a:lnTo>
                    <a:lnTo>
                      <a:pt x="767" y="137"/>
                    </a:lnTo>
                    <a:lnTo>
                      <a:pt x="771" y="123"/>
                    </a:lnTo>
                    <a:lnTo>
                      <a:pt x="775" y="110"/>
                    </a:lnTo>
                    <a:lnTo>
                      <a:pt x="779" y="95"/>
                    </a:lnTo>
                    <a:lnTo>
                      <a:pt x="779" y="95"/>
                    </a:lnTo>
                    <a:lnTo>
                      <a:pt x="783" y="81"/>
                    </a:lnTo>
                    <a:lnTo>
                      <a:pt x="781" y="81"/>
                    </a:lnTo>
                    <a:lnTo>
                      <a:pt x="784" y="65"/>
                    </a:lnTo>
                    <a:lnTo>
                      <a:pt x="787" y="50"/>
                    </a:lnTo>
                    <a:lnTo>
                      <a:pt x="787" y="50"/>
                    </a:lnTo>
                    <a:lnTo>
                      <a:pt x="788" y="37"/>
                    </a:lnTo>
                    <a:lnTo>
                      <a:pt x="789" y="35"/>
                    </a:lnTo>
                    <a:lnTo>
                      <a:pt x="792" y="23"/>
                    </a:lnTo>
                    <a:lnTo>
                      <a:pt x="791" y="23"/>
                    </a:lnTo>
                    <a:lnTo>
                      <a:pt x="792" y="13"/>
                    </a:lnTo>
                    <a:lnTo>
                      <a:pt x="793" y="5"/>
                    </a:lnTo>
                    <a:lnTo>
                      <a:pt x="79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5" name="Rectangle 304"/>
              <p:cNvSpPr>
                <a:spLocks noChangeArrowheads="1"/>
              </p:cNvSpPr>
              <p:nvPr/>
            </p:nvSpPr>
            <p:spPr bwMode="auto">
              <a:xfrm>
                <a:off x="2989" y="2814"/>
                <a:ext cx="803" cy="859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6" name="Line 305"/>
              <p:cNvSpPr>
                <a:spLocks noChangeShapeType="1"/>
              </p:cNvSpPr>
              <p:nvPr/>
            </p:nvSpPr>
            <p:spPr bwMode="auto">
              <a:xfrm flipV="1">
                <a:off x="2989" y="2814"/>
                <a:ext cx="0" cy="859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7" name="Line 306"/>
              <p:cNvSpPr>
                <a:spLocks noChangeShapeType="1"/>
              </p:cNvSpPr>
              <p:nvPr/>
            </p:nvSpPr>
            <p:spPr bwMode="auto">
              <a:xfrm>
                <a:off x="2989" y="2814"/>
                <a:ext cx="803" cy="0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8" name="Line 307"/>
              <p:cNvSpPr>
                <a:spLocks noChangeShapeType="1"/>
              </p:cNvSpPr>
              <p:nvPr/>
            </p:nvSpPr>
            <p:spPr bwMode="auto">
              <a:xfrm>
                <a:off x="3792" y="2814"/>
                <a:ext cx="0" cy="859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59" name="Line 308"/>
              <p:cNvSpPr>
                <a:spLocks noChangeShapeType="1"/>
              </p:cNvSpPr>
              <p:nvPr/>
            </p:nvSpPr>
            <p:spPr bwMode="auto">
              <a:xfrm flipH="1">
                <a:off x="2989" y="3673"/>
                <a:ext cx="803" cy="0"/>
              </a:xfrm>
              <a:prstGeom prst="line">
                <a:avLst/>
              </a:pr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0" name="Line 309"/>
              <p:cNvSpPr>
                <a:spLocks noChangeShapeType="1"/>
              </p:cNvSpPr>
              <p:nvPr/>
            </p:nvSpPr>
            <p:spPr bwMode="auto">
              <a:xfrm>
                <a:off x="2989" y="2814"/>
                <a:ext cx="8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1" name="Line 310"/>
              <p:cNvSpPr>
                <a:spLocks noChangeShapeType="1"/>
              </p:cNvSpPr>
              <p:nvPr/>
            </p:nvSpPr>
            <p:spPr bwMode="auto">
              <a:xfrm>
                <a:off x="2989" y="3673"/>
                <a:ext cx="8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2" name="Line 311"/>
              <p:cNvSpPr>
                <a:spLocks noChangeShapeType="1"/>
              </p:cNvSpPr>
              <p:nvPr/>
            </p:nvSpPr>
            <p:spPr bwMode="auto">
              <a:xfrm flipV="1">
                <a:off x="3792" y="2814"/>
                <a:ext cx="0" cy="85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3" name="Line 312"/>
              <p:cNvSpPr>
                <a:spLocks noChangeShapeType="1"/>
              </p:cNvSpPr>
              <p:nvPr/>
            </p:nvSpPr>
            <p:spPr bwMode="auto">
              <a:xfrm flipV="1">
                <a:off x="2989" y="2814"/>
                <a:ext cx="0" cy="85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4" name="Line 313"/>
              <p:cNvSpPr>
                <a:spLocks noChangeShapeType="1"/>
              </p:cNvSpPr>
              <p:nvPr/>
            </p:nvSpPr>
            <p:spPr bwMode="auto">
              <a:xfrm>
                <a:off x="2989" y="3673"/>
                <a:ext cx="8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5" name="Line 314"/>
              <p:cNvSpPr>
                <a:spLocks noChangeShapeType="1"/>
              </p:cNvSpPr>
              <p:nvPr/>
            </p:nvSpPr>
            <p:spPr bwMode="auto">
              <a:xfrm flipV="1">
                <a:off x="2989" y="2814"/>
                <a:ext cx="0" cy="85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6" name="Line 315"/>
              <p:cNvSpPr>
                <a:spLocks noChangeShapeType="1"/>
              </p:cNvSpPr>
              <p:nvPr/>
            </p:nvSpPr>
            <p:spPr bwMode="auto">
              <a:xfrm flipV="1">
                <a:off x="2989" y="3665"/>
                <a:ext cx="0" cy="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7" name="Line 316"/>
              <p:cNvSpPr>
                <a:spLocks noChangeShapeType="1"/>
              </p:cNvSpPr>
              <p:nvPr/>
            </p:nvSpPr>
            <p:spPr bwMode="auto">
              <a:xfrm>
                <a:off x="2989" y="2814"/>
                <a:ext cx="0" cy="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8" name="Freeform 317"/>
              <p:cNvSpPr>
                <a:spLocks noEditPoints="1"/>
              </p:cNvSpPr>
              <p:nvPr/>
            </p:nvSpPr>
            <p:spPr bwMode="auto">
              <a:xfrm>
                <a:off x="2966" y="3710"/>
                <a:ext cx="46" cy="71"/>
              </a:xfrm>
              <a:custGeom>
                <a:avLst/>
                <a:gdLst>
                  <a:gd name="T0" fmla="*/ 23 w 46"/>
                  <a:gd name="T1" fmla="*/ 8 h 71"/>
                  <a:gd name="T2" fmla="*/ 19 w 46"/>
                  <a:gd name="T3" fmla="*/ 9 h 71"/>
                  <a:gd name="T4" fmla="*/ 15 w 46"/>
                  <a:gd name="T5" fmla="*/ 11 h 71"/>
                  <a:gd name="T6" fmla="*/ 12 w 46"/>
                  <a:gd name="T7" fmla="*/ 13 h 71"/>
                  <a:gd name="T8" fmla="*/ 10 w 46"/>
                  <a:gd name="T9" fmla="*/ 21 h 71"/>
                  <a:gd name="T10" fmla="*/ 8 w 46"/>
                  <a:gd name="T11" fmla="*/ 36 h 71"/>
                  <a:gd name="T12" fmla="*/ 10 w 46"/>
                  <a:gd name="T13" fmla="*/ 49 h 71"/>
                  <a:gd name="T14" fmla="*/ 12 w 46"/>
                  <a:gd name="T15" fmla="*/ 57 h 71"/>
                  <a:gd name="T16" fmla="*/ 15 w 46"/>
                  <a:gd name="T17" fmla="*/ 60 h 71"/>
                  <a:gd name="T18" fmla="*/ 19 w 46"/>
                  <a:gd name="T19" fmla="*/ 61 h 71"/>
                  <a:gd name="T20" fmla="*/ 23 w 46"/>
                  <a:gd name="T21" fmla="*/ 63 h 71"/>
                  <a:gd name="T22" fmla="*/ 26 w 46"/>
                  <a:gd name="T23" fmla="*/ 61 h 71"/>
                  <a:gd name="T24" fmla="*/ 30 w 46"/>
                  <a:gd name="T25" fmla="*/ 60 h 71"/>
                  <a:gd name="T26" fmla="*/ 32 w 46"/>
                  <a:gd name="T27" fmla="*/ 57 h 71"/>
                  <a:gd name="T28" fmla="*/ 35 w 46"/>
                  <a:gd name="T29" fmla="*/ 49 h 71"/>
                  <a:gd name="T30" fmla="*/ 36 w 46"/>
                  <a:gd name="T31" fmla="*/ 36 h 71"/>
                  <a:gd name="T32" fmla="*/ 35 w 46"/>
                  <a:gd name="T33" fmla="*/ 21 h 71"/>
                  <a:gd name="T34" fmla="*/ 32 w 46"/>
                  <a:gd name="T35" fmla="*/ 13 h 71"/>
                  <a:gd name="T36" fmla="*/ 30 w 46"/>
                  <a:gd name="T37" fmla="*/ 11 h 71"/>
                  <a:gd name="T38" fmla="*/ 26 w 46"/>
                  <a:gd name="T39" fmla="*/ 9 h 71"/>
                  <a:gd name="T40" fmla="*/ 23 w 46"/>
                  <a:gd name="T41" fmla="*/ 8 h 71"/>
                  <a:gd name="T42" fmla="*/ 23 w 46"/>
                  <a:gd name="T43" fmla="*/ 0 h 71"/>
                  <a:gd name="T44" fmla="*/ 28 w 46"/>
                  <a:gd name="T45" fmla="*/ 1 h 71"/>
                  <a:gd name="T46" fmla="*/ 32 w 46"/>
                  <a:gd name="T47" fmla="*/ 3 h 71"/>
                  <a:gd name="T48" fmla="*/ 36 w 46"/>
                  <a:gd name="T49" fmla="*/ 5 h 71"/>
                  <a:gd name="T50" fmla="*/ 39 w 46"/>
                  <a:gd name="T51" fmla="*/ 9 h 71"/>
                  <a:gd name="T52" fmla="*/ 42 w 46"/>
                  <a:gd name="T53" fmla="*/ 13 h 71"/>
                  <a:gd name="T54" fmla="*/ 43 w 46"/>
                  <a:gd name="T55" fmla="*/ 19 h 71"/>
                  <a:gd name="T56" fmla="*/ 44 w 46"/>
                  <a:gd name="T57" fmla="*/ 24 h 71"/>
                  <a:gd name="T58" fmla="*/ 44 w 46"/>
                  <a:gd name="T59" fmla="*/ 29 h 71"/>
                  <a:gd name="T60" fmla="*/ 46 w 46"/>
                  <a:gd name="T61" fmla="*/ 36 h 71"/>
                  <a:gd name="T62" fmla="*/ 44 w 46"/>
                  <a:gd name="T63" fmla="*/ 43 h 71"/>
                  <a:gd name="T64" fmla="*/ 44 w 46"/>
                  <a:gd name="T65" fmla="*/ 49 h 71"/>
                  <a:gd name="T66" fmla="*/ 43 w 46"/>
                  <a:gd name="T67" fmla="*/ 55 h 71"/>
                  <a:gd name="T68" fmla="*/ 40 w 46"/>
                  <a:gd name="T69" fmla="*/ 60 h 71"/>
                  <a:gd name="T70" fmla="*/ 38 w 46"/>
                  <a:gd name="T71" fmla="*/ 64 h 71"/>
                  <a:gd name="T72" fmla="*/ 35 w 46"/>
                  <a:gd name="T73" fmla="*/ 67 h 71"/>
                  <a:gd name="T74" fmla="*/ 31 w 46"/>
                  <a:gd name="T75" fmla="*/ 69 h 71"/>
                  <a:gd name="T76" fmla="*/ 27 w 46"/>
                  <a:gd name="T77" fmla="*/ 71 h 71"/>
                  <a:gd name="T78" fmla="*/ 23 w 46"/>
                  <a:gd name="T79" fmla="*/ 71 h 71"/>
                  <a:gd name="T80" fmla="*/ 16 w 46"/>
                  <a:gd name="T81" fmla="*/ 69 h 71"/>
                  <a:gd name="T82" fmla="*/ 11 w 46"/>
                  <a:gd name="T83" fmla="*/ 68 h 71"/>
                  <a:gd name="T84" fmla="*/ 7 w 46"/>
                  <a:gd name="T85" fmla="*/ 64 h 71"/>
                  <a:gd name="T86" fmla="*/ 2 w 46"/>
                  <a:gd name="T87" fmla="*/ 52 h 71"/>
                  <a:gd name="T88" fmla="*/ 0 w 46"/>
                  <a:gd name="T89" fmla="*/ 36 h 71"/>
                  <a:gd name="T90" fmla="*/ 0 w 46"/>
                  <a:gd name="T91" fmla="*/ 28 h 71"/>
                  <a:gd name="T92" fmla="*/ 2 w 46"/>
                  <a:gd name="T93" fmla="*/ 21 h 71"/>
                  <a:gd name="T94" fmla="*/ 3 w 46"/>
                  <a:gd name="T95" fmla="*/ 16 h 71"/>
                  <a:gd name="T96" fmla="*/ 4 w 46"/>
                  <a:gd name="T97" fmla="*/ 11 h 71"/>
                  <a:gd name="T98" fmla="*/ 7 w 46"/>
                  <a:gd name="T99" fmla="*/ 7 h 71"/>
                  <a:gd name="T100" fmla="*/ 10 w 46"/>
                  <a:gd name="T101" fmla="*/ 4 h 71"/>
                  <a:gd name="T102" fmla="*/ 14 w 46"/>
                  <a:gd name="T103" fmla="*/ 3 h 71"/>
                  <a:gd name="T104" fmla="*/ 18 w 46"/>
                  <a:gd name="T105" fmla="*/ 1 h 71"/>
                  <a:gd name="T106" fmla="*/ 23 w 46"/>
                  <a:gd name="T10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71">
                    <a:moveTo>
                      <a:pt x="23" y="8"/>
                    </a:moveTo>
                    <a:lnTo>
                      <a:pt x="19" y="9"/>
                    </a:lnTo>
                    <a:lnTo>
                      <a:pt x="15" y="11"/>
                    </a:lnTo>
                    <a:lnTo>
                      <a:pt x="12" y="13"/>
                    </a:lnTo>
                    <a:lnTo>
                      <a:pt x="10" y="21"/>
                    </a:lnTo>
                    <a:lnTo>
                      <a:pt x="8" y="36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15" y="60"/>
                    </a:lnTo>
                    <a:lnTo>
                      <a:pt x="19" y="61"/>
                    </a:lnTo>
                    <a:lnTo>
                      <a:pt x="23" y="63"/>
                    </a:lnTo>
                    <a:lnTo>
                      <a:pt x="26" y="61"/>
                    </a:lnTo>
                    <a:lnTo>
                      <a:pt x="30" y="60"/>
                    </a:lnTo>
                    <a:lnTo>
                      <a:pt x="32" y="57"/>
                    </a:lnTo>
                    <a:lnTo>
                      <a:pt x="35" y="49"/>
                    </a:lnTo>
                    <a:lnTo>
                      <a:pt x="36" y="36"/>
                    </a:lnTo>
                    <a:lnTo>
                      <a:pt x="35" y="21"/>
                    </a:lnTo>
                    <a:lnTo>
                      <a:pt x="32" y="13"/>
                    </a:lnTo>
                    <a:lnTo>
                      <a:pt x="30" y="11"/>
                    </a:lnTo>
                    <a:lnTo>
                      <a:pt x="26" y="9"/>
                    </a:lnTo>
                    <a:lnTo>
                      <a:pt x="23" y="8"/>
                    </a:lnTo>
                    <a:close/>
                    <a:moveTo>
                      <a:pt x="23" y="0"/>
                    </a:moveTo>
                    <a:lnTo>
                      <a:pt x="28" y="1"/>
                    </a:lnTo>
                    <a:lnTo>
                      <a:pt x="32" y="3"/>
                    </a:lnTo>
                    <a:lnTo>
                      <a:pt x="36" y="5"/>
                    </a:lnTo>
                    <a:lnTo>
                      <a:pt x="39" y="9"/>
                    </a:lnTo>
                    <a:lnTo>
                      <a:pt x="42" y="13"/>
                    </a:lnTo>
                    <a:lnTo>
                      <a:pt x="43" y="19"/>
                    </a:lnTo>
                    <a:lnTo>
                      <a:pt x="44" y="24"/>
                    </a:lnTo>
                    <a:lnTo>
                      <a:pt x="44" y="29"/>
                    </a:lnTo>
                    <a:lnTo>
                      <a:pt x="46" y="36"/>
                    </a:lnTo>
                    <a:lnTo>
                      <a:pt x="44" y="43"/>
                    </a:lnTo>
                    <a:lnTo>
                      <a:pt x="44" y="49"/>
                    </a:lnTo>
                    <a:lnTo>
                      <a:pt x="43" y="55"/>
                    </a:lnTo>
                    <a:lnTo>
                      <a:pt x="40" y="60"/>
                    </a:lnTo>
                    <a:lnTo>
                      <a:pt x="38" y="64"/>
                    </a:lnTo>
                    <a:lnTo>
                      <a:pt x="35" y="67"/>
                    </a:lnTo>
                    <a:lnTo>
                      <a:pt x="31" y="69"/>
                    </a:lnTo>
                    <a:lnTo>
                      <a:pt x="27" y="71"/>
                    </a:lnTo>
                    <a:lnTo>
                      <a:pt x="23" y="71"/>
                    </a:lnTo>
                    <a:lnTo>
                      <a:pt x="16" y="69"/>
                    </a:lnTo>
                    <a:lnTo>
                      <a:pt x="11" y="68"/>
                    </a:lnTo>
                    <a:lnTo>
                      <a:pt x="7" y="64"/>
                    </a:lnTo>
                    <a:lnTo>
                      <a:pt x="2" y="52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3" y="16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4" y="3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69" name="Line 318"/>
              <p:cNvSpPr>
                <a:spLocks noChangeShapeType="1"/>
              </p:cNvSpPr>
              <p:nvPr/>
            </p:nvSpPr>
            <p:spPr bwMode="auto">
              <a:xfrm flipV="1">
                <a:off x="3390" y="3665"/>
                <a:ext cx="0" cy="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0" name="Line 319"/>
              <p:cNvSpPr>
                <a:spLocks noChangeShapeType="1"/>
              </p:cNvSpPr>
              <p:nvPr/>
            </p:nvSpPr>
            <p:spPr bwMode="auto">
              <a:xfrm>
                <a:off x="3390" y="2814"/>
                <a:ext cx="0" cy="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1" name="Freeform 320"/>
              <p:cNvSpPr>
                <a:spLocks noEditPoints="1"/>
              </p:cNvSpPr>
              <p:nvPr/>
            </p:nvSpPr>
            <p:spPr bwMode="auto">
              <a:xfrm>
                <a:off x="3327" y="3710"/>
                <a:ext cx="45" cy="71"/>
              </a:xfrm>
              <a:custGeom>
                <a:avLst/>
                <a:gdLst>
                  <a:gd name="T0" fmla="*/ 23 w 45"/>
                  <a:gd name="T1" fmla="*/ 8 h 71"/>
                  <a:gd name="T2" fmla="*/ 19 w 45"/>
                  <a:gd name="T3" fmla="*/ 9 h 71"/>
                  <a:gd name="T4" fmla="*/ 16 w 45"/>
                  <a:gd name="T5" fmla="*/ 11 h 71"/>
                  <a:gd name="T6" fmla="*/ 13 w 45"/>
                  <a:gd name="T7" fmla="*/ 13 h 71"/>
                  <a:gd name="T8" fmla="*/ 11 w 45"/>
                  <a:gd name="T9" fmla="*/ 21 h 71"/>
                  <a:gd name="T10" fmla="*/ 9 w 45"/>
                  <a:gd name="T11" fmla="*/ 36 h 71"/>
                  <a:gd name="T12" fmla="*/ 11 w 45"/>
                  <a:gd name="T13" fmla="*/ 49 h 71"/>
                  <a:gd name="T14" fmla="*/ 13 w 45"/>
                  <a:gd name="T15" fmla="*/ 57 h 71"/>
                  <a:gd name="T16" fmla="*/ 16 w 45"/>
                  <a:gd name="T17" fmla="*/ 60 h 71"/>
                  <a:gd name="T18" fmla="*/ 20 w 45"/>
                  <a:gd name="T19" fmla="*/ 61 h 71"/>
                  <a:gd name="T20" fmla="*/ 23 w 45"/>
                  <a:gd name="T21" fmla="*/ 63 h 71"/>
                  <a:gd name="T22" fmla="*/ 27 w 45"/>
                  <a:gd name="T23" fmla="*/ 61 h 71"/>
                  <a:gd name="T24" fmla="*/ 29 w 45"/>
                  <a:gd name="T25" fmla="*/ 60 h 71"/>
                  <a:gd name="T26" fmla="*/ 32 w 45"/>
                  <a:gd name="T27" fmla="*/ 57 h 71"/>
                  <a:gd name="T28" fmla="*/ 36 w 45"/>
                  <a:gd name="T29" fmla="*/ 49 h 71"/>
                  <a:gd name="T30" fmla="*/ 36 w 45"/>
                  <a:gd name="T31" fmla="*/ 36 h 71"/>
                  <a:gd name="T32" fmla="*/ 36 w 45"/>
                  <a:gd name="T33" fmla="*/ 21 h 71"/>
                  <a:gd name="T34" fmla="*/ 33 w 45"/>
                  <a:gd name="T35" fmla="*/ 13 h 71"/>
                  <a:gd name="T36" fmla="*/ 29 w 45"/>
                  <a:gd name="T37" fmla="*/ 11 h 71"/>
                  <a:gd name="T38" fmla="*/ 27 w 45"/>
                  <a:gd name="T39" fmla="*/ 9 h 71"/>
                  <a:gd name="T40" fmla="*/ 23 w 45"/>
                  <a:gd name="T41" fmla="*/ 8 h 71"/>
                  <a:gd name="T42" fmla="*/ 23 w 45"/>
                  <a:gd name="T43" fmla="*/ 0 h 71"/>
                  <a:gd name="T44" fmla="*/ 28 w 45"/>
                  <a:gd name="T45" fmla="*/ 1 h 71"/>
                  <a:gd name="T46" fmla="*/ 33 w 45"/>
                  <a:gd name="T47" fmla="*/ 3 h 71"/>
                  <a:gd name="T48" fmla="*/ 37 w 45"/>
                  <a:gd name="T49" fmla="*/ 5 h 71"/>
                  <a:gd name="T50" fmla="*/ 40 w 45"/>
                  <a:gd name="T51" fmla="*/ 9 h 71"/>
                  <a:gd name="T52" fmla="*/ 43 w 45"/>
                  <a:gd name="T53" fmla="*/ 13 h 71"/>
                  <a:gd name="T54" fmla="*/ 44 w 45"/>
                  <a:gd name="T55" fmla="*/ 19 h 71"/>
                  <a:gd name="T56" fmla="*/ 45 w 45"/>
                  <a:gd name="T57" fmla="*/ 24 h 71"/>
                  <a:gd name="T58" fmla="*/ 45 w 45"/>
                  <a:gd name="T59" fmla="*/ 29 h 71"/>
                  <a:gd name="T60" fmla="*/ 45 w 45"/>
                  <a:gd name="T61" fmla="*/ 36 h 71"/>
                  <a:gd name="T62" fmla="*/ 45 w 45"/>
                  <a:gd name="T63" fmla="*/ 43 h 71"/>
                  <a:gd name="T64" fmla="*/ 44 w 45"/>
                  <a:gd name="T65" fmla="*/ 49 h 71"/>
                  <a:gd name="T66" fmla="*/ 43 w 45"/>
                  <a:gd name="T67" fmla="*/ 55 h 71"/>
                  <a:gd name="T68" fmla="*/ 41 w 45"/>
                  <a:gd name="T69" fmla="*/ 60 h 71"/>
                  <a:gd name="T70" fmla="*/ 39 w 45"/>
                  <a:gd name="T71" fmla="*/ 64 h 71"/>
                  <a:gd name="T72" fmla="*/ 36 w 45"/>
                  <a:gd name="T73" fmla="*/ 67 h 71"/>
                  <a:gd name="T74" fmla="*/ 32 w 45"/>
                  <a:gd name="T75" fmla="*/ 69 h 71"/>
                  <a:gd name="T76" fmla="*/ 28 w 45"/>
                  <a:gd name="T77" fmla="*/ 71 h 71"/>
                  <a:gd name="T78" fmla="*/ 23 w 45"/>
                  <a:gd name="T79" fmla="*/ 71 h 71"/>
                  <a:gd name="T80" fmla="*/ 17 w 45"/>
                  <a:gd name="T81" fmla="*/ 69 h 71"/>
                  <a:gd name="T82" fmla="*/ 12 w 45"/>
                  <a:gd name="T83" fmla="*/ 68 h 71"/>
                  <a:gd name="T84" fmla="*/ 7 w 45"/>
                  <a:gd name="T85" fmla="*/ 64 h 71"/>
                  <a:gd name="T86" fmla="*/ 3 w 45"/>
                  <a:gd name="T87" fmla="*/ 52 h 71"/>
                  <a:gd name="T88" fmla="*/ 0 w 45"/>
                  <a:gd name="T89" fmla="*/ 36 h 71"/>
                  <a:gd name="T90" fmla="*/ 1 w 45"/>
                  <a:gd name="T91" fmla="*/ 28 h 71"/>
                  <a:gd name="T92" fmla="*/ 1 w 45"/>
                  <a:gd name="T93" fmla="*/ 21 h 71"/>
                  <a:gd name="T94" fmla="*/ 3 w 45"/>
                  <a:gd name="T95" fmla="*/ 16 h 71"/>
                  <a:gd name="T96" fmla="*/ 5 w 45"/>
                  <a:gd name="T97" fmla="*/ 11 h 71"/>
                  <a:gd name="T98" fmla="*/ 8 w 45"/>
                  <a:gd name="T99" fmla="*/ 7 h 71"/>
                  <a:gd name="T100" fmla="*/ 11 w 45"/>
                  <a:gd name="T101" fmla="*/ 4 h 71"/>
                  <a:gd name="T102" fmla="*/ 15 w 45"/>
                  <a:gd name="T103" fmla="*/ 3 h 71"/>
                  <a:gd name="T104" fmla="*/ 19 w 45"/>
                  <a:gd name="T105" fmla="*/ 1 h 71"/>
                  <a:gd name="T106" fmla="*/ 23 w 45"/>
                  <a:gd name="T10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" h="71">
                    <a:moveTo>
                      <a:pt x="23" y="8"/>
                    </a:moveTo>
                    <a:lnTo>
                      <a:pt x="19" y="9"/>
                    </a:lnTo>
                    <a:lnTo>
                      <a:pt x="16" y="11"/>
                    </a:lnTo>
                    <a:lnTo>
                      <a:pt x="13" y="13"/>
                    </a:lnTo>
                    <a:lnTo>
                      <a:pt x="11" y="21"/>
                    </a:lnTo>
                    <a:lnTo>
                      <a:pt x="9" y="36"/>
                    </a:lnTo>
                    <a:lnTo>
                      <a:pt x="11" y="49"/>
                    </a:lnTo>
                    <a:lnTo>
                      <a:pt x="13" y="57"/>
                    </a:lnTo>
                    <a:lnTo>
                      <a:pt x="16" y="60"/>
                    </a:lnTo>
                    <a:lnTo>
                      <a:pt x="20" y="61"/>
                    </a:lnTo>
                    <a:lnTo>
                      <a:pt x="23" y="63"/>
                    </a:lnTo>
                    <a:lnTo>
                      <a:pt x="27" y="61"/>
                    </a:lnTo>
                    <a:lnTo>
                      <a:pt x="29" y="60"/>
                    </a:lnTo>
                    <a:lnTo>
                      <a:pt x="32" y="57"/>
                    </a:lnTo>
                    <a:lnTo>
                      <a:pt x="36" y="49"/>
                    </a:lnTo>
                    <a:lnTo>
                      <a:pt x="36" y="36"/>
                    </a:lnTo>
                    <a:lnTo>
                      <a:pt x="36" y="21"/>
                    </a:lnTo>
                    <a:lnTo>
                      <a:pt x="33" y="13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3" y="8"/>
                    </a:lnTo>
                    <a:close/>
                    <a:moveTo>
                      <a:pt x="23" y="0"/>
                    </a:moveTo>
                    <a:lnTo>
                      <a:pt x="28" y="1"/>
                    </a:lnTo>
                    <a:lnTo>
                      <a:pt x="33" y="3"/>
                    </a:lnTo>
                    <a:lnTo>
                      <a:pt x="37" y="5"/>
                    </a:lnTo>
                    <a:lnTo>
                      <a:pt x="40" y="9"/>
                    </a:lnTo>
                    <a:lnTo>
                      <a:pt x="43" y="13"/>
                    </a:lnTo>
                    <a:lnTo>
                      <a:pt x="44" y="19"/>
                    </a:lnTo>
                    <a:lnTo>
                      <a:pt x="45" y="24"/>
                    </a:lnTo>
                    <a:lnTo>
                      <a:pt x="45" y="29"/>
                    </a:lnTo>
                    <a:lnTo>
                      <a:pt x="45" y="36"/>
                    </a:lnTo>
                    <a:lnTo>
                      <a:pt x="45" y="43"/>
                    </a:lnTo>
                    <a:lnTo>
                      <a:pt x="44" y="49"/>
                    </a:lnTo>
                    <a:lnTo>
                      <a:pt x="43" y="55"/>
                    </a:lnTo>
                    <a:lnTo>
                      <a:pt x="41" y="60"/>
                    </a:lnTo>
                    <a:lnTo>
                      <a:pt x="39" y="64"/>
                    </a:lnTo>
                    <a:lnTo>
                      <a:pt x="36" y="67"/>
                    </a:lnTo>
                    <a:lnTo>
                      <a:pt x="32" y="69"/>
                    </a:lnTo>
                    <a:lnTo>
                      <a:pt x="28" y="71"/>
                    </a:lnTo>
                    <a:lnTo>
                      <a:pt x="23" y="71"/>
                    </a:lnTo>
                    <a:lnTo>
                      <a:pt x="17" y="69"/>
                    </a:lnTo>
                    <a:lnTo>
                      <a:pt x="12" y="68"/>
                    </a:lnTo>
                    <a:lnTo>
                      <a:pt x="7" y="64"/>
                    </a:lnTo>
                    <a:lnTo>
                      <a:pt x="3" y="52"/>
                    </a:lnTo>
                    <a:lnTo>
                      <a:pt x="0" y="36"/>
                    </a:lnTo>
                    <a:lnTo>
                      <a:pt x="1" y="28"/>
                    </a:lnTo>
                    <a:lnTo>
                      <a:pt x="1" y="21"/>
                    </a:lnTo>
                    <a:lnTo>
                      <a:pt x="3" y="16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2" name="Rectangle 321"/>
              <p:cNvSpPr>
                <a:spLocks noChangeArrowheads="1"/>
              </p:cNvSpPr>
              <p:nvPr/>
            </p:nvSpPr>
            <p:spPr bwMode="auto">
              <a:xfrm>
                <a:off x="3386" y="3770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3" name="Freeform 322"/>
              <p:cNvSpPr>
                <a:spLocks/>
              </p:cNvSpPr>
              <p:nvPr/>
            </p:nvSpPr>
            <p:spPr bwMode="auto">
              <a:xfrm>
                <a:off x="3407" y="3711"/>
                <a:ext cx="45" cy="70"/>
              </a:xfrm>
              <a:custGeom>
                <a:avLst/>
                <a:gdLst>
                  <a:gd name="T0" fmla="*/ 8 w 45"/>
                  <a:gd name="T1" fmla="*/ 0 h 70"/>
                  <a:gd name="T2" fmla="*/ 41 w 45"/>
                  <a:gd name="T3" fmla="*/ 0 h 70"/>
                  <a:gd name="T4" fmla="*/ 41 w 45"/>
                  <a:gd name="T5" fmla="*/ 10 h 70"/>
                  <a:gd name="T6" fmla="*/ 16 w 45"/>
                  <a:gd name="T7" fmla="*/ 10 h 70"/>
                  <a:gd name="T8" fmla="*/ 12 w 45"/>
                  <a:gd name="T9" fmla="*/ 27 h 70"/>
                  <a:gd name="T10" fmla="*/ 19 w 45"/>
                  <a:gd name="T11" fmla="*/ 23 h 70"/>
                  <a:gd name="T12" fmla="*/ 25 w 45"/>
                  <a:gd name="T13" fmla="*/ 23 h 70"/>
                  <a:gd name="T14" fmla="*/ 31 w 45"/>
                  <a:gd name="T15" fmla="*/ 23 h 70"/>
                  <a:gd name="T16" fmla="*/ 36 w 45"/>
                  <a:gd name="T17" fmla="*/ 26 h 70"/>
                  <a:gd name="T18" fmla="*/ 40 w 45"/>
                  <a:gd name="T19" fmla="*/ 28 h 70"/>
                  <a:gd name="T20" fmla="*/ 43 w 45"/>
                  <a:gd name="T21" fmla="*/ 34 h 70"/>
                  <a:gd name="T22" fmla="*/ 45 w 45"/>
                  <a:gd name="T23" fmla="*/ 39 h 70"/>
                  <a:gd name="T24" fmla="*/ 45 w 45"/>
                  <a:gd name="T25" fmla="*/ 44 h 70"/>
                  <a:gd name="T26" fmla="*/ 45 w 45"/>
                  <a:gd name="T27" fmla="*/ 51 h 70"/>
                  <a:gd name="T28" fmla="*/ 43 w 45"/>
                  <a:gd name="T29" fmla="*/ 56 h 70"/>
                  <a:gd name="T30" fmla="*/ 40 w 45"/>
                  <a:gd name="T31" fmla="*/ 62 h 70"/>
                  <a:gd name="T32" fmla="*/ 37 w 45"/>
                  <a:gd name="T33" fmla="*/ 64 h 70"/>
                  <a:gd name="T34" fmla="*/ 32 w 45"/>
                  <a:gd name="T35" fmla="*/ 67 h 70"/>
                  <a:gd name="T36" fmla="*/ 28 w 45"/>
                  <a:gd name="T37" fmla="*/ 68 h 70"/>
                  <a:gd name="T38" fmla="*/ 23 w 45"/>
                  <a:gd name="T39" fmla="*/ 70 h 70"/>
                  <a:gd name="T40" fmla="*/ 16 w 45"/>
                  <a:gd name="T41" fmla="*/ 68 h 70"/>
                  <a:gd name="T42" fmla="*/ 12 w 45"/>
                  <a:gd name="T43" fmla="*/ 67 h 70"/>
                  <a:gd name="T44" fmla="*/ 7 w 45"/>
                  <a:gd name="T45" fmla="*/ 64 h 70"/>
                  <a:gd name="T46" fmla="*/ 4 w 45"/>
                  <a:gd name="T47" fmla="*/ 60 h 70"/>
                  <a:gd name="T48" fmla="*/ 1 w 45"/>
                  <a:gd name="T49" fmla="*/ 56 h 70"/>
                  <a:gd name="T50" fmla="*/ 0 w 45"/>
                  <a:gd name="T51" fmla="*/ 51 h 70"/>
                  <a:gd name="T52" fmla="*/ 9 w 45"/>
                  <a:gd name="T53" fmla="*/ 50 h 70"/>
                  <a:gd name="T54" fmla="*/ 11 w 45"/>
                  <a:gd name="T55" fmla="*/ 55 h 70"/>
                  <a:gd name="T56" fmla="*/ 13 w 45"/>
                  <a:gd name="T57" fmla="*/ 59 h 70"/>
                  <a:gd name="T58" fmla="*/ 17 w 45"/>
                  <a:gd name="T59" fmla="*/ 60 h 70"/>
                  <a:gd name="T60" fmla="*/ 23 w 45"/>
                  <a:gd name="T61" fmla="*/ 62 h 70"/>
                  <a:gd name="T62" fmla="*/ 27 w 45"/>
                  <a:gd name="T63" fmla="*/ 60 h 70"/>
                  <a:gd name="T64" fmla="*/ 31 w 45"/>
                  <a:gd name="T65" fmla="*/ 59 h 70"/>
                  <a:gd name="T66" fmla="*/ 33 w 45"/>
                  <a:gd name="T67" fmla="*/ 58 h 70"/>
                  <a:gd name="T68" fmla="*/ 35 w 45"/>
                  <a:gd name="T69" fmla="*/ 54 h 70"/>
                  <a:gd name="T70" fmla="*/ 36 w 45"/>
                  <a:gd name="T71" fmla="*/ 50 h 70"/>
                  <a:gd name="T72" fmla="*/ 36 w 45"/>
                  <a:gd name="T73" fmla="*/ 46 h 70"/>
                  <a:gd name="T74" fmla="*/ 36 w 45"/>
                  <a:gd name="T75" fmla="*/ 42 h 70"/>
                  <a:gd name="T76" fmla="*/ 35 w 45"/>
                  <a:gd name="T77" fmla="*/ 38 h 70"/>
                  <a:gd name="T78" fmla="*/ 33 w 45"/>
                  <a:gd name="T79" fmla="*/ 35 h 70"/>
                  <a:gd name="T80" fmla="*/ 31 w 45"/>
                  <a:gd name="T81" fmla="*/ 32 h 70"/>
                  <a:gd name="T82" fmla="*/ 27 w 45"/>
                  <a:gd name="T83" fmla="*/ 31 h 70"/>
                  <a:gd name="T84" fmla="*/ 23 w 45"/>
                  <a:gd name="T85" fmla="*/ 31 h 70"/>
                  <a:gd name="T86" fmla="*/ 19 w 45"/>
                  <a:gd name="T87" fmla="*/ 31 h 70"/>
                  <a:gd name="T88" fmla="*/ 15 w 45"/>
                  <a:gd name="T89" fmla="*/ 32 h 70"/>
                  <a:gd name="T90" fmla="*/ 13 w 45"/>
                  <a:gd name="T91" fmla="*/ 34 h 70"/>
                  <a:gd name="T92" fmla="*/ 11 w 45"/>
                  <a:gd name="T93" fmla="*/ 36 h 70"/>
                  <a:gd name="T94" fmla="*/ 1 w 45"/>
                  <a:gd name="T95" fmla="*/ 35 h 70"/>
                  <a:gd name="T96" fmla="*/ 8 w 45"/>
                  <a:gd name="T9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" h="70">
                    <a:moveTo>
                      <a:pt x="8" y="0"/>
                    </a:moveTo>
                    <a:lnTo>
                      <a:pt x="41" y="0"/>
                    </a:lnTo>
                    <a:lnTo>
                      <a:pt x="41" y="10"/>
                    </a:lnTo>
                    <a:lnTo>
                      <a:pt x="16" y="10"/>
                    </a:lnTo>
                    <a:lnTo>
                      <a:pt x="12" y="27"/>
                    </a:lnTo>
                    <a:lnTo>
                      <a:pt x="19" y="23"/>
                    </a:lnTo>
                    <a:lnTo>
                      <a:pt x="25" y="23"/>
                    </a:lnTo>
                    <a:lnTo>
                      <a:pt x="31" y="23"/>
                    </a:lnTo>
                    <a:lnTo>
                      <a:pt x="36" y="26"/>
                    </a:lnTo>
                    <a:lnTo>
                      <a:pt x="40" y="28"/>
                    </a:lnTo>
                    <a:lnTo>
                      <a:pt x="43" y="34"/>
                    </a:lnTo>
                    <a:lnTo>
                      <a:pt x="45" y="39"/>
                    </a:lnTo>
                    <a:lnTo>
                      <a:pt x="45" y="44"/>
                    </a:lnTo>
                    <a:lnTo>
                      <a:pt x="45" y="51"/>
                    </a:lnTo>
                    <a:lnTo>
                      <a:pt x="43" y="56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2" y="67"/>
                    </a:lnTo>
                    <a:lnTo>
                      <a:pt x="28" y="68"/>
                    </a:lnTo>
                    <a:lnTo>
                      <a:pt x="23" y="70"/>
                    </a:lnTo>
                    <a:lnTo>
                      <a:pt x="16" y="68"/>
                    </a:lnTo>
                    <a:lnTo>
                      <a:pt x="12" y="67"/>
                    </a:lnTo>
                    <a:lnTo>
                      <a:pt x="7" y="64"/>
                    </a:lnTo>
                    <a:lnTo>
                      <a:pt x="4" y="60"/>
                    </a:lnTo>
                    <a:lnTo>
                      <a:pt x="1" y="56"/>
                    </a:lnTo>
                    <a:lnTo>
                      <a:pt x="0" y="51"/>
                    </a:lnTo>
                    <a:lnTo>
                      <a:pt x="9" y="50"/>
                    </a:lnTo>
                    <a:lnTo>
                      <a:pt x="11" y="55"/>
                    </a:lnTo>
                    <a:lnTo>
                      <a:pt x="13" y="59"/>
                    </a:lnTo>
                    <a:lnTo>
                      <a:pt x="17" y="60"/>
                    </a:lnTo>
                    <a:lnTo>
                      <a:pt x="23" y="62"/>
                    </a:lnTo>
                    <a:lnTo>
                      <a:pt x="27" y="60"/>
                    </a:lnTo>
                    <a:lnTo>
                      <a:pt x="31" y="59"/>
                    </a:lnTo>
                    <a:lnTo>
                      <a:pt x="33" y="58"/>
                    </a:lnTo>
                    <a:lnTo>
                      <a:pt x="35" y="54"/>
                    </a:lnTo>
                    <a:lnTo>
                      <a:pt x="36" y="50"/>
                    </a:lnTo>
                    <a:lnTo>
                      <a:pt x="36" y="46"/>
                    </a:lnTo>
                    <a:lnTo>
                      <a:pt x="36" y="42"/>
                    </a:lnTo>
                    <a:lnTo>
                      <a:pt x="35" y="38"/>
                    </a:lnTo>
                    <a:lnTo>
                      <a:pt x="33" y="35"/>
                    </a:lnTo>
                    <a:lnTo>
                      <a:pt x="31" y="32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19" y="31"/>
                    </a:lnTo>
                    <a:lnTo>
                      <a:pt x="15" y="32"/>
                    </a:lnTo>
                    <a:lnTo>
                      <a:pt x="13" y="34"/>
                    </a:lnTo>
                    <a:lnTo>
                      <a:pt x="11" y="36"/>
                    </a:lnTo>
                    <a:lnTo>
                      <a:pt x="1" y="3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4" name="Line 323"/>
              <p:cNvSpPr>
                <a:spLocks noChangeShapeType="1"/>
              </p:cNvSpPr>
              <p:nvPr/>
            </p:nvSpPr>
            <p:spPr bwMode="auto">
              <a:xfrm flipV="1">
                <a:off x="3792" y="3665"/>
                <a:ext cx="0" cy="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5" name="Line 324"/>
              <p:cNvSpPr>
                <a:spLocks noChangeShapeType="1"/>
              </p:cNvSpPr>
              <p:nvPr/>
            </p:nvSpPr>
            <p:spPr bwMode="auto">
              <a:xfrm>
                <a:off x="3792" y="2814"/>
                <a:ext cx="0" cy="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6" name="Freeform 325"/>
              <p:cNvSpPr>
                <a:spLocks/>
              </p:cNvSpPr>
              <p:nvPr/>
            </p:nvSpPr>
            <p:spPr bwMode="auto">
              <a:xfrm>
                <a:off x="3776" y="3710"/>
                <a:ext cx="24" cy="69"/>
              </a:xfrm>
              <a:custGeom>
                <a:avLst/>
                <a:gdLst>
                  <a:gd name="T0" fmla="*/ 18 w 24"/>
                  <a:gd name="T1" fmla="*/ 0 h 69"/>
                  <a:gd name="T2" fmla="*/ 24 w 24"/>
                  <a:gd name="T3" fmla="*/ 0 h 69"/>
                  <a:gd name="T4" fmla="*/ 24 w 24"/>
                  <a:gd name="T5" fmla="*/ 69 h 69"/>
                  <a:gd name="T6" fmla="*/ 16 w 24"/>
                  <a:gd name="T7" fmla="*/ 69 h 69"/>
                  <a:gd name="T8" fmla="*/ 16 w 24"/>
                  <a:gd name="T9" fmla="*/ 16 h 69"/>
                  <a:gd name="T10" fmla="*/ 12 w 24"/>
                  <a:gd name="T11" fmla="*/ 19 h 69"/>
                  <a:gd name="T12" fmla="*/ 8 w 24"/>
                  <a:gd name="T13" fmla="*/ 21 h 69"/>
                  <a:gd name="T14" fmla="*/ 4 w 24"/>
                  <a:gd name="T15" fmla="*/ 24 h 69"/>
                  <a:gd name="T16" fmla="*/ 0 w 24"/>
                  <a:gd name="T17" fmla="*/ 25 h 69"/>
                  <a:gd name="T18" fmla="*/ 0 w 24"/>
                  <a:gd name="T19" fmla="*/ 17 h 69"/>
                  <a:gd name="T20" fmla="*/ 5 w 24"/>
                  <a:gd name="T21" fmla="*/ 13 h 69"/>
                  <a:gd name="T22" fmla="*/ 12 w 24"/>
                  <a:gd name="T23" fmla="*/ 9 h 69"/>
                  <a:gd name="T24" fmla="*/ 16 w 24"/>
                  <a:gd name="T25" fmla="*/ 5 h 69"/>
                  <a:gd name="T26" fmla="*/ 18 w 24"/>
                  <a:gd name="T2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69">
                    <a:moveTo>
                      <a:pt x="18" y="0"/>
                    </a:moveTo>
                    <a:lnTo>
                      <a:pt x="24" y="0"/>
                    </a:lnTo>
                    <a:lnTo>
                      <a:pt x="24" y="69"/>
                    </a:lnTo>
                    <a:lnTo>
                      <a:pt x="16" y="69"/>
                    </a:lnTo>
                    <a:lnTo>
                      <a:pt x="16" y="16"/>
                    </a:lnTo>
                    <a:lnTo>
                      <a:pt x="12" y="19"/>
                    </a:lnTo>
                    <a:lnTo>
                      <a:pt x="8" y="21"/>
                    </a:lnTo>
                    <a:lnTo>
                      <a:pt x="4" y="2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5" y="13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7" name="Line 326"/>
              <p:cNvSpPr>
                <a:spLocks noChangeShapeType="1"/>
              </p:cNvSpPr>
              <p:nvPr/>
            </p:nvSpPr>
            <p:spPr bwMode="auto">
              <a:xfrm>
                <a:off x="2989" y="3673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8" name="Line 327"/>
              <p:cNvSpPr>
                <a:spLocks noChangeShapeType="1"/>
              </p:cNvSpPr>
              <p:nvPr/>
            </p:nvSpPr>
            <p:spPr bwMode="auto">
              <a:xfrm flipH="1">
                <a:off x="3782" y="3673"/>
                <a:ext cx="1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79" name="Rectangle 328"/>
              <p:cNvSpPr>
                <a:spLocks noChangeArrowheads="1"/>
              </p:cNvSpPr>
              <p:nvPr/>
            </p:nvSpPr>
            <p:spPr bwMode="auto">
              <a:xfrm>
                <a:off x="2812" y="3679"/>
                <a:ext cx="2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0" name="Freeform 329"/>
              <p:cNvSpPr>
                <a:spLocks/>
              </p:cNvSpPr>
              <p:nvPr/>
            </p:nvSpPr>
            <p:spPr bwMode="auto">
              <a:xfrm>
                <a:off x="2844" y="3639"/>
                <a:ext cx="45" cy="71"/>
              </a:xfrm>
              <a:custGeom>
                <a:avLst/>
                <a:gdLst>
                  <a:gd name="T0" fmla="*/ 27 w 45"/>
                  <a:gd name="T1" fmla="*/ 2 h 71"/>
                  <a:gd name="T2" fmla="*/ 36 w 45"/>
                  <a:gd name="T3" fmla="*/ 6 h 71"/>
                  <a:gd name="T4" fmla="*/ 41 w 45"/>
                  <a:gd name="T5" fmla="*/ 14 h 71"/>
                  <a:gd name="T6" fmla="*/ 41 w 45"/>
                  <a:gd name="T7" fmla="*/ 22 h 71"/>
                  <a:gd name="T8" fmla="*/ 36 w 45"/>
                  <a:gd name="T9" fmla="*/ 30 h 71"/>
                  <a:gd name="T10" fmla="*/ 36 w 45"/>
                  <a:gd name="T11" fmla="*/ 34 h 71"/>
                  <a:gd name="T12" fmla="*/ 41 w 45"/>
                  <a:gd name="T13" fmla="*/ 38 h 71"/>
                  <a:gd name="T14" fmla="*/ 45 w 45"/>
                  <a:gd name="T15" fmla="*/ 44 h 71"/>
                  <a:gd name="T16" fmla="*/ 45 w 45"/>
                  <a:gd name="T17" fmla="*/ 55 h 71"/>
                  <a:gd name="T18" fmla="*/ 39 w 45"/>
                  <a:gd name="T19" fmla="*/ 64 h 71"/>
                  <a:gd name="T20" fmla="*/ 29 w 45"/>
                  <a:gd name="T21" fmla="*/ 70 h 71"/>
                  <a:gd name="T22" fmla="*/ 17 w 45"/>
                  <a:gd name="T23" fmla="*/ 70 h 71"/>
                  <a:gd name="T24" fmla="*/ 8 w 45"/>
                  <a:gd name="T25" fmla="*/ 66 h 71"/>
                  <a:gd name="T26" fmla="*/ 1 w 45"/>
                  <a:gd name="T27" fmla="*/ 58 h 71"/>
                  <a:gd name="T28" fmla="*/ 9 w 45"/>
                  <a:gd name="T29" fmla="*/ 51 h 71"/>
                  <a:gd name="T30" fmla="*/ 15 w 45"/>
                  <a:gd name="T31" fmla="*/ 60 h 71"/>
                  <a:gd name="T32" fmla="*/ 23 w 45"/>
                  <a:gd name="T33" fmla="*/ 63 h 71"/>
                  <a:gd name="T34" fmla="*/ 31 w 45"/>
                  <a:gd name="T35" fmla="*/ 62 h 71"/>
                  <a:gd name="T36" fmla="*/ 35 w 45"/>
                  <a:gd name="T37" fmla="*/ 56 h 71"/>
                  <a:gd name="T38" fmla="*/ 36 w 45"/>
                  <a:gd name="T39" fmla="*/ 48 h 71"/>
                  <a:gd name="T40" fmla="*/ 35 w 45"/>
                  <a:gd name="T41" fmla="*/ 42 h 71"/>
                  <a:gd name="T42" fmla="*/ 31 w 45"/>
                  <a:gd name="T43" fmla="*/ 38 h 71"/>
                  <a:gd name="T44" fmla="*/ 24 w 45"/>
                  <a:gd name="T45" fmla="*/ 36 h 71"/>
                  <a:gd name="T46" fmla="*/ 17 w 45"/>
                  <a:gd name="T47" fmla="*/ 36 h 71"/>
                  <a:gd name="T48" fmla="*/ 20 w 45"/>
                  <a:gd name="T49" fmla="*/ 28 h 71"/>
                  <a:gd name="T50" fmla="*/ 29 w 45"/>
                  <a:gd name="T51" fmla="*/ 26 h 71"/>
                  <a:gd name="T52" fmla="*/ 32 w 45"/>
                  <a:gd name="T53" fmla="*/ 22 h 71"/>
                  <a:gd name="T54" fmla="*/ 32 w 45"/>
                  <a:gd name="T55" fmla="*/ 15 h 71"/>
                  <a:gd name="T56" fmla="*/ 27 w 45"/>
                  <a:gd name="T57" fmla="*/ 10 h 71"/>
                  <a:gd name="T58" fmla="*/ 17 w 45"/>
                  <a:gd name="T59" fmla="*/ 10 h 71"/>
                  <a:gd name="T60" fmla="*/ 12 w 45"/>
                  <a:gd name="T61" fmla="*/ 15 h 71"/>
                  <a:gd name="T62" fmla="*/ 1 w 45"/>
                  <a:gd name="T63" fmla="*/ 19 h 71"/>
                  <a:gd name="T64" fmla="*/ 5 w 45"/>
                  <a:gd name="T65" fmla="*/ 10 h 71"/>
                  <a:gd name="T66" fmla="*/ 12 w 45"/>
                  <a:gd name="T67" fmla="*/ 3 h 71"/>
                  <a:gd name="T68" fmla="*/ 21 w 45"/>
                  <a:gd name="T6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" h="71">
                    <a:moveTo>
                      <a:pt x="21" y="0"/>
                    </a:moveTo>
                    <a:lnTo>
                      <a:pt x="27" y="2"/>
                    </a:lnTo>
                    <a:lnTo>
                      <a:pt x="32" y="3"/>
                    </a:lnTo>
                    <a:lnTo>
                      <a:pt x="36" y="6"/>
                    </a:lnTo>
                    <a:lnTo>
                      <a:pt x="39" y="10"/>
                    </a:lnTo>
                    <a:lnTo>
                      <a:pt x="41" y="14"/>
                    </a:lnTo>
                    <a:lnTo>
                      <a:pt x="41" y="18"/>
                    </a:lnTo>
                    <a:lnTo>
                      <a:pt x="41" y="22"/>
                    </a:lnTo>
                    <a:lnTo>
                      <a:pt x="39" y="26"/>
                    </a:lnTo>
                    <a:lnTo>
                      <a:pt x="36" y="30"/>
                    </a:lnTo>
                    <a:lnTo>
                      <a:pt x="32" y="32"/>
                    </a:lnTo>
                    <a:lnTo>
                      <a:pt x="36" y="34"/>
                    </a:lnTo>
                    <a:lnTo>
                      <a:pt x="39" y="35"/>
                    </a:lnTo>
                    <a:lnTo>
                      <a:pt x="41" y="38"/>
                    </a:lnTo>
                    <a:lnTo>
                      <a:pt x="44" y="40"/>
                    </a:lnTo>
                    <a:lnTo>
                      <a:pt x="45" y="44"/>
                    </a:lnTo>
                    <a:lnTo>
                      <a:pt x="45" y="48"/>
                    </a:lnTo>
                    <a:lnTo>
                      <a:pt x="45" y="55"/>
                    </a:lnTo>
                    <a:lnTo>
                      <a:pt x="43" y="60"/>
                    </a:lnTo>
                    <a:lnTo>
                      <a:pt x="39" y="64"/>
                    </a:lnTo>
                    <a:lnTo>
                      <a:pt x="35" y="68"/>
                    </a:lnTo>
                    <a:lnTo>
                      <a:pt x="29" y="70"/>
                    </a:lnTo>
                    <a:lnTo>
                      <a:pt x="23" y="71"/>
                    </a:lnTo>
                    <a:lnTo>
                      <a:pt x="17" y="70"/>
                    </a:lnTo>
                    <a:lnTo>
                      <a:pt x="12" y="68"/>
                    </a:lnTo>
                    <a:lnTo>
                      <a:pt x="8" y="66"/>
                    </a:lnTo>
                    <a:lnTo>
                      <a:pt x="4" y="62"/>
                    </a:lnTo>
                    <a:lnTo>
                      <a:pt x="1" y="58"/>
                    </a:lnTo>
                    <a:lnTo>
                      <a:pt x="0" y="52"/>
                    </a:lnTo>
                    <a:lnTo>
                      <a:pt x="9" y="51"/>
                    </a:lnTo>
                    <a:lnTo>
                      <a:pt x="12" y="56"/>
                    </a:lnTo>
                    <a:lnTo>
                      <a:pt x="15" y="60"/>
                    </a:lnTo>
                    <a:lnTo>
                      <a:pt x="17" y="62"/>
                    </a:lnTo>
                    <a:lnTo>
                      <a:pt x="23" y="63"/>
                    </a:lnTo>
                    <a:lnTo>
                      <a:pt x="27" y="63"/>
                    </a:lnTo>
                    <a:lnTo>
                      <a:pt x="31" y="62"/>
                    </a:lnTo>
                    <a:lnTo>
                      <a:pt x="33" y="59"/>
                    </a:lnTo>
                    <a:lnTo>
                      <a:pt x="35" y="56"/>
                    </a:lnTo>
                    <a:lnTo>
                      <a:pt x="36" y="52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5" y="42"/>
                    </a:lnTo>
                    <a:lnTo>
                      <a:pt x="33" y="39"/>
                    </a:lnTo>
                    <a:lnTo>
                      <a:pt x="31" y="38"/>
                    </a:lnTo>
                    <a:lnTo>
                      <a:pt x="27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17" y="36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4" y="28"/>
                    </a:lnTo>
                    <a:lnTo>
                      <a:pt x="29" y="26"/>
                    </a:lnTo>
                    <a:lnTo>
                      <a:pt x="31" y="24"/>
                    </a:lnTo>
                    <a:lnTo>
                      <a:pt x="32" y="22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29" y="11"/>
                    </a:lnTo>
                    <a:lnTo>
                      <a:pt x="27" y="10"/>
                    </a:lnTo>
                    <a:lnTo>
                      <a:pt x="23" y="8"/>
                    </a:lnTo>
                    <a:lnTo>
                      <a:pt x="17" y="10"/>
                    </a:lnTo>
                    <a:lnTo>
                      <a:pt x="15" y="11"/>
                    </a:lnTo>
                    <a:lnTo>
                      <a:pt x="12" y="15"/>
                    </a:lnTo>
                    <a:lnTo>
                      <a:pt x="11" y="20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5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1" name="Freeform 330"/>
              <p:cNvSpPr>
                <a:spLocks noEditPoints="1"/>
              </p:cNvSpPr>
              <p:nvPr/>
            </p:nvSpPr>
            <p:spPr bwMode="auto">
              <a:xfrm>
                <a:off x="2897" y="3639"/>
                <a:ext cx="45" cy="71"/>
              </a:xfrm>
              <a:custGeom>
                <a:avLst/>
                <a:gdLst>
                  <a:gd name="T0" fmla="*/ 23 w 45"/>
                  <a:gd name="T1" fmla="*/ 8 h 71"/>
                  <a:gd name="T2" fmla="*/ 19 w 45"/>
                  <a:gd name="T3" fmla="*/ 10 h 71"/>
                  <a:gd name="T4" fmla="*/ 16 w 45"/>
                  <a:gd name="T5" fmla="*/ 11 h 71"/>
                  <a:gd name="T6" fmla="*/ 13 w 45"/>
                  <a:gd name="T7" fmla="*/ 14 h 71"/>
                  <a:gd name="T8" fmla="*/ 11 w 45"/>
                  <a:gd name="T9" fmla="*/ 22 h 71"/>
                  <a:gd name="T10" fmla="*/ 10 w 45"/>
                  <a:gd name="T11" fmla="*/ 36 h 71"/>
                  <a:gd name="T12" fmla="*/ 11 w 45"/>
                  <a:gd name="T13" fmla="*/ 50 h 71"/>
                  <a:gd name="T14" fmla="*/ 13 w 45"/>
                  <a:gd name="T15" fmla="*/ 58 h 71"/>
                  <a:gd name="T16" fmla="*/ 16 w 45"/>
                  <a:gd name="T17" fmla="*/ 60 h 71"/>
                  <a:gd name="T18" fmla="*/ 19 w 45"/>
                  <a:gd name="T19" fmla="*/ 62 h 71"/>
                  <a:gd name="T20" fmla="*/ 23 w 45"/>
                  <a:gd name="T21" fmla="*/ 63 h 71"/>
                  <a:gd name="T22" fmla="*/ 27 w 45"/>
                  <a:gd name="T23" fmla="*/ 62 h 71"/>
                  <a:gd name="T24" fmla="*/ 29 w 45"/>
                  <a:gd name="T25" fmla="*/ 60 h 71"/>
                  <a:gd name="T26" fmla="*/ 32 w 45"/>
                  <a:gd name="T27" fmla="*/ 58 h 71"/>
                  <a:gd name="T28" fmla="*/ 36 w 45"/>
                  <a:gd name="T29" fmla="*/ 50 h 71"/>
                  <a:gd name="T30" fmla="*/ 36 w 45"/>
                  <a:gd name="T31" fmla="*/ 36 h 71"/>
                  <a:gd name="T32" fmla="*/ 36 w 45"/>
                  <a:gd name="T33" fmla="*/ 22 h 71"/>
                  <a:gd name="T34" fmla="*/ 32 w 45"/>
                  <a:gd name="T35" fmla="*/ 14 h 71"/>
                  <a:gd name="T36" fmla="*/ 29 w 45"/>
                  <a:gd name="T37" fmla="*/ 11 h 71"/>
                  <a:gd name="T38" fmla="*/ 27 w 45"/>
                  <a:gd name="T39" fmla="*/ 10 h 71"/>
                  <a:gd name="T40" fmla="*/ 23 w 45"/>
                  <a:gd name="T41" fmla="*/ 8 h 71"/>
                  <a:gd name="T42" fmla="*/ 23 w 45"/>
                  <a:gd name="T43" fmla="*/ 0 h 71"/>
                  <a:gd name="T44" fmla="*/ 28 w 45"/>
                  <a:gd name="T45" fmla="*/ 2 h 71"/>
                  <a:gd name="T46" fmla="*/ 33 w 45"/>
                  <a:gd name="T47" fmla="*/ 3 h 71"/>
                  <a:gd name="T48" fmla="*/ 37 w 45"/>
                  <a:gd name="T49" fmla="*/ 6 h 71"/>
                  <a:gd name="T50" fmla="*/ 40 w 45"/>
                  <a:gd name="T51" fmla="*/ 10 h 71"/>
                  <a:gd name="T52" fmla="*/ 43 w 45"/>
                  <a:gd name="T53" fmla="*/ 14 h 71"/>
                  <a:gd name="T54" fmla="*/ 44 w 45"/>
                  <a:gd name="T55" fmla="*/ 19 h 71"/>
                  <a:gd name="T56" fmla="*/ 45 w 45"/>
                  <a:gd name="T57" fmla="*/ 24 h 71"/>
                  <a:gd name="T58" fmla="*/ 45 w 45"/>
                  <a:gd name="T59" fmla="*/ 30 h 71"/>
                  <a:gd name="T60" fmla="*/ 45 w 45"/>
                  <a:gd name="T61" fmla="*/ 36 h 71"/>
                  <a:gd name="T62" fmla="*/ 45 w 45"/>
                  <a:gd name="T63" fmla="*/ 43 h 71"/>
                  <a:gd name="T64" fmla="*/ 44 w 45"/>
                  <a:gd name="T65" fmla="*/ 50 h 71"/>
                  <a:gd name="T66" fmla="*/ 43 w 45"/>
                  <a:gd name="T67" fmla="*/ 55 h 71"/>
                  <a:gd name="T68" fmla="*/ 41 w 45"/>
                  <a:gd name="T69" fmla="*/ 60 h 71"/>
                  <a:gd name="T70" fmla="*/ 39 w 45"/>
                  <a:gd name="T71" fmla="*/ 64 h 71"/>
                  <a:gd name="T72" fmla="*/ 36 w 45"/>
                  <a:gd name="T73" fmla="*/ 67 h 71"/>
                  <a:gd name="T74" fmla="*/ 32 w 45"/>
                  <a:gd name="T75" fmla="*/ 70 h 71"/>
                  <a:gd name="T76" fmla="*/ 28 w 45"/>
                  <a:gd name="T77" fmla="*/ 71 h 71"/>
                  <a:gd name="T78" fmla="*/ 23 w 45"/>
                  <a:gd name="T79" fmla="*/ 71 h 71"/>
                  <a:gd name="T80" fmla="*/ 16 w 45"/>
                  <a:gd name="T81" fmla="*/ 70 h 71"/>
                  <a:gd name="T82" fmla="*/ 12 w 45"/>
                  <a:gd name="T83" fmla="*/ 68 h 71"/>
                  <a:gd name="T84" fmla="*/ 7 w 45"/>
                  <a:gd name="T85" fmla="*/ 64 h 71"/>
                  <a:gd name="T86" fmla="*/ 3 w 45"/>
                  <a:gd name="T87" fmla="*/ 52 h 71"/>
                  <a:gd name="T88" fmla="*/ 0 w 45"/>
                  <a:gd name="T89" fmla="*/ 36 h 71"/>
                  <a:gd name="T90" fmla="*/ 0 w 45"/>
                  <a:gd name="T91" fmla="*/ 28 h 71"/>
                  <a:gd name="T92" fmla="*/ 2 w 45"/>
                  <a:gd name="T93" fmla="*/ 22 h 71"/>
                  <a:gd name="T94" fmla="*/ 3 w 45"/>
                  <a:gd name="T95" fmla="*/ 16 h 71"/>
                  <a:gd name="T96" fmla="*/ 6 w 45"/>
                  <a:gd name="T97" fmla="*/ 11 h 71"/>
                  <a:gd name="T98" fmla="*/ 7 w 45"/>
                  <a:gd name="T99" fmla="*/ 7 h 71"/>
                  <a:gd name="T100" fmla="*/ 11 w 45"/>
                  <a:gd name="T101" fmla="*/ 4 h 71"/>
                  <a:gd name="T102" fmla="*/ 13 w 45"/>
                  <a:gd name="T103" fmla="*/ 3 h 71"/>
                  <a:gd name="T104" fmla="*/ 19 w 45"/>
                  <a:gd name="T105" fmla="*/ 2 h 71"/>
                  <a:gd name="T106" fmla="*/ 23 w 45"/>
                  <a:gd name="T10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" h="71">
                    <a:moveTo>
                      <a:pt x="23" y="8"/>
                    </a:moveTo>
                    <a:lnTo>
                      <a:pt x="19" y="10"/>
                    </a:lnTo>
                    <a:lnTo>
                      <a:pt x="16" y="11"/>
                    </a:lnTo>
                    <a:lnTo>
                      <a:pt x="13" y="14"/>
                    </a:lnTo>
                    <a:lnTo>
                      <a:pt x="11" y="22"/>
                    </a:lnTo>
                    <a:lnTo>
                      <a:pt x="10" y="36"/>
                    </a:lnTo>
                    <a:lnTo>
                      <a:pt x="11" y="50"/>
                    </a:lnTo>
                    <a:lnTo>
                      <a:pt x="13" y="58"/>
                    </a:lnTo>
                    <a:lnTo>
                      <a:pt x="16" y="60"/>
                    </a:lnTo>
                    <a:lnTo>
                      <a:pt x="19" y="62"/>
                    </a:lnTo>
                    <a:lnTo>
                      <a:pt x="23" y="63"/>
                    </a:lnTo>
                    <a:lnTo>
                      <a:pt x="27" y="62"/>
                    </a:lnTo>
                    <a:lnTo>
                      <a:pt x="29" y="60"/>
                    </a:lnTo>
                    <a:lnTo>
                      <a:pt x="32" y="58"/>
                    </a:lnTo>
                    <a:lnTo>
                      <a:pt x="36" y="50"/>
                    </a:lnTo>
                    <a:lnTo>
                      <a:pt x="36" y="36"/>
                    </a:lnTo>
                    <a:lnTo>
                      <a:pt x="36" y="22"/>
                    </a:lnTo>
                    <a:lnTo>
                      <a:pt x="32" y="14"/>
                    </a:lnTo>
                    <a:lnTo>
                      <a:pt x="29" y="11"/>
                    </a:lnTo>
                    <a:lnTo>
                      <a:pt x="27" y="10"/>
                    </a:lnTo>
                    <a:lnTo>
                      <a:pt x="23" y="8"/>
                    </a:lnTo>
                    <a:close/>
                    <a:moveTo>
                      <a:pt x="23" y="0"/>
                    </a:moveTo>
                    <a:lnTo>
                      <a:pt x="28" y="2"/>
                    </a:lnTo>
                    <a:lnTo>
                      <a:pt x="33" y="3"/>
                    </a:lnTo>
                    <a:lnTo>
                      <a:pt x="37" y="6"/>
                    </a:lnTo>
                    <a:lnTo>
                      <a:pt x="40" y="10"/>
                    </a:lnTo>
                    <a:lnTo>
                      <a:pt x="43" y="14"/>
                    </a:lnTo>
                    <a:lnTo>
                      <a:pt x="44" y="19"/>
                    </a:lnTo>
                    <a:lnTo>
                      <a:pt x="45" y="24"/>
                    </a:lnTo>
                    <a:lnTo>
                      <a:pt x="45" y="30"/>
                    </a:lnTo>
                    <a:lnTo>
                      <a:pt x="45" y="36"/>
                    </a:lnTo>
                    <a:lnTo>
                      <a:pt x="45" y="43"/>
                    </a:lnTo>
                    <a:lnTo>
                      <a:pt x="44" y="50"/>
                    </a:lnTo>
                    <a:lnTo>
                      <a:pt x="43" y="55"/>
                    </a:lnTo>
                    <a:lnTo>
                      <a:pt x="41" y="60"/>
                    </a:lnTo>
                    <a:lnTo>
                      <a:pt x="39" y="64"/>
                    </a:lnTo>
                    <a:lnTo>
                      <a:pt x="36" y="67"/>
                    </a:lnTo>
                    <a:lnTo>
                      <a:pt x="32" y="70"/>
                    </a:lnTo>
                    <a:lnTo>
                      <a:pt x="28" y="71"/>
                    </a:lnTo>
                    <a:lnTo>
                      <a:pt x="23" y="71"/>
                    </a:lnTo>
                    <a:lnTo>
                      <a:pt x="16" y="70"/>
                    </a:lnTo>
                    <a:lnTo>
                      <a:pt x="12" y="68"/>
                    </a:lnTo>
                    <a:lnTo>
                      <a:pt x="7" y="64"/>
                    </a:lnTo>
                    <a:lnTo>
                      <a:pt x="3" y="52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3" y="16"/>
                    </a:lnTo>
                    <a:lnTo>
                      <a:pt x="6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9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2" name="Line 331"/>
              <p:cNvSpPr>
                <a:spLocks noChangeShapeType="1"/>
              </p:cNvSpPr>
              <p:nvPr/>
            </p:nvSpPr>
            <p:spPr bwMode="auto">
              <a:xfrm>
                <a:off x="2989" y="3458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3" name="Line 332"/>
              <p:cNvSpPr>
                <a:spLocks noChangeShapeType="1"/>
              </p:cNvSpPr>
              <p:nvPr/>
            </p:nvSpPr>
            <p:spPr bwMode="auto">
              <a:xfrm flipH="1">
                <a:off x="3782" y="3458"/>
                <a:ext cx="1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4" name="Rectangle 333"/>
              <p:cNvSpPr>
                <a:spLocks noChangeArrowheads="1"/>
              </p:cNvSpPr>
              <p:nvPr/>
            </p:nvSpPr>
            <p:spPr bwMode="auto">
              <a:xfrm>
                <a:off x="2812" y="3465"/>
                <a:ext cx="2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5" name="Freeform 334"/>
              <p:cNvSpPr>
                <a:spLocks/>
              </p:cNvSpPr>
              <p:nvPr/>
            </p:nvSpPr>
            <p:spPr bwMode="auto">
              <a:xfrm>
                <a:off x="2844" y="3425"/>
                <a:ext cx="44" cy="69"/>
              </a:xfrm>
              <a:custGeom>
                <a:avLst/>
                <a:gdLst>
                  <a:gd name="T0" fmla="*/ 23 w 44"/>
                  <a:gd name="T1" fmla="*/ 0 h 69"/>
                  <a:gd name="T2" fmla="*/ 28 w 44"/>
                  <a:gd name="T3" fmla="*/ 0 h 69"/>
                  <a:gd name="T4" fmla="*/ 33 w 44"/>
                  <a:gd name="T5" fmla="*/ 3 h 69"/>
                  <a:gd name="T6" fmla="*/ 37 w 44"/>
                  <a:gd name="T7" fmla="*/ 5 h 69"/>
                  <a:gd name="T8" fmla="*/ 41 w 44"/>
                  <a:gd name="T9" fmla="*/ 9 h 69"/>
                  <a:gd name="T10" fmla="*/ 43 w 44"/>
                  <a:gd name="T11" fmla="*/ 13 h 69"/>
                  <a:gd name="T12" fmla="*/ 44 w 44"/>
                  <a:gd name="T13" fmla="*/ 19 h 69"/>
                  <a:gd name="T14" fmla="*/ 43 w 44"/>
                  <a:gd name="T15" fmla="*/ 23 h 69"/>
                  <a:gd name="T16" fmla="*/ 43 w 44"/>
                  <a:gd name="T17" fmla="*/ 27 h 69"/>
                  <a:gd name="T18" fmla="*/ 40 w 44"/>
                  <a:gd name="T19" fmla="*/ 31 h 69"/>
                  <a:gd name="T20" fmla="*/ 37 w 44"/>
                  <a:gd name="T21" fmla="*/ 35 h 69"/>
                  <a:gd name="T22" fmla="*/ 35 w 44"/>
                  <a:gd name="T23" fmla="*/ 39 h 69"/>
                  <a:gd name="T24" fmla="*/ 29 w 44"/>
                  <a:gd name="T25" fmla="*/ 43 h 69"/>
                  <a:gd name="T26" fmla="*/ 24 w 44"/>
                  <a:gd name="T27" fmla="*/ 47 h 69"/>
                  <a:gd name="T28" fmla="*/ 20 w 44"/>
                  <a:gd name="T29" fmla="*/ 51 h 69"/>
                  <a:gd name="T30" fmla="*/ 17 w 44"/>
                  <a:gd name="T31" fmla="*/ 53 h 69"/>
                  <a:gd name="T32" fmla="*/ 15 w 44"/>
                  <a:gd name="T33" fmla="*/ 56 h 69"/>
                  <a:gd name="T34" fmla="*/ 11 w 44"/>
                  <a:gd name="T35" fmla="*/ 60 h 69"/>
                  <a:gd name="T36" fmla="*/ 44 w 44"/>
                  <a:gd name="T37" fmla="*/ 60 h 69"/>
                  <a:gd name="T38" fmla="*/ 44 w 44"/>
                  <a:gd name="T39" fmla="*/ 69 h 69"/>
                  <a:gd name="T40" fmla="*/ 0 w 44"/>
                  <a:gd name="T41" fmla="*/ 69 h 69"/>
                  <a:gd name="T42" fmla="*/ 0 w 44"/>
                  <a:gd name="T43" fmla="*/ 63 h 69"/>
                  <a:gd name="T44" fmla="*/ 3 w 44"/>
                  <a:gd name="T45" fmla="*/ 57 h 69"/>
                  <a:gd name="T46" fmla="*/ 5 w 44"/>
                  <a:gd name="T47" fmla="*/ 53 h 69"/>
                  <a:gd name="T48" fmla="*/ 9 w 44"/>
                  <a:gd name="T49" fmla="*/ 48 h 69"/>
                  <a:gd name="T50" fmla="*/ 16 w 44"/>
                  <a:gd name="T51" fmla="*/ 43 h 69"/>
                  <a:gd name="T52" fmla="*/ 23 w 44"/>
                  <a:gd name="T53" fmla="*/ 37 h 69"/>
                  <a:gd name="T54" fmla="*/ 28 w 44"/>
                  <a:gd name="T55" fmla="*/ 32 h 69"/>
                  <a:gd name="T56" fmla="*/ 31 w 44"/>
                  <a:gd name="T57" fmla="*/ 28 h 69"/>
                  <a:gd name="T58" fmla="*/ 33 w 44"/>
                  <a:gd name="T59" fmla="*/ 24 h 69"/>
                  <a:gd name="T60" fmla="*/ 35 w 44"/>
                  <a:gd name="T61" fmla="*/ 19 h 69"/>
                  <a:gd name="T62" fmla="*/ 33 w 44"/>
                  <a:gd name="T63" fmla="*/ 15 h 69"/>
                  <a:gd name="T64" fmla="*/ 31 w 44"/>
                  <a:gd name="T65" fmla="*/ 11 h 69"/>
                  <a:gd name="T66" fmla="*/ 27 w 44"/>
                  <a:gd name="T67" fmla="*/ 8 h 69"/>
                  <a:gd name="T68" fmla="*/ 23 w 44"/>
                  <a:gd name="T69" fmla="*/ 8 h 69"/>
                  <a:gd name="T70" fmla="*/ 19 w 44"/>
                  <a:gd name="T71" fmla="*/ 8 h 69"/>
                  <a:gd name="T72" fmla="*/ 16 w 44"/>
                  <a:gd name="T73" fmla="*/ 9 h 69"/>
                  <a:gd name="T74" fmla="*/ 13 w 44"/>
                  <a:gd name="T75" fmla="*/ 11 h 69"/>
                  <a:gd name="T76" fmla="*/ 11 w 44"/>
                  <a:gd name="T77" fmla="*/ 13 h 69"/>
                  <a:gd name="T78" fmla="*/ 9 w 44"/>
                  <a:gd name="T79" fmla="*/ 16 h 69"/>
                  <a:gd name="T80" fmla="*/ 9 w 44"/>
                  <a:gd name="T81" fmla="*/ 20 h 69"/>
                  <a:gd name="T82" fmla="*/ 0 w 44"/>
                  <a:gd name="T83" fmla="*/ 19 h 69"/>
                  <a:gd name="T84" fmla="*/ 1 w 44"/>
                  <a:gd name="T85" fmla="*/ 13 h 69"/>
                  <a:gd name="T86" fmla="*/ 4 w 44"/>
                  <a:gd name="T87" fmla="*/ 8 h 69"/>
                  <a:gd name="T88" fmla="*/ 7 w 44"/>
                  <a:gd name="T89" fmla="*/ 4 h 69"/>
                  <a:gd name="T90" fmla="*/ 12 w 44"/>
                  <a:gd name="T91" fmla="*/ 1 h 69"/>
                  <a:gd name="T92" fmla="*/ 16 w 44"/>
                  <a:gd name="T93" fmla="*/ 0 h 69"/>
                  <a:gd name="T94" fmla="*/ 23 w 44"/>
                  <a:gd name="T9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" h="69">
                    <a:moveTo>
                      <a:pt x="23" y="0"/>
                    </a:moveTo>
                    <a:lnTo>
                      <a:pt x="28" y="0"/>
                    </a:lnTo>
                    <a:lnTo>
                      <a:pt x="33" y="3"/>
                    </a:lnTo>
                    <a:lnTo>
                      <a:pt x="37" y="5"/>
                    </a:lnTo>
                    <a:lnTo>
                      <a:pt x="41" y="9"/>
                    </a:lnTo>
                    <a:lnTo>
                      <a:pt x="43" y="13"/>
                    </a:lnTo>
                    <a:lnTo>
                      <a:pt x="44" y="19"/>
                    </a:lnTo>
                    <a:lnTo>
                      <a:pt x="43" y="23"/>
                    </a:lnTo>
                    <a:lnTo>
                      <a:pt x="43" y="27"/>
                    </a:lnTo>
                    <a:lnTo>
                      <a:pt x="40" y="31"/>
                    </a:lnTo>
                    <a:lnTo>
                      <a:pt x="37" y="35"/>
                    </a:lnTo>
                    <a:lnTo>
                      <a:pt x="35" y="39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7" y="53"/>
                    </a:lnTo>
                    <a:lnTo>
                      <a:pt x="15" y="56"/>
                    </a:lnTo>
                    <a:lnTo>
                      <a:pt x="11" y="60"/>
                    </a:lnTo>
                    <a:lnTo>
                      <a:pt x="44" y="60"/>
                    </a:lnTo>
                    <a:lnTo>
                      <a:pt x="44" y="69"/>
                    </a:lnTo>
                    <a:lnTo>
                      <a:pt x="0" y="69"/>
                    </a:lnTo>
                    <a:lnTo>
                      <a:pt x="0" y="63"/>
                    </a:lnTo>
                    <a:lnTo>
                      <a:pt x="3" y="57"/>
                    </a:lnTo>
                    <a:lnTo>
                      <a:pt x="5" y="53"/>
                    </a:lnTo>
                    <a:lnTo>
                      <a:pt x="9" y="48"/>
                    </a:lnTo>
                    <a:lnTo>
                      <a:pt x="16" y="43"/>
                    </a:lnTo>
                    <a:lnTo>
                      <a:pt x="23" y="37"/>
                    </a:lnTo>
                    <a:lnTo>
                      <a:pt x="28" y="32"/>
                    </a:lnTo>
                    <a:lnTo>
                      <a:pt x="31" y="28"/>
                    </a:lnTo>
                    <a:lnTo>
                      <a:pt x="33" y="24"/>
                    </a:lnTo>
                    <a:lnTo>
                      <a:pt x="35" y="19"/>
                    </a:lnTo>
                    <a:lnTo>
                      <a:pt x="33" y="15"/>
                    </a:lnTo>
                    <a:lnTo>
                      <a:pt x="31" y="11"/>
                    </a:lnTo>
                    <a:lnTo>
                      <a:pt x="27" y="8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6" y="9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0" y="19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4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6" name="Freeform 335"/>
              <p:cNvSpPr>
                <a:spLocks noEditPoints="1"/>
              </p:cNvSpPr>
              <p:nvPr/>
            </p:nvSpPr>
            <p:spPr bwMode="auto">
              <a:xfrm>
                <a:off x="2897" y="3425"/>
                <a:ext cx="45" cy="69"/>
              </a:xfrm>
              <a:custGeom>
                <a:avLst/>
                <a:gdLst>
                  <a:gd name="T0" fmla="*/ 23 w 45"/>
                  <a:gd name="T1" fmla="*/ 8 h 69"/>
                  <a:gd name="T2" fmla="*/ 19 w 45"/>
                  <a:gd name="T3" fmla="*/ 8 h 69"/>
                  <a:gd name="T4" fmla="*/ 16 w 45"/>
                  <a:gd name="T5" fmla="*/ 9 h 69"/>
                  <a:gd name="T6" fmla="*/ 13 w 45"/>
                  <a:gd name="T7" fmla="*/ 12 h 69"/>
                  <a:gd name="T8" fmla="*/ 11 w 45"/>
                  <a:gd name="T9" fmla="*/ 21 h 69"/>
                  <a:gd name="T10" fmla="*/ 10 w 45"/>
                  <a:gd name="T11" fmla="*/ 35 h 69"/>
                  <a:gd name="T12" fmla="*/ 11 w 45"/>
                  <a:gd name="T13" fmla="*/ 48 h 69"/>
                  <a:gd name="T14" fmla="*/ 13 w 45"/>
                  <a:gd name="T15" fmla="*/ 56 h 69"/>
                  <a:gd name="T16" fmla="*/ 16 w 45"/>
                  <a:gd name="T17" fmla="*/ 60 h 69"/>
                  <a:gd name="T18" fmla="*/ 19 w 45"/>
                  <a:gd name="T19" fmla="*/ 61 h 69"/>
                  <a:gd name="T20" fmla="*/ 23 w 45"/>
                  <a:gd name="T21" fmla="*/ 61 h 69"/>
                  <a:gd name="T22" fmla="*/ 27 w 45"/>
                  <a:gd name="T23" fmla="*/ 61 h 69"/>
                  <a:gd name="T24" fmla="*/ 29 w 45"/>
                  <a:gd name="T25" fmla="*/ 60 h 69"/>
                  <a:gd name="T26" fmla="*/ 32 w 45"/>
                  <a:gd name="T27" fmla="*/ 56 h 69"/>
                  <a:gd name="T28" fmla="*/ 36 w 45"/>
                  <a:gd name="T29" fmla="*/ 48 h 69"/>
                  <a:gd name="T30" fmla="*/ 36 w 45"/>
                  <a:gd name="T31" fmla="*/ 35 h 69"/>
                  <a:gd name="T32" fmla="*/ 36 w 45"/>
                  <a:gd name="T33" fmla="*/ 21 h 69"/>
                  <a:gd name="T34" fmla="*/ 32 w 45"/>
                  <a:gd name="T35" fmla="*/ 13 h 69"/>
                  <a:gd name="T36" fmla="*/ 29 w 45"/>
                  <a:gd name="T37" fmla="*/ 11 h 69"/>
                  <a:gd name="T38" fmla="*/ 27 w 45"/>
                  <a:gd name="T39" fmla="*/ 8 h 69"/>
                  <a:gd name="T40" fmla="*/ 23 w 45"/>
                  <a:gd name="T41" fmla="*/ 8 h 69"/>
                  <a:gd name="T42" fmla="*/ 23 w 45"/>
                  <a:gd name="T43" fmla="*/ 0 h 69"/>
                  <a:gd name="T44" fmla="*/ 28 w 45"/>
                  <a:gd name="T45" fmla="*/ 0 h 69"/>
                  <a:gd name="T46" fmla="*/ 33 w 45"/>
                  <a:gd name="T47" fmla="*/ 1 h 69"/>
                  <a:gd name="T48" fmla="*/ 37 w 45"/>
                  <a:gd name="T49" fmla="*/ 4 h 69"/>
                  <a:gd name="T50" fmla="*/ 40 w 45"/>
                  <a:gd name="T51" fmla="*/ 8 h 69"/>
                  <a:gd name="T52" fmla="*/ 43 w 45"/>
                  <a:gd name="T53" fmla="*/ 13 h 69"/>
                  <a:gd name="T54" fmla="*/ 44 w 45"/>
                  <a:gd name="T55" fmla="*/ 19 h 69"/>
                  <a:gd name="T56" fmla="*/ 45 w 45"/>
                  <a:gd name="T57" fmla="*/ 23 h 69"/>
                  <a:gd name="T58" fmla="*/ 45 w 45"/>
                  <a:gd name="T59" fmla="*/ 28 h 69"/>
                  <a:gd name="T60" fmla="*/ 45 w 45"/>
                  <a:gd name="T61" fmla="*/ 35 h 69"/>
                  <a:gd name="T62" fmla="*/ 45 w 45"/>
                  <a:gd name="T63" fmla="*/ 43 h 69"/>
                  <a:gd name="T64" fmla="*/ 44 w 45"/>
                  <a:gd name="T65" fmla="*/ 49 h 69"/>
                  <a:gd name="T66" fmla="*/ 43 w 45"/>
                  <a:gd name="T67" fmla="*/ 55 h 69"/>
                  <a:gd name="T68" fmla="*/ 41 w 45"/>
                  <a:gd name="T69" fmla="*/ 59 h 69"/>
                  <a:gd name="T70" fmla="*/ 39 w 45"/>
                  <a:gd name="T71" fmla="*/ 63 h 69"/>
                  <a:gd name="T72" fmla="*/ 36 w 45"/>
                  <a:gd name="T73" fmla="*/ 67 h 69"/>
                  <a:gd name="T74" fmla="*/ 32 w 45"/>
                  <a:gd name="T75" fmla="*/ 68 h 69"/>
                  <a:gd name="T76" fmla="*/ 28 w 45"/>
                  <a:gd name="T77" fmla="*/ 69 h 69"/>
                  <a:gd name="T78" fmla="*/ 23 w 45"/>
                  <a:gd name="T79" fmla="*/ 69 h 69"/>
                  <a:gd name="T80" fmla="*/ 16 w 45"/>
                  <a:gd name="T81" fmla="*/ 69 h 69"/>
                  <a:gd name="T82" fmla="*/ 12 w 45"/>
                  <a:gd name="T83" fmla="*/ 67 h 69"/>
                  <a:gd name="T84" fmla="*/ 7 w 45"/>
                  <a:gd name="T85" fmla="*/ 63 h 69"/>
                  <a:gd name="T86" fmla="*/ 3 w 45"/>
                  <a:gd name="T87" fmla="*/ 52 h 69"/>
                  <a:gd name="T88" fmla="*/ 0 w 45"/>
                  <a:gd name="T89" fmla="*/ 35 h 69"/>
                  <a:gd name="T90" fmla="*/ 0 w 45"/>
                  <a:gd name="T91" fmla="*/ 27 h 69"/>
                  <a:gd name="T92" fmla="*/ 2 w 45"/>
                  <a:gd name="T93" fmla="*/ 20 h 69"/>
                  <a:gd name="T94" fmla="*/ 3 w 45"/>
                  <a:gd name="T95" fmla="*/ 15 h 69"/>
                  <a:gd name="T96" fmla="*/ 6 w 45"/>
                  <a:gd name="T97" fmla="*/ 11 h 69"/>
                  <a:gd name="T98" fmla="*/ 7 w 45"/>
                  <a:gd name="T99" fmla="*/ 7 h 69"/>
                  <a:gd name="T100" fmla="*/ 11 w 45"/>
                  <a:gd name="T101" fmla="*/ 4 h 69"/>
                  <a:gd name="T102" fmla="*/ 13 w 45"/>
                  <a:gd name="T103" fmla="*/ 1 h 69"/>
                  <a:gd name="T104" fmla="*/ 19 w 45"/>
                  <a:gd name="T105" fmla="*/ 0 h 69"/>
                  <a:gd name="T106" fmla="*/ 23 w 45"/>
                  <a:gd name="T10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" h="69">
                    <a:moveTo>
                      <a:pt x="23" y="8"/>
                    </a:moveTo>
                    <a:lnTo>
                      <a:pt x="19" y="8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1" y="21"/>
                    </a:lnTo>
                    <a:lnTo>
                      <a:pt x="10" y="35"/>
                    </a:lnTo>
                    <a:lnTo>
                      <a:pt x="11" y="48"/>
                    </a:lnTo>
                    <a:lnTo>
                      <a:pt x="13" y="56"/>
                    </a:lnTo>
                    <a:lnTo>
                      <a:pt x="16" y="60"/>
                    </a:lnTo>
                    <a:lnTo>
                      <a:pt x="19" y="61"/>
                    </a:lnTo>
                    <a:lnTo>
                      <a:pt x="23" y="61"/>
                    </a:lnTo>
                    <a:lnTo>
                      <a:pt x="27" y="61"/>
                    </a:lnTo>
                    <a:lnTo>
                      <a:pt x="29" y="60"/>
                    </a:lnTo>
                    <a:lnTo>
                      <a:pt x="32" y="56"/>
                    </a:lnTo>
                    <a:lnTo>
                      <a:pt x="36" y="48"/>
                    </a:lnTo>
                    <a:lnTo>
                      <a:pt x="36" y="35"/>
                    </a:lnTo>
                    <a:lnTo>
                      <a:pt x="36" y="21"/>
                    </a:lnTo>
                    <a:lnTo>
                      <a:pt x="32" y="13"/>
                    </a:lnTo>
                    <a:lnTo>
                      <a:pt x="29" y="11"/>
                    </a:lnTo>
                    <a:lnTo>
                      <a:pt x="27" y="8"/>
                    </a:lnTo>
                    <a:lnTo>
                      <a:pt x="23" y="8"/>
                    </a:lnTo>
                    <a:close/>
                    <a:moveTo>
                      <a:pt x="23" y="0"/>
                    </a:moveTo>
                    <a:lnTo>
                      <a:pt x="28" y="0"/>
                    </a:lnTo>
                    <a:lnTo>
                      <a:pt x="33" y="1"/>
                    </a:lnTo>
                    <a:lnTo>
                      <a:pt x="37" y="4"/>
                    </a:lnTo>
                    <a:lnTo>
                      <a:pt x="40" y="8"/>
                    </a:lnTo>
                    <a:lnTo>
                      <a:pt x="43" y="13"/>
                    </a:lnTo>
                    <a:lnTo>
                      <a:pt x="44" y="19"/>
                    </a:lnTo>
                    <a:lnTo>
                      <a:pt x="45" y="23"/>
                    </a:lnTo>
                    <a:lnTo>
                      <a:pt x="45" y="28"/>
                    </a:lnTo>
                    <a:lnTo>
                      <a:pt x="45" y="35"/>
                    </a:lnTo>
                    <a:lnTo>
                      <a:pt x="45" y="43"/>
                    </a:lnTo>
                    <a:lnTo>
                      <a:pt x="44" y="49"/>
                    </a:lnTo>
                    <a:lnTo>
                      <a:pt x="43" y="55"/>
                    </a:lnTo>
                    <a:lnTo>
                      <a:pt x="41" y="59"/>
                    </a:lnTo>
                    <a:lnTo>
                      <a:pt x="39" y="63"/>
                    </a:lnTo>
                    <a:lnTo>
                      <a:pt x="36" y="67"/>
                    </a:lnTo>
                    <a:lnTo>
                      <a:pt x="32" y="68"/>
                    </a:lnTo>
                    <a:lnTo>
                      <a:pt x="28" y="69"/>
                    </a:lnTo>
                    <a:lnTo>
                      <a:pt x="23" y="69"/>
                    </a:lnTo>
                    <a:lnTo>
                      <a:pt x="16" y="69"/>
                    </a:lnTo>
                    <a:lnTo>
                      <a:pt x="12" y="67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3" y="15"/>
                    </a:lnTo>
                    <a:lnTo>
                      <a:pt x="6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7" name="Line 336"/>
              <p:cNvSpPr>
                <a:spLocks noChangeShapeType="1"/>
              </p:cNvSpPr>
              <p:nvPr/>
            </p:nvSpPr>
            <p:spPr bwMode="auto">
              <a:xfrm>
                <a:off x="2989" y="3244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8" name="Line 337"/>
              <p:cNvSpPr>
                <a:spLocks noChangeShapeType="1"/>
              </p:cNvSpPr>
              <p:nvPr/>
            </p:nvSpPr>
            <p:spPr bwMode="auto">
              <a:xfrm flipH="1">
                <a:off x="3782" y="3244"/>
                <a:ext cx="1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89" name="Rectangle 338"/>
              <p:cNvSpPr>
                <a:spLocks noChangeArrowheads="1"/>
              </p:cNvSpPr>
              <p:nvPr/>
            </p:nvSpPr>
            <p:spPr bwMode="auto">
              <a:xfrm>
                <a:off x="2812" y="3250"/>
                <a:ext cx="2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0" name="Freeform 339"/>
              <p:cNvSpPr>
                <a:spLocks/>
              </p:cNvSpPr>
              <p:nvPr/>
            </p:nvSpPr>
            <p:spPr bwMode="auto">
              <a:xfrm>
                <a:off x="2851" y="3210"/>
                <a:ext cx="25" cy="68"/>
              </a:xfrm>
              <a:custGeom>
                <a:avLst/>
                <a:gdLst>
                  <a:gd name="T0" fmla="*/ 18 w 25"/>
                  <a:gd name="T1" fmla="*/ 0 h 68"/>
                  <a:gd name="T2" fmla="*/ 25 w 25"/>
                  <a:gd name="T3" fmla="*/ 0 h 68"/>
                  <a:gd name="T4" fmla="*/ 25 w 25"/>
                  <a:gd name="T5" fmla="*/ 68 h 68"/>
                  <a:gd name="T6" fmla="*/ 16 w 25"/>
                  <a:gd name="T7" fmla="*/ 68 h 68"/>
                  <a:gd name="T8" fmla="*/ 16 w 25"/>
                  <a:gd name="T9" fmla="*/ 15 h 68"/>
                  <a:gd name="T10" fmla="*/ 12 w 25"/>
                  <a:gd name="T11" fmla="*/ 18 h 68"/>
                  <a:gd name="T12" fmla="*/ 8 w 25"/>
                  <a:gd name="T13" fmla="*/ 20 h 68"/>
                  <a:gd name="T14" fmla="*/ 4 w 25"/>
                  <a:gd name="T15" fmla="*/ 23 h 68"/>
                  <a:gd name="T16" fmla="*/ 0 w 25"/>
                  <a:gd name="T17" fmla="*/ 26 h 68"/>
                  <a:gd name="T18" fmla="*/ 0 w 25"/>
                  <a:gd name="T19" fmla="*/ 18 h 68"/>
                  <a:gd name="T20" fmla="*/ 6 w 25"/>
                  <a:gd name="T21" fmla="*/ 14 h 68"/>
                  <a:gd name="T22" fmla="*/ 12 w 25"/>
                  <a:gd name="T23" fmla="*/ 8 h 68"/>
                  <a:gd name="T24" fmla="*/ 16 w 25"/>
                  <a:gd name="T25" fmla="*/ 4 h 68"/>
                  <a:gd name="T26" fmla="*/ 18 w 25"/>
                  <a:gd name="T2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68">
                    <a:moveTo>
                      <a:pt x="18" y="0"/>
                    </a:moveTo>
                    <a:lnTo>
                      <a:pt x="25" y="0"/>
                    </a:lnTo>
                    <a:lnTo>
                      <a:pt x="25" y="68"/>
                    </a:lnTo>
                    <a:lnTo>
                      <a:pt x="16" y="68"/>
                    </a:lnTo>
                    <a:lnTo>
                      <a:pt x="16" y="15"/>
                    </a:lnTo>
                    <a:lnTo>
                      <a:pt x="12" y="18"/>
                    </a:lnTo>
                    <a:lnTo>
                      <a:pt x="8" y="20"/>
                    </a:lnTo>
                    <a:lnTo>
                      <a:pt x="4" y="23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6" y="14"/>
                    </a:lnTo>
                    <a:lnTo>
                      <a:pt x="12" y="8"/>
                    </a:lnTo>
                    <a:lnTo>
                      <a:pt x="16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1" name="Freeform 340"/>
              <p:cNvSpPr>
                <a:spLocks noEditPoints="1"/>
              </p:cNvSpPr>
              <p:nvPr/>
            </p:nvSpPr>
            <p:spPr bwMode="auto">
              <a:xfrm>
                <a:off x="2897" y="3210"/>
                <a:ext cx="45" cy="70"/>
              </a:xfrm>
              <a:custGeom>
                <a:avLst/>
                <a:gdLst>
                  <a:gd name="T0" fmla="*/ 23 w 45"/>
                  <a:gd name="T1" fmla="*/ 8 h 70"/>
                  <a:gd name="T2" fmla="*/ 19 w 45"/>
                  <a:gd name="T3" fmla="*/ 8 h 70"/>
                  <a:gd name="T4" fmla="*/ 16 w 45"/>
                  <a:gd name="T5" fmla="*/ 10 h 70"/>
                  <a:gd name="T6" fmla="*/ 13 w 45"/>
                  <a:gd name="T7" fmla="*/ 12 h 70"/>
                  <a:gd name="T8" fmla="*/ 11 w 45"/>
                  <a:gd name="T9" fmla="*/ 22 h 70"/>
                  <a:gd name="T10" fmla="*/ 10 w 45"/>
                  <a:gd name="T11" fmla="*/ 35 h 70"/>
                  <a:gd name="T12" fmla="*/ 11 w 45"/>
                  <a:gd name="T13" fmla="*/ 48 h 70"/>
                  <a:gd name="T14" fmla="*/ 13 w 45"/>
                  <a:gd name="T15" fmla="*/ 56 h 70"/>
                  <a:gd name="T16" fmla="*/ 16 w 45"/>
                  <a:gd name="T17" fmla="*/ 59 h 70"/>
                  <a:gd name="T18" fmla="*/ 19 w 45"/>
                  <a:gd name="T19" fmla="*/ 62 h 70"/>
                  <a:gd name="T20" fmla="*/ 23 w 45"/>
                  <a:gd name="T21" fmla="*/ 62 h 70"/>
                  <a:gd name="T22" fmla="*/ 27 w 45"/>
                  <a:gd name="T23" fmla="*/ 62 h 70"/>
                  <a:gd name="T24" fmla="*/ 29 w 45"/>
                  <a:gd name="T25" fmla="*/ 59 h 70"/>
                  <a:gd name="T26" fmla="*/ 32 w 45"/>
                  <a:gd name="T27" fmla="*/ 56 h 70"/>
                  <a:gd name="T28" fmla="*/ 36 w 45"/>
                  <a:gd name="T29" fmla="*/ 48 h 70"/>
                  <a:gd name="T30" fmla="*/ 36 w 45"/>
                  <a:gd name="T31" fmla="*/ 35 h 70"/>
                  <a:gd name="T32" fmla="*/ 36 w 45"/>
                  <a:gd name="T33" fmla="*/ 22 h 70"/>
                  <a:gd name="T34" fmla="*/ 32 w 45"/>
                  <a:gd name="T35" fmla="*/ 14 h 70"/>
                  <a:gd name="T36" fmla="*/ 29 w 45"/>
                  <a:gd name="T37" fmla="*/ 10 h 70"/>
                  <a:gd name="T38" fmla="*/ 27 w 45"/>
                  <a:gd name="T39" fmla="*/ 8 h 70"/>
                  <a:gd name="T40" fmla="*/ 23 w 45"/>
                  <a:gd name="T41" fmla="*/ 8 h 70"/>
                  <a:gd name="T42" fmla="*/ 23 w 45"/>
                  <a:gd name="T43" fmla="*/ 0 h 70"/>
                  <a:gd name="T44" fmla="*/ 28 w 45"/>
                  <a:gd name="T45" fmla="*/ 0 h 70"/>
                  <a:gd name="T46" fmla="*/ 33 w 45"/>
                  <a:gd name="T47" fmla="*/ 2 h 70"/>
                  <a:gd name="T48" fmla="*/ 37 w 45"/>
                  <a:gd name="T49" fmla="*/ 4 h 70"/>
                  <a:gd name="T50" fmla="*/ 40 w 45"/>
                  <a:gd name="T51" fmla="*/ 8 h 70"/>
                  <a:gd name="T52" fmla="*/ 43 w 45"/>
                  <a:gd name="T53" fmla="*/ 14 h 70"/>
                  <a:gd name="T54" fmla="*/ 44 w 45"/>
                  <a:gd name="T55" fmla="*/ 19 h 70"/>
                  <a:gd name="T56" fmla="*/ 45 w 45"/>
                  <a:gd name="T57" fmla="*/ 23 h 70"/>
                  <a:gd name="T58" fmla="*/ 45 w 45"/>
                  <a:gd name="T59" fmla="*/ 28 h 70"/>
                  <a:gd name="T60" fmla="*/ 45 w 45"/>
                  <a:gd name="T61" fmla="*/ 35 h 70"/>
                  <a:gd name="T62" fmla="*/ 45 w 45"/>
                  <a:gd name="T63" fmla="*/ 43 h 70"/>
                  <a:gd name="T64" fmla="*/ 44 w 45"/>
                  <a:gd name="T65" fmla="*/ 50 h 70"/>
                  <a:gd name="T66" fmla="*/ 43 w 45"/>
                  <a:gd name="T67" fmla="*/ 55 h 70"/>
                  <a:gd name="T68" fmla="*/ 41 w 45"/>
                  <a:gd name="T69" fmla="*/ 59 h 70"/>
                  <a:gd name="T70" fmla="*/ 39 w 45"/>
                  <a:gd name="T71" fmla="*/ 63 h 70"/>
                  <a:gd name="T72" fmla="*/ 36 w 45"/>
                  <a:gd name="T73" fmla="*/ 66 h 70"/>
                  <a:gd name="T74" fmla="*/ 32 w 45"/>
                  <a:gd name="T75" fmla="*/ 68 h 70"/>
                  <a:gd name="T76" fmla="*/ 28 w 45"/>
                  <a:gd name="T77" fmla="*/ 70 h 70"/>
                  <a:gd name="T78" fmla="*/ 23 w 45"/>
                  <a:gd name="T79" fmla="*/ 70 h 70"/>
                  <a:gd name="T80" fmla="*/ 16 w 45"/>
                  <a:gd name="T81" fmla="*/ 70 h 70"/>
                  <a:gd name="T82" fmla="*/ 12 w 45"/>
                  <a:gd name="T83" fmla="*/ 67 h 70"/>
                  <a:gd name="T84" fmla="*/ 7 w 45"/>
                  <a:gd name="T85" fmla="*/ 63 h 70"/>
                  <a:gd name="T86" fmla="*/ 3 w 45"/>
                  <a:gd name="T87" fmla="*/ 51 h 70"/>
                  <a:gd name="T88" fmla="*/ 0 w 45"/>
                  <a:gd name="T89" fmla="*/ 35 h 70"/>
                  <a:gd name="T90" fmla="*/ 0 w 45"/>
                  <a:gd name="T91" fmla="*/ 27 h 70"/>
                  <a:gd name="T92" fmla="*/ 2 w 45"/>
                  <a:gd name="T93" fmla="*/ 20 h 70"/>
                  <a:gd name="T94" fmla="*/ 3 w 45"/>
                  <a:gd name="T95" fmla="*/ 15 h 70"/>
                  <a:gd name="T96" fmla="*/ 6 w 45"/>
                  <a:gd name="T97" fmla="*/ 11 h 70"/>
                  <a:gd name="T98" fmla="*/ 7 w 45"/>
                  <a:gd name="T99" fmla="*/ 7 h 70"/>
                  <a:gd name="T100" fmla="*/ 11 w 45"/>
                  <a:gd name="T101" fmla="*/ 3 h 70"/>
                  <a:gd name="T102" fmla="*/ 13 w 45"/>
                  <a:gd name="T103" fmla="*/ 2 h 70"/>
                  <a:gd name="T104" fmla="*/ 19 w 45"/>
                  <a:gd name="T105" fmla="*/ 0 h 70"/>
                  <a:gd name="T106" fmla="*/ 23 w 45"/>
                  <a:gd name="T10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" h="70">
                    <a:moveTo>
                      <a:pt x="23" y="8"/>
                    </a:moveTo>
                    <a:lnTo>
                      <a:pt x="19" y="8"/>
                    </a:lnTo>
                    <a:lnTo>
                      <a:pt x="16" y="10"/>
                    </a:lnTo>
                    <a:lnTo>
                      <a:pt x="13" y="12"/>
                    </a:lnTo>
                    <a:lnTo>
                      <a:pt x="11" y="22"/>
                    </a:lnTo>
                    <a:lnTo>
                      <a:pt x="10" y="35"/>
                    </a:lnTo>
                    <a:lnTo>
                      <a:pt x="11" y="48"/>
                    </a:lnTo>
                    <a:lnTo>
                      <a:pt x="13" y="56"/>
                    </a:lnTo>
                    <a:lnTo>
                      <a:pt x="16" y="59"/>
                    </a:lnTo>
                    <a:lnTo>
                      <a:pt x="19" y="62"/>
                    </a:lnTo>
                    <a:lnTo>
                      <a:pt x="23" y="62"/>
                    </a:lnTo>
                    <a:lnTo>
                      <a:pt x="27" y="62"/>
                    </a:lnTo>
                    <a:lnTo>
                      <a:pt x="29" y="59"/>
                    </a:lnTo>
                    <a:lnTo>
                      <a:pt x="32" y="56"/>
                    </a:lnTo>
                    <a:lnTo>
                      <a:pt x="36" y="48"/>
                    </a:lnTo>
                    <a:lnTo>
                      <a:pt x="36" y="35"/>
                    </a:lnTo>
                    <a:lnTo>
                      <a:pt x="36" y="22"/>
                    </a:lnTo>
                    <a:lnTo>
                      <a:pt x="32" y="14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3" y="8"/>
                    </a:lnTo>
                    <a:close/>
                    <a:moveTo>
                      <a:pt x="23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7" y="4"/>
                    </a:lnTo>
                    <a:lnTo>
                      <a:pt x="40" y="8"/>
                    </a:lnTo>
                    <a:lnTo>
                      <a:pt x="43" y="14"/>
                    </a:lnTo>
                    <a:lnTo>
                      <a:pt x="44" y="19"/>
                    </a:lnTo>
                    <a:lnTo>
                      <a:pt x="45" y="23"/>
                    </a:lnTo>
                    <a:lnTo>
                      <a:pt x="45" y="28"/>
                    </a:lnTo>
                    <a:lnTo>
                      <a:pt x="45" y="35"/>
                    </a:lnTo>
                    <a:lnTo>
                      <a:pt x="45" y="43"/>
                    </a:lnTo>
                    <a:lnTo>
                      <a:pt x="44" y="50"/>
                    </a:lnTo>
                    <a:lnTo>
                      <a:pt x="43" y="55"/>
                    </a:lnTo>
                    <a:lnTo>
                      <a:pt x="41" y="59"/>
                    </a:lnTo>
                    <a:lnTo>
                      <a:pt x="39" y="63"/>
                    </a:lnTo>
                    <a:lnTo>
                      <a:pt x="36" y="66"/>
                    </a:lnTo>
                    <a:lnTo>
                      <a:pt x="32" y="68"/>
                    </a:lnTo>
                    <a:lnTo>
                      <a:pt x="28" y="70"/>
                    </a:lnTo>
                    <a:lnTo>
                      <a:pt x="23" y="70"/>
                    </a:lnTo>
                    <a:lnTo>
                      <a:pt x="16" y="70"/>
                    </a:lnTo>
                    <a:lnTo>
                      <a:pt x="12" y="67"/>
                    </a:lnTo>
                    <a:lnTo>
                      <a:pt x="7" y="63"/>
                    </a:lnTo>
                    <a:lnTo>
                      <a:pt x="3" y="51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3" y="15"/>
                    </a:lnTo>
                    <a:lnTo>
                      <a:pt x="6" y="11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2" name="Line 341"/>
              <p:cNvSpPr>
                <a:spLocks noChangeShapeType="1"/>
              </p:cNvSpPr>
              <p:nvPr/>
            </p:nvSpPr>
            <p:spPr bwMode="auto">
              <a:xfrm>
                <a:off x="2989" y="3029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3" name="Line 342"/>
              <p:cNvSpPr>
                <a:spLocks noChangeShapeType="1"/>
              </p:cNvSpPr>
              <p:nvPr/>
            </p:nvSpPr>
            <p:spPr bwMode="auto">
              <a:xfrm flipH="1">
                <a:off x="3782" y="3029"/>
                <a:ext cx="1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4" name="Freeform 343"/>
              <p:cNvSpPr>
                <a:spLocks noEditPoints="1"/>
              </p:cNvSpPr>
              <p:nvPr/>
            </p:nvSpPr>
            <p:spPr bwMode="auto">
              <a:xfrm>
                <a:off x="2922" y="2995"/>
                <a:ext cx="44" cy="70"/>
              </a:xfrm>
              <a:custGeom>
                <a:avLst/>
                <a:gdLst>
                  <a:gd name="T0" fmla="*/ 22 w 44"/>
                  <a:gd name="T1" fmla="*/ 8 h 70"/>
                  <a:gd name="T2" fmla="*/ 19 w 44"/>
                  <a:gd name="T3" fmla="*/ 9 h 70"/>
                  <a:gd name="T4" fmla="*/ 15 w 44"/>
                  <a:gd name="T5" fmla="*/ 10 h 70"/>
                  <a:gd name="T6" fmla="*/ 12 w 44"/>
                  <a:gd name="T7" fmla="*/ 13 h 70"/>
                  <a:gd name="T8" fmla="*/ 10 w 44"/>
                  <a:gd name="T9" fmla="*/ 21 h 70"/>
                  <a:gd name="T10" fmla="*/ 8 w 44"/>
                  <a:gd name="T11" fmla="*/ 36 h 70"/>
                  <a:gd name="T12" fmla="*/ 10 w 44"/>
                  <a:gd name="T13" fmla="*/ 49 h 70"/>
                  <a:gd name="T14" fmla="*/ 12 w 44"/>
                  <a:gd name="T15" fmla="*/ 57 h 70"/>
                  <a:gd name="T16" fmla="*/ 15 w 44"/>
                  <a:gd name="T17" fmla="*/ 60 h 70"/>
                  <a:gd name="T18" fmla="*/ 19 w 44"/>
                  <a:gd name="T19" fmla="*/ 62 h 70"/>
                  <a:gd name="T20" fmla="*/ 23 w 44"/>
                  <a:gd name="T21" fmla="*/ 62 h 70"/>
                  <a:gd name="T22" fmla="*/ 26 w 44"/>
                  <a:gd name="T23" fmla="*/ 62 h 70"/>
                  <a:gd name="T24" fmla="*/ 30 w 44"/>
                  <a:gd name="T25" fmla="*/ 60 h 70"/>
                  <a:gd name="T26" fmla="*/ 32 w 44"/>
                  <a:gd name="T27" fmla="*/ 57 h 70"/>
                  <a:gd name="T28" fmla="*/ 35 w 44"/>
                  <a:gd name="T29" fmla="*/ 49 h 70"/>
                  <a:gd name="T30" fmla="*/ 36 w 44"/>
                  <a:gd name="T31" fmla="*/ 36 h 70"/>
                  <a:gd name="T32" fmla="*/ 35 w 44"/>
                  <a:gd name="T33" fmla="*/ 22 h 70"/>
                  <a:gd name="T34" fmla="*/ 32 w 44"/>
                  <a:gd name="T35" fmla="*/ 13 h 70"/>
                  <a:gd name="T36" fmla="*/ 30 w 44"/>
                  <a:gd name="T37" fmla="*/ 10 h 70"/>
                  <a:gd name="T38" fmla="*/ 26 w 44"/>
                  <a:gd name="T39" fmla="*/ 9 h 70"/>
                  <a:gd name="T40" fmla="*/ 22 w 44"/>
                  <a:gd name="T41" fmla="*/ 8 h 70"/>
                  <a:gd name="T42" fmla="*/ 23 w 44"/>
                  <a:gd name="T43" fmla="*/ 0 h 70"/>
                  <a:gd name="T44" fmla="*/ 28 w 44"/>
                  <a:gd name="T45" fmla="*/ 1 h 70"/>
                  <a:gd name="T46" fmla="*/ 32 w 44"/>
                  <a:gd name="T47" fmla="*/ 2 h 70"/>
                  <a:gd name="T48" fmla="*/ 36 w 44"/>
                  <a:gd name="T49" fmla="*/ 5 h 70"/>
                  <a:gd name="T50" fmla="*/ 39 w 44"/>
                  <a:gd name="T51" fmla="*/ 9 h 70"/>
                  <a:gd name="T52" fmla="*/ 42 w 44"/>
                  <a:gd name="T53" fmla="*/ 13 h 70"/>
                  <a:gd name="T54" fmla="*/ 43 w 44"/>
                  <a:gd name="T55" fmla="*/ 20 h 70"/>
                  <a:gd name="T56" fmla="*/ 44 w 44"/>
                  <a:gd name="T57" fmla="*/ 24 h 70"/>
                  <a:gd name="T58" fmla="*/ 44 w 44"/>
                  <a:gd name="T59" fmla="*/ 29 h 70"/>
                  <a:gd name="T60" fmla="*/ 44 w 44"/>
                  <a:gd name="T61" fmla="*/ 36 h 70"/>
                  <a:gd name="T62" fmla="*/ 44 w 44"/>
                  <a:gd name="T63" fmla="*/ 42 h 70"/>
                  <a:gd name="T64" fmla="*/ 44 w 44"/>
                  <a:gd name="T65" fmla="*/ 49 h 70"/>
                  <a:gd name="T66" fmla="*/ 43 w 44"/>
                  <a:gd name="T67" fmla="*/ 56 h 70"/>
                  <a:gd name="T68" fmla="*/ 40 w 44"/>
                  <a:gd name="T69" fmla="*/ 60 h 70"/>
                  <a:gd name="T70" fmla="*/ 38 w 44"/>
                  <a:gd name="T71" fmla="*/ 64 h 70"/>
                  <a:gd name="T72" fmla="*/ 35 w 44"/>
                  <a:gd name="T73" fmla="*/ 66 h 70"/>
                  <a:gd name="T74" fmla="*/ 31 w 44"/>
                  <a:gd name="T75" fmla="*/ 69 h 70"/>
                  <a:gd name="T76" fmla="*/ 27 w 44"/>
                  <a:gd name="T77" fmla="*/ 70 h 70"/>
                  <a:gd name="T78" fmla="*/ 23 w 44"/>
                  <a:gd name="T79" fmla="*/ 70 h 70"/>
                  <a:gd name="T80" fmla="*/ 16 w 44"/>
                  <a:gd name="T81" fmla="*/ 69 h 70"/>
                  <a:gd name="T82" fmla="*/ 11 w 44"/>
                  <a:gd name="T83" fmla="*/ 68 h 70"/>
                  <a:gd name="T84" fmla="*/ 7 w 44"/>
                  <a:gd name="T85" fmla="*/ 64 h 70"/>
                  <a:gd name="T86" fmla="*/ 2 w 44"/>
                  <a:gd name="T87" fmla="*/ 52 h 70"/>
                  <a:gd name="T88" fmla="*/ 0 w 44"/>
                  <a:gd name="T89" fmla="*/ 36 h 70"/>
                  <a:gd name="T90" fmla="*/ 0 w 44"/>
                  <a:gd name="T91" fmla="*/ 28 h 70"/>
                  <a:gd name="T92" fmla="*/ 0 w 44"/>
                  <a:gd name="T93" fmla="*/ 21 h 70"/>
                  <a:gd name="T94" fmla="*/ 3 w 44"/>
                  <a:gd name="T95" fmla="*/ 16 h 70"/>
                  <a:gd name="T96" fmla="*/ 4 w 44"/>
                  <a:gd name="T97" fmla="*/ 10 h 70"/>
                  <a:gd name="T98" fmla="*/ 7 w 44"/>
                  <a:gd name="T99" fmla="*/ 6 h 70"/>
                  <a:gd name="T100" fmla="*/ 10 w 44"/>
                  <a:gd name="T101" fmla="*/ 4 h 70"/>
                  <a:gd name="T102" fmla="*/ 14 w 44"/>
                  <a:gd name="T103" fmla="*/ 2 h 70"/>
                  <a:gd name="T104" fmla="*/ 18 w 44"/>
                  <a:gd name="T105" fmla="*/ 1 h 70"/>
                  <a:gd name="T106" fmla="*/ 23 w 44"/>
                  <a:gd name="T10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" h="70">
                    <a:moveTo>
                      <a:pt x="22" y="8"/>
                    </a:moveTo>
                    <a:lnTo>
                      <a:pt x="19" y="9"/>
                    </a:lnTo>
                    <a:lnTo>
                      <a:pt x="15" y="10"/>
                    </a:lnTo>
                    <a:lnTo>
                      <a:pt x="12" y="13"/>
                    </a:lnTo>
                    <a:lnTo>
                      <a:pt x="10" y="21"/>
                    </a:lnTo>
                    <a:lnTo>
                      <a:pt x="8" y="36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15" y="60"/>
                    </a:lnTo>
                    <a:lnTo>
                      <a:pt x="19" y="62"/>
                    </a:lnTo>
                    <a:lnTo>
                      <a:pt x="23" y="62"/>
                    </a:lnTo>
                    <a:lnTo>
                      <a:pt x="26" y="62"/>
                    </a:lnTo>
                    <a:lnTo>
                      <a:pt x="30" y="60"/>
                    </a:lnTo>
                    <a:lnTo>
                      <a:pt x="32" y="57"/>
                    </a:lnTo>
                    <a:lnTo>
                      <a:pt x="35" y="49"/>
                    </a:lnTo>
                    <a:lnTo>
                      <a:pt x="36" y="36"/>
                    </a:lnTo>
                    <a:lnTo>
                      <a:pt x="35" y="22"/>
                    </a:lnTo>
                    <a:lnTo>
                      <a:pt x="32" y="13"/>
                    </a:lnTo>
                    <a:lnTo>
                      <a:pt x="30" y="10"/>
                    </a:lnTo>
                    <a:lnTo>
                      <a:pt x="26" y="9"/>
                    </a:lnTo>
                    <a:lnTo>
                      <a:pt x="22" y="8"/>
                    </a:lnTo>
                    <a:close/>
                    <a:moveTo>
                      <a:pt x="23" y="0"/>
                    </a:moveTo>
                    <a:lnTo>
                      <a:pt x="28" y="1"/>
                    </a:lnTo>
                    <a:lnTo>
                      <a:pt x="32" y="2"/>
                    </a:lnTo>
                    <a:lnTo>
                      <a:pt x="36" y="5"/>
                    </a:lnTo>
                    <a:lnTo>
                      <a:pt x="39" y="9"/>
                    </a:lnTo>
                    <a:lnTo>
                      <a:pt x="42" y="13"/>
                    </a:lnTo>
                    <a:lnTo>
                      <a:pt x="43" y="20"/>
                    </a:lnTo>
                    <a:lnTo>
                      <a:pt x="44" y="24"/>
                    </a:lnTo>
                    <a:lnTo>
                      <a:pt x="44" y="29"/>
                    </a:lnTo>
                    <a:lnTo>
                      <a:pt x="44" y="36"/>
                    </a:lnTo>
                    <a:lnTo>
                      <a:pt x="44" y="42"/>
                    </a:lnTo>
                    <a:lnTo>
                      <a:pt x="44" y="49"/>
                    </a:lnTo>
                    <a:lnTo>
                      <a:pt x="43" y="56"/>
                    </a:lnTo>
                    <a:lnTo>
                      <a:pt x="40" y="60"/>
                    </a:lnTo>
                    <a:lnTo>
                      <a:pt x="38" y="64"/>
                    </a:lnTo>
                    <a:lnTo>
                      <a:pt x="35" y="66"/>
                    </a:lnTo>
                    <a:lnTo>
                      <a:pt x="31" y="69"/>
                    </a:lnTo>
                    <a:lnTo>
                      <a:pt x="27" y="70"/>
                    </a:lnTo>
                    <a:lnTo>
                      <a:pt x="23" y="70"/>
                    </a:lnTo>
                    <a:lnTo>
                      <a:pt x="16" y="69"/>
                    </a:lnTo>
                    <a:lnTo>
                      <a:pt x="11" y="68"/>
                    </a:lnTo>
                    <a:lnTo>
                      <a:pt x="7" y="64"/>
                    </a:lnTo>
                    <a:lnTo>
                      <a:pt x="2" y="52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3" y="16"/>
                    </a:lnTo>
                    <a:lnTo>
                      <a:pt x="4" y="10"/>
                    </a:lnTo>
                    <a:lnTo>
                      <a:pt x="7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5" name="Line 344"/>
              <p:cNvSpPr>
                <a:spLocks noChangeShapeType="1"/>
              </p:cNvSpPr>
              <p:nvPr/>
            </p:nvSpPr>
            <p:spPr bwMode="auto">
              <a:xfrm>
                <a:off x="2989" y="2814"/>
                <a:ext cx="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6" name="Line 345"/>
              <p:cNvSpPr>
                <a:spLocks noChangeShapeType="1"/>
              </p:cNvSpPr>
              <p:nvPr/>
            </p:nvSpPr>
            <p:spPr bwMode="auto">
              <a:xfrm flipH="1">
                <a:off x="3782" y="2814"/>
                <a:ext cx="1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7" name="Freeform 346"/>
              <p:cNvSpPr>
                <a:spLocks/>
              </p:cNvSpPr>
              <p:nvPr/>
            </p:nvSpPr>
            <p:spPr bwMode="auto">
              <a:xfrm>
                <a:off x="2875" y="2780"/>
                <a:ext cx="25" cy="69"/>
              </a:xfrm>
              <a:custGeom>
                <a:avLst/>
                <a:gdLst>
                  <a:gd name="T0" fmla="*/ 18 w 25"/>
                  <a:gd name="T1" fmla="*/ 0 h 69"/>
                  <a:gd name="T2" fmla="*/ 25 w 25"/>
                  <a:gd name="T3" fmla="*/ 0 h 69"/>
                  <a:gd name="T4" fmla="*/ 25 w 25"/>
                  <a:gd name="T5" fmla="*/ 69 h 69"/>
                  <a:gd name="T6" fmla="*/ 16 w 25"/>
                  <a:gd name="T7" fmla="*/ 69 h 69"/>
                  <a:gd name="T8" fmla="*/ 16 w 25"/>
                  <a:gd name="T9" fmla="*/ 16 h 69"/>
                  <a:gd name="T10" fmla="*/ 12 w 25"/>
                  <a:gd name="T11" fmla="*/ 19 h 69"/>
                  <a:gd name="T12" fmla="*/ 8 w 25"/>
                  <a:gd name="T13" fmla="*/ 22 h 69"/>
                  <a:gd name="T14" fmla="*/ 4 w 25"/>
                  <a:gd name="T15" fmla="*/ 24 h 69"/>
                  <a:gd name="T16" fmla="*/ 0 w 25"/>
                  <a:gd name="T17" fmla="*/ 26 h 69"/>
                  <a:gd name="T18" fmla="*/ 0 w 25"/>
                  <a:gd name="T19" fmla="*/ 18 h 69"/>
                  <a:gd name="T20" fmla="*/ 6 w 25"/>
                  <a:gd name="T21" fmla="*/ 14 h 69"/>
                  <a:gd name="T22" fmla="*/ 12 w 25"/>
                  <a:gd name="T23" fmla="*/ 10 h 69"/>
                  <a:gd name="T24" fmla="*/ 16 w 25"/>
                  <a:gd name="T25" fmla="*/ 6 h 69"/>
                  <a:gd name="T26" fmla="*/ 18 w 25"/>
                  <a:gd name="T2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69">
                    <a:moveTo>
                      <a:pt x="18" y="0"/>
                    </a:moveTo>
                    <a:lnTo>
                      <a:pt x="25" y="0"/>
                    </a:lnTo>
                    <a:lnTo>
                      <a:pt x="25" y="69"/>
                    </a:lnTo>
                    <a:lnTo>
                      <a:pt x="16" y="69"/>
                    </a:lnTo>
                    <a:lnTo>
                      <a:pt x="16" y="16"/>
                    </a:lnTo>
                    <a:lnTo>
                      <a:pt x="12" y="19"/>
                    </a:lnTo>
                    <a:lnTo>
                      <a:pt x="8" y="22"/>
                    </a:lnTo>
                    <a:lnTo>
                      <a:pt x="4" y="24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6" y="14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8" name="Freeform 347"/>
              <p:cNvSpPr>
                <a:spLocks noEditPoints="1"/>
              </p:cNvSpPr>
              <p:nvPr/>
            </p:nvSpPr>
            <p:spPr bwMode="auto">
              <a:xfrm>
                <a:off x="2921" y="2780"/>
                <a:ext cx="45" cy="71"/>
              </a:xfrm>
              <a:custGeom>
                <a:avLst/>
                <a:gdLst>
                  <a:gd name="T0" fmla="*/ 23 w 45"/>
                  <a:gd name="T1" fmla="*/ 8 h 71"/>
                  <a:gd name="T2" fmla="*/ 19 w 45"/>
                  <a:gd name="T3" fmla="*/ 10 h 71"/>
                  <a:gd name="T4" fmla="*/ 16 w 45"/>
                  <a:gd name="T5" fmla="*/ 11 h 71"/>
                  <a:gd name="T6" fmla="*/ 13 w 45"/>
                  <a:gd name="T7" fmla="*/ 14 h 71"/>
                  <a:gd name="T8" fmla="*/ 11 w 45"/>
                  <a:gd name="T9" fmla="*/ 22 h 71"/>
                  <a:gd name="T10" fmla="*/ 9 w 45"/>
                  <a:gd name="T11" fmla="*/ 36 h 71"/>
                  <a:gd name="T12" fmla="*/ 11 w 45"/>
                  <a:gd name="T13" fmla="*/ 49 h 71"/>
                  <a:gd name="T14" fmla="*/ 13 w 45"/>
                  <a:gd name="T15" fmla="*/ 57 h 71"/>
                  <a:gd name="T16" fmla="*/ 16 w 45"/>
                  <a:gd name="T17" fmla="*/ 60 h 71"/>
                  <a:gd name="T18" fmla="*/ 19 w 45"/>
                  <a:gd name="T19" fmla="*/ 61 h 71"/>
                  <a:gd name="T20" fmla="*/ 23 w 45"/>
                  <a:gd name="T21" fmla="*/ 63 h 71"/>
                  <a:gd name="T22" fmla="*/ 27 w 45"/>
                  <a:gd name="T23" fmla="*/ 61 h 71"/>
                  <a:gd name="T24" fmla="*/ 29 w 45"/>
                  <a:gd name="T25" fmla="*/ 60 h 71"/>
                  <a:gd name="T26" fmla="*/ 32 w 45"/>
                  <a:gd name="T27" fmla="*/ 57 h 71"/>
                  <a:gd name="T28" fmla="*/ 36 w 45"/>
                  <a:gd name="T29" fmla="*/ 49 h 71"/>
                  <a:gd name="T30" fmla="*/ 36 w 45"/>
                  <a:gd name="T31" fmla="*/ 36 h 71"/>
                  <a:gd name="T32" fmla="*/ 36 w 45"/>
                  <a:gd name="T33" fmla="*/ 22 h 71"/>
                  <a:gd name="T34" fmla="*/ 32 w 45"/>
                  <a:gd name="T35" fmla="*/ 14 h 71"/>
                  <a:gd name="T36" fmla="*/ 29 w 45"/>
                  <a:gd name="T37" fmla="*/ 11 h 71"/>
                  <a:gd name="T38" fmla="*/ 27 w 45"/>
                  <a:gd name="T39" fmla="*/ 10 h 71"/>
                  <a:gd name="T40" fmla="*/ 23 w 45"/>
                  <a:gd name="T41" fmla="*/ 8 h 71"/>
                  <a:gd name="T42" fmla="*/ 23 w 45"/>
                  <a:gd name="T43" fmla="*/ 0 h 71"/>
                  <a:gd name="T44" fmla="*/ 28 w 45"/>
                  <a:gd name="T45" fmla="*/ 2 h 71"/>
                  <a:gd name="T46" fmla="*/ 33 w 45"/>
                  <a:gd name="T47" fmla="*/ 3 h 71"/>
                  <a:gd name="T48" fmla="*/ 37 w 45"/>
                  <a:gd name="T49" fmla="*/ 6 h 71"/>
                  <a:gd name="T50" fmla="*/ 40 w 45"/>
                  <a:gd name="T51" fmla="*/ 10 h 71"/>
                  <a:gd name="T52" fmla="*/ 43 w 45"/>
                  <a:gd name="T53" fmla="*/ 14 h 71"/>
                  <a:gd name="T54" fmla="*/ 44 w 45"/>
                  <a:gd name="T55" fmla="*/ 19 h 71"/>
                  <a:gd name="T56" fmla="*/ 45 w 45"/>
                  <a:gd name="T57" fmla="*/ 24 h 71"/>
                  <a:gd name="T58" fmla="*/ 45 w 45"/>
                  <a:gd name="T59" fmla="*/ 30 h 71"/>
                  <a:gd name="T60" fmla="*/ 45 w 45"/>
                  <a:gd name="T61" fmla="*/ 36 h 71"/>
                  <a:gd name="T62" fmla="*/ 45 w 45"/>
                  <a:gd name="T63" fmla="*/ 43 h 71"/>
                  <a:gd name="T64" fmla="*/ 44 w 45"/>
                  <a:gd name="T65" fmla="*/ 49 h 71"/>
                  <a:gd name="T66" fmla="*/ 43 w 45"/>
                  <a:gd name="T67" fmla="*/ 55 h 71"/>
                  <a:gd name="T68" fmla="*/ 41 w 45"/>
                  <a:gd name="T69" fmla="*/ 60 h 71"/>
                  <a:gd name="T70" fmla="*/ 39 w 45"/>
                  <a:gd name="T71" fmla="*/ 64 h 71"/>
                  <a:gd name="T72" fmla="*/ 36 w 45"/>
                  <a:gd name="T73" fmla="*/ 67 h 71"/>
                  <a:gd name="T74" fmla="*/ 32 w 45"/>
                  <a:gd name="T75" fmla="*/ 69 h 71"/>
                  <a:gd name="T76" fmla="*/ 28 w 45"/>
                  <a:gd name="T77" fmla="*/ 71 h 71"/>
                  <a:gd name="T78" fmla="*/ 23 w 45"/>
                  <a:gd name="T79" fmla="*/ 71 h 71"/>
                  <a:gd name="T80" fmla="*/ 17 w 45"/>
                  <a:gd name="T81" fmla="*/ 69 h 71"/>
                  <a:gd name="T82" fmla="*/ 12 w 45"/>
                  <a:gd name="T83" fmla="*/ 68 h 71"/>
                  <a:gd name="T84" fmla="*/ 7 w 45"/>
                  <a:gd name="T85" fmla="*/ 64 h 71"/>
                  <a:gd name="T86" fmla="*/ 3 w 45"/>
                  <a:gd name="T87" fmla="*/ 52 h 71"/>
                  <a:gd name="T88" fmla="*/ 0 w 45"/>
                  <a:gd name="T89" fmla="*/ 36 h 71"/>
                  <a:gd name="T90" fmla="*/ 0 w 45"/>
                  <a:gd name="T91" fmla="*/ 28 h 71"/>
                  <a:gd name="T92" fmla="*/ 1 w 45"/>
                  <a:gd name="T93" fmla="*/ 22 h 71"/>
                  <a:gd name="T94" fmla="*/ 3 w 45"/>
                  <a:gd name="T95" fmla="*/ 16 h 71"/>
                  <a:gd name="T96" fmla="*/ 5 w 45"/>
                  <a:gd name="T97" fmla="*/ 11 h 71"/>
                  <a:gd name="T98" fmla="*/ 7 w 45"/>
                  <a:gd name="T99" fmla="*/ 7 h 71"/>
                  <a:gd name="T100" fmla="*/ 11 w 45"/>
                  <a:gd name="T101" fmla="*/ 4 h 71"/>
                  <a:gd name="T102" fmla="*/ 13 w 45"/>
                  <a:gd name="T103" fmla="*/ 3 h 71"/>
                  <a:gd name="T104" fmla="*/ 19 w 45"/>
                  <a:gd name="T105" fmla="*/ 2 h 71"/>
                  <a:gd name="T106" fmla="*/ 23 w 45"/>
                  <a:gd name="T10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" h="71">
                    <a:moveTo>
                      <a:pt x="23" y="8"/>
                    </a:moveTo>
                    <a:lnTo>
                      <a:pt x="19" y="10"/>
                    </a:lnTo>
                    <a:lnTo>
                      <a:pt x="16" y="11"/>
                    </a:lnTo>
                    <a:lnTo>
                      <a:pt x="13" y="14"/>
                    </a:lnTo>
                    <a:lnTo>
                      <a:pt x="11" y="22"/>
                    </a:lnTo>
                    <a:lnTo>
                      <a:pt x="9" y="36"/>
                    </a:lnTo>
                    <a:lnTo>
                      <a:pt x="11" y="49"/>
                    </a:lnTo>
                    <a:lnTo>
                      <a:pt x="13" y="57"/>
                    </a:lnTo>
                    <a:lnTo>
                      <a:pt x="16" y="60"/>
                    </a:lnTo>
                    <a:lnTo>
                      <a:pt x="19" y="61"/>
                    </a:lnTo>
                    <a:lnTo>
                      <a:pt x="23" y="63"/>
                    </a:lnTo>
                    <a:lnTo>
                      <a:pt x="27" y="61"/>
                    </a:lnTo>
                    <a:lnTo>
                      <a:pt x="29" y="60"/>
                    </a:lnTo>
                    <a:lnTo>
                      <a:pt x="32" y="57"/>
                    </a:lnTo>
                    <a:lnTo>
                      <a:pt x="36" y="49"/>
                    </a:lnTo>
                    <a:lnTo>
                      <a:pt x="36" y="36"/>
                    </a:lnTo>
                    <a:lnTo>
                      <a:pt x="36" y="22"/>
                    </a:lnTo>
                    <a:lnTo>
                      <a:pt x="32" y="14"/>
                    </a:lnTo>
                    <a:lnTo>
                      <a:pt x="29" y="11"/>
                    </a:lnTo>
                    <a:lnTo>
                      <a:pt x="27" y="10"/>
                    </a:lnTo>
                    <a:lnTo>
                      <a:pt x="23" y="8"/>
                    </a:lnTo>
                    <a:close/>
                    <a:moveTo>
                      <a:pt x="23" y="0"/>
                    </a:moveTo>
                    <a:lnTo>
                      <a:pt x="28" y="2"/>
                    </a:lnTo>
                    <a:lnTo>
                      <a:pt x="33" y="3"/>
                    </a:lnTo>
                    <a:lnTo>
                      <a:pt x="37" y="6"/>
                    </a:lnTo>
                    <a:lnTo>
                      <a:pt x="40" y="10"/>
                    </a:lnTo>
                    <a:lnTo>
                      <a:pt x="43" y="14"/>
                    </a:lnTo>
                    <a:lnTo>
                      <a:pt x="44" y="19"/>
                    </a:lnTo>
                    <a:lnTo>
                      <a:pt x="45" y="24"/>
                    </a:lnTo>
                    <a:lnTo>
                      <a:pt x="45" y="30"/>
                    </a:lnTo>
                    <a:lnTo>
                      <a:pt x="45" y="36"/>
                    </a:lnTo>
                    <a:lnTo>
                      <a:pt x="45" y="43"/>
                    </a:lnTo>
                    <a:lnTo>
                      <a:pt x="44" y="49"/>
                    </a:lnTo>
                    <a:lnTo>
                      <a:pt x="43" y="55"/>
                    </a:lnTo>
                    <a:lnTo>
                      <a:pt x="41" y="60"/>
                    </a:lnTo>
                    <a:lnTo>
                      <a:pt x="39" y="64"/>
                    </a:lnTo>
                    <a:lnTo>
                      <a:pt x="36" y="67"/>
                    </a:lnTo>
                    <a:lnTo>
                      <a:pt x="32" y="69"/>
                    </a:lnTo>
                    <a:lnTo>
                      <a:pt x="28" y="71"/>
                    </a:lnTo>
                    <a:lnTo>
                      <a:pt x="23" y="71"/>
                    </a:lnTo>
                    <a:lnTo>
                      <a:pt x="17" y="69"/>
                    </a:lnTo>
                    <a:lnTo>
                      <a:pt x="12" y="68"/>
                    </a:lnTo>
                    <a:lnTo>
                      <a:pt x="7" y="64"/>
                    </a:lnTo>
                    <a:lnTo>
                      <a:pt x="3" y="52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1" y="22"/>
                    </a:lnTo>
                    <a:lnTo>
                      <a:pt x="3" y="16"/>
                    </a:lnTo>
                    <a:lnTo>
                      <a:pt x="5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9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99" name="Line 348"/>
              <p:cNvSpPr>
                <a:spLocks noChangeShapeType="1"/>
              </p:cNvSpPr>
              <p:nvPr/>
            </p:nvSpPr>
            <p:spPr bwMode="auto">
              <a:xfrm>
                <a:off x="2989" y="2814"/>
                <a:ext cx="8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0" name="Line 349"/>
              <p:cNvSpPr>
                <a:spLocks noChangeShapeType="1"/>
              </p:cNvSpPr>
              <p:nvPr/>
            </p:nvSpPr>
            <p:spPr bwMode="auto">
              <a:xfrm>
                <a:off x="2989" y="3673"/>
                <a:ext cx="8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1" name="Line 350"/>
              <p:cNvSpPr>
                <a:spLocks noChangeShapeType="1"/>
              </p:cNvSpPr>
              <p:nvPr/>
            </p:nvSpPr>
            <p:spPr bwMode="auto">
              <a:xfrm flipV="1">
                <a:off x="3792" y="2814"/>
                <a:ext cx="0" cy="85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2" name="Line 351"/>
              <p:cNvSpPr>
                <a:spLocks noChangeShapeType="1"/>
              </p:cNvSpPr>
              <p:nvPr/>
            </p:nvSpPr>
            <p:spPr bwMode="auto">
              <a:xfrm flipV="1">
                <a:off x="2989" y="2814"/>
                <a:ext cx="0" cy="85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3" name="Freeform 352"/>
              <p:cNvSpPr>
                <a:spLocks/>
              </p:cNvSpPr>
              <p:nvPr/>
            </p:nvSpPr>
            <p:spPr bwMode="auto">
              <a:xfrm>
                <a:off x="2989" y="2814"/>
                <a:ext cx="803" cy="859"/>
              </a:xfrm>
              <a:custGeom>
                <a:avLst/>
                <a:gdLst>
                  <a:gd name="T0" fmla="*/ 801 w 803"/>
                  <a:gd name="T1" fmla="*/ 41 h 859"/>
                  <a:gd name="T2" fmla="*/ 792 w 803"/>
                  <a:gd name="T3" fmla="*/ 73 h 859"/>
                  <a:gd name="T4" fmla="*/ 776 w 803"/>
                  <a:gd name="T5" fmla="*/ 106 h 859"/>
                  <a:gd name="T6" fmla="*/ 765 w 803"/>
                  <a:gd name="T7" fmla="*/ 129 h 859"/>
                  <a:gd name="T8" fmla="*/ 739 w 803"/>
                  <a:gd name="T9" fmla="*/ 166 h 859"/>
                  <a:gd name="T10" fmla="*/ 705 w 803"/>
                  <a:gd name="T11" fmla="*/ 191 h 859"/>
                  <a:gd name="T12" fmla="*/ 687 w 803"/>
                  <a:gd name="T13" fmla="*/ 202 h 859"/>
                  <a:gd name="T14" fmla="*/ 668 w 803"/>
                  <a:gd name="T15" fmla="*/ 209 h 859"/>
                  <a:gd name="T16" fmla="*/ 647 w 803"/>
                  <a:gd name="T17" fmla="*/ 213 h 859"/>
                  <a:gd name="T18" fmla="*/ 592 w 803"/>
                  <a:gd name="T19" fmla="*/ 221 h 859"/>
                  <a:gd name="T20" fmla="*/ 522 w 803"/>
                  <a:gd name="T21" fmla="*/ 223 h 859"/>
                  <a:gd name="T22" fmla="*/ 307 w 803"/>
                  <a:gd name="T23" fmla="*/ 226 h 859"/>
                  <a:gd name="T24" fmla="*/ 237 w 803"/>
                  <a:gd name="T25" fmla="*/ 230 h 859"/>
                  <a:gd name="T26" fmla="*/ 214 w 803"/>
                  <a:gd name="T27" fmla="*/ 234 h 859"/>
                  <a:gd name="T28" fmla="*/ 181 w 803"/>
                  <a:gd name="T29" fmla="*/ 242 h 859"/>
                  <a:gd name="T30" fmla="*/ 161 w 803"/>
                  <a:gd name="T31" fmla="*/ 251 h 859"/>
                  <a:gd name="T32" fmla="*/ 144 w 803"/>
                  <a:gd name="T33" fmla="*/ 263 h 859"/>
                  <a:gd name="T34" fmla="*/ 125 w 803"/>
                  <a:gd name="T35" fmla="*/ 279 h 859"/>
                  <a:gd name="T36" fmla="*/ 109 w 803"/>
                  <a:gd name="T37" fmla="*/ 301 h 859"/>
                  <a:gd name="T38" fmla="*/ 87 w 803"/>
                  <a:gd name="T39" fmla="*/ 343 h 859"/>
                  <a:gd name="T40" fmla="*/ 65 w 803"/>
                  <a:gd name="T41" fmla="*/ 404 h 859"/>
                  <a:gd name="T42" fmla="*/ 48 w 803"/>
                  <a:gd name="T43" fmla="*/ 484 h 859"/>
                  <a:gd name="T44" fmla="*/ 29 w 803"/>
                  <a:gd name="T45" fmla="*/ 615 h 859"/>
                  <a:gd name="T46" fmla="*/ 16 w 803"/>
                  <a:gd name="T47" fmla="*/ 752 h 859"/>
                  <a:gd name="T48" fmla="*/ 9 w 803"/>
                  <a:gd name="T49" fmla="*/ 847 h 859"/>
                  <a:gd name="T50" fmla="*/ 0 w 803"/>
                  <a:gd name="T51" fmla="*/ 719 h 859"/>
                  <a:gd name="T52" fmla="*/ 11 w 803"/>
                  <a:gd name="T53" fmla="*/ 612 h 859"/>
                  <a:gd name="T54" fmla="*/ 29 w 803"/>
                  <a:gd name="T55" fmla="*/ 482 h 859"/>
                  <a:gd name="T56" fmla="*/ 48 w 803"/>
                  <a:gd name="T57" fmla="*/ 400 h 859"/>
                  <a:gd name="T58" fmla="*/ 69 w 803"/>
                  <a:gd name="T59" fmla="*/ 337 h 859"/>
                  <a:gd name="T60" fmla="*/ 93 w 803"/>
                  <a:gd name="T61" fmla="*/ 290 h 859"/>
                  <a:gd name="T62" fmla="*/ 113 w 803"/>
                  <a:gd name="T63" fmla="*/ 265 h 859"/>
                  <a:gd name="T64" fmla="*/ 144 w 803"/>
                  <a:gd name="T65" fmla="*/ 239 h 859"/>
                  <a:gd name="T66" fmla="*/ 164 w 803"/>
                  <a:gd name="T67" fmla="*/ 230 h 859"/>
                  <a:gd name="T68" fmla="*/ 210 w 803"/>
                  <a:gd name="T69" fmla="*/ 217 h 859"/>
                  <a:gd name="T70" fmla="*/ 233 w 803"/>
                  <a:gd name="T71" fmla="*/ 213 h 859"/>
                  <a:gd name="T72" fmla="*/ 281 w 803"/>
                  <a:gd name="T73" fmla="*/ 207 h 859"/>
                  <a:gd name="T74" fmla="*/ 446 w 803"/>
                  <a:gd name="T75" fmla="*/ 205 h 859"/>
                  <a:gd name="T76" fmla="*/ 579 w 803"/>
                  <a:gd name="T77" fmla="*/ 202 h 859"/>
                  <a:gd name="T78" fmla="*/ 643 w 803"/>
                  <a:gd name="T79" fmla="*/ 195 h 859"/>
                  <a:gd name="T80" fmla="*/ 661 w 803"/>
                  <a:gd name="T81" fmla="*/ 191 h 859"/>
                  <a:gd name="T82" fmla="*/ 688 w 803"/>
                  <a:gd name="T83" fmla="*/ 181 h 859"/>
                  <a:gd name="T84" fmla="*/ 704 w 803"/>
                  <a:gd name="T85" fmla="*/ 171 h 859"/>
                  <a:gd name="T86" fmla="*/ 744 w 803"/>
                  <a:gd name="T87" fmla="*/ 129 h 859"/>
                  <a:gd name="T88" fmla="*/ 760 w 803"/>
                  <a:gd name="T89" fmla="*/ 99 h 859"/>
                  <a:gd name="T90" fmla="*/ 775 w 803"/>
                  <a:gd name="T91" fmla="*/ 66 h 859"/>
                  <a:gd name="T92" fmla="*/ 781 w 803"/>
                  <a:gd name="T93" fmla="*/ 45 h 859"/>
                  <a:gd name="T94" fmla="*/ 787 w 803"/>
                  <a:gd name="T95" fmla="*/ 25 h 859"/>
                  <a:gd name="T96" fmla="*/ 792 w 803"/>
                  <a:gd name="T97" fmla="*/ 6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3" h="859">
                    <a:moveTo>
                      <a:pt x="793" y="0"/>
                    </a:moveTo>
                    <a:lnTo>
                      <a:pt x="803" y="0"/>
                    </a:lnTo>
                    <a:lnTo>
                      <a:pt x="803" y="34"/>
                    </a:lnTo>
                    <a:lnTo>
                      <a:pt x="801" y="41"/>
                    </a:lnTo>
                    <a:lnTo>
                      <a:pt x="799" y="50"/>
                    </a:lnTo>
                    <a:lnTo>
                      <a:pt x="796" y="61"/>
                    </a:lnTo>
                    <a:lnTo>
                      <a:pt x="796" y="62"/>
                    </a:lnTo>
                    <a:lnTo>
                      <a:pt x="792" y="73"/>
                    </a:lnTo>
                    <a:lnTo>
                      <a:pt x="792" y="73"/>
                    </a:lnTo>
                    <a:lnTo>
                      <a:pt x="788" y="83"/>
                    </a:lnTo>
                    <a:lnTo>
                      <a:pt x="787" y="85"/>
                    </a:lnTo>
                    <a:lnTo>
                      <a:pt x="776" y="106"/>
                    </a:lnTo>
                    <a:lnTo>
                      <a:pt x="777" y="106"/>
                    </a:lnTo>
                    <a:lnTo>
                      <a:pt x="773" y="117"/>
                    </a:lnTo>
                    <a:lnTo>
                      <a:pt x="772" y="118"/>
                    </a:lnTo>
                    <a:lnTo>
                      <a:pt x="765" y="129"/>
                    </a:lnTo>
                    <a:lnTo>
                      <a:pt x="760" y="138"/>
                    </a:lnTo>
                    <a:lnTo>
                      <a:pt x="747" y="157"/>
                    </a:lnTo>
                    <a:lnTo>
                      <a:pt x="745" y="158"/>
                    </a:lnTo>
                    <a:lnTo>
                      <a:pt x="739" y="166"/>
                    </a:lnTo>
                    <a:lnTo>
                      <a:pt x="739" y="167"/>
                    </a:lnTo>
                    <a:lnTo>
                      <a:pt x="715" y="187"/>
                    </a:lnTo>
                    <a:lnTo>
                      <a:pt x="712" y="187"/>
                    </a:lnTo>
                    <a:lnTo>
                      <a:pt x="705" y="191"/>
                    </a:lnTo>
                    <a:lnTo>
                      <a:pt x="705" y="191"/>
                    </a:lnTo>
                    <a:lnTo>
                      <a:pt x="697" y="197"/>
                    </a:lnTo>
                    <a:lnTo>
                      <a:pt x="696" y="198"/>
                    </a:lnTo>
                    <a:lnTo>
                      <a:pt x="687" y="202"/>
                    </a:lnTo>
                    <a:lnTo>
                      <a:pt x="685" y="202"/>
                    </a:lnTo>
                    <a:lnTo>
                      <a:pt x="677" y="205"/>
                    </a:lnTo>
                    <a:lnTo>
                      <a:pt x="677" y="205"/>
                    </a:lnTo>
                    <a:lnTo>
                      <a:pt x="668" y="209"/>
                    </a:lnTo>
                    <a:lnTo>
                      <a:pt x="667" y="209"/>
                    </a:lnTo>
                    <a:lnTo>
                      <a:pt x="656" y="211"/>
                    </a:lnTo>
                    <a:lnTo>
                      <a:pt x="655" y="211"/>
                    </a:lnTo>
                    <a:lnTo>
                      <a:pt x="647" y="213"/>
                    </a:lnTo>
                    <a:lnTo>
                      <a:pt x="647" y="213"/>
                    </a:lnTo>
                    <a:lnTo>
                      <a:pt x="636" y="215"/>
                    </a:lnTo>
                    <a:lnTo>
                      <a:pt x="635" y="215"/>
                    </a:lnTo>
                    <a:lnTo>
                      <a:pt x="592" y="221"/>
                    </a:lnTo>
                    <a:lnTo>
                      <a:pt x="580" y="221"/>
                    </a:lnTo>
                    <a:lnTo>
                      <a:pt x="568" y="222"/>
                    </a:lnTo>
                    <a:lnTo>
                      <a:pt x="534" y="222"/>
                    </a:lnTo>
                    <a:lnTo>
                      <a:pt x="522" y="223"/>
                    </a:lnTo>
                    <a:lnTo>
                      <a:pt x="447" y="223"/>
                    </a:lnTo>
                    <a:lnTo>
                      <a:pt x="434" y="225"/>
                    </a:lnTo>
                    <a:lnTo>
                      <a:pt x="319" y="225"/>
                    </a:lnTo>
                    <a:lnTo>
                      <a:pt x="307" y="226"/>
                    </a:lnTo>
                    <a:lnTo>
                      <a:pt x="282" y="226"/>
                    </a:lnTo>
                    <a:lnTo>
                      <a:pt x="258" y="229"/>
                    </a:lnTo>
                    <a:lnTo>
                      <a:pt x="246" y="229"/>
                    </a:lnTo>
                    <a:lnTo>
                      <a:pt x="237" y="230"/>
                    </a:lnTo>
                    <a:lnTo>
                      <a:pt x="237" y="230"/>
                    </a:lnTo>
                    <a:lnTo>
                      <a:pt x="225" y="233"/>
                    </a:lnTo>
                    <a:lnTo>
                      <a:pt x="224" y="233"/>
                    </a:lnTo>
                    <a:lnTo>
                      <a:pt x="214" y="234"/>
                    </a:lnTo>
                    <a:lnTo>
                      <a:pt x="214" y="234"/>
                    </a:lnTo>
                    <a:lnTo>
                      <a:pt x="202" y="237"/>
                    </a:lnTo>
                    <a:lnTo>
                      <a:pt x="181" y="242"/>
                    </a:lnTo>
                    <a:lnTo>
                      <a:pt x="181" y="242"/>
                    </a:lnTo>
                    <a:lnTo>
                      <a:pt x="172" y="246"/>
                    </a:lnTo>
                    <a:lnTo>
                      <a:pt x="172" y="247"/>
                    </a:lnTo>
                    <a:lnTo>
                      <a:pt x="161" y="251"/>
                    </a:lnTo>
                    <a:lnTo>
                      <a:pt x="161" y="251"/>
                    </a:lnTo>
                    <a:lnTo>
                      <a:pt x="154" y="255"/>
                    </a:lnTo>
                    <a:lnTo>
                      <a:pt x="154" y="255"/>
                    </a:lnTo>
                    <a:lnTo>
                      <a:pt x="145" y="263"/>
                    </a:lnTo>
                    <a:lnTo>
                      <a:pt x="144" y="263"/>
                    </a:lnTo>
                    <a:lnTo>
                      <a:pt x="136" y="270"/>
                    </a:lnTo>
                    <a:lnTo>
                      <a:pt x="136" y="270"/>
                    </a:lnTo>
                    <a:lnTo>
                      <a:pt x="125" y="279"/>
                    </a:lnTo>
                    <a:lnTo>
                      <a:pt x="125" y="279"/>
                    </a:lnTo>
                    <a:lnTo>
                      <a:pt x="118" y="287"/>
                    </a:lnTo>
                    <a:lnTo>
                      <a:pt x="118" y="289"/>
                    </a:lnTo>
                    <a:lnTo>
                      <a:pt x="109" y="301"/>
                    </a:lnTo>
                    <a:lnTo>
                      <a:pt x="109" y="301"/>
                    </a:lnTo>
                    <a:lnTo>
                      <a:pt x="101" y="313"/>
                    </a:lnTo>
                    <a:lnTo>
                      <a:pt x="95" y="326"/>
                    </a:lnTo>
                    <a:lnTo>
                      <a:pt x="95" y="326"/>
                    </a:lnTo>
                    <a:lnTo>
                      <a:pt x="87" y="343"/>
                    </a:lnTo>
                    <a:lnTo>
                      <a:pt x="80" y="362"/>
                    </a:lnTo>
                    <a:lnTo>
                      <a:pt x="72" y="383"/>
                    </a:lnTo>
                    <a:lnTo>
                      <a:pt x="72" y="383"/>
                    </a:lnTo>
                    <a:lnTo>
                      <a:pt x="65" y="404"/>
                    </a:lnTo>
                    <a:lnTo>
                      <a:pt x="60" y="430"/>
                    </a:lnTo>
                    <a:lnTo>
                      <a:pt x="53" y="456"/>
                    </a:lnTo>
                    <a:lnTo>
                      <a:pt x="53" y="456"/>
                    </a:lnTo>
                    <a:lnTo>
                      <a:pt x="48" y="484"/>
                    </a:lnTo>
                    <a:lnTo>
                      <a:pt x="43" y="515"/>
                    </a:lnTo>
                    <a:lnTo>
                      <a:pt x="37" y="547"/>
                    </a:lnTo>
                    <a:lnTo>
                      <a:pt x="33" y="580"/>
                    </a:lnTo>
                    <a:lnTo>
                      <a:pt x="29" y="615"/>
                    </a:lnTo>
                    <a:lnTo>
                      <a:pt x="25" y="651"/>
                    </a:lnTo>
                    <a:lnTo>
                      <a:pt x="21" y="685"/>
                    </a:lnTo>
                    <a:lnTo>
                      <a:pt x="19" y="720"/>
                    </a:lnTo>
                    <a:lnTo>
                      <a:pt x="16" y="752"/>
                    </a:lnTo>
                    <a:lnTo>
                      <a:pt x="13" y="781"/>
                    </a:lnTo>
                    <a:lnTo>
                      <a:pt x="12" y="808"/>
                    </a:lnTo>
                    <a:lnTo>
                      <a:pt x="11" y="831"/>
                    </a:lnTo>
                    <a:lnTo>
                      <a:pt x="9" y="847"/>
                    </a:lnTo>
                    <a:lnTo>
                      <a:pt x="9" y="859"/>
                    </a:lnTo>
                    <a:lnTo>
                      <a:pt x="0" y="859"/>
                    </a:lnTo>
                    <a:lnTo>
                      <a:pt x="0" y="725"/>
                    </a:lnTo>
                    <a:lnTo>
                      <a:pt x="0" y="719"/>
                    </a:lnTo>
                    <a:lnTo>
                      <a:pt x="3" y="684"/>
                    </a:lnTo>
                    <a:lnTo>
                      <a:pt x="3" y="683"/>
                    </a:lnTo>
                    <a:lnTo>
                      <a:pt x="7" y="648"/>
                    </a:lnTo>
                    <a:lnTo>
                      <a:pt x="11" y="612"/>
                    </a:lnTo>
                    <a:lnTo>
                      <a:pt x="15" y="578"/>
                    </a:lnTo>
                    <a:lnTo>
                      <a:pt x="19" y="544"/>
                    </a:lnTo>
                    <a:lnTo>
                      <a:pt x="24" y="512"/>
                    </a:lnTo>
                    <a:lnTo>
                      <a:pt x="29" y="482"/>
                    </a:lnTo>
                    <a:lnTo>
                      <a:pt x="35" y="452"/>
                    </a:lnTo>
                    <a:lnTo>
                      <a:pt x="36" y="452"/>
                    </a:lnTo>
                    <a:lnTo>
                      <a:pt x="43" y="426"/>
                    </a:lnTo>
                    <a:lnTo>
                      <a:pt x="48" y="400"/>
                    </a:lnTo>
                    <a:lnTo>
                      <a:pt x="48" y="399"/>
                    </a:lnTo>
                    <a:lnTo>
                      <a:pt x="55" y="376"/>
                    </a:lnTo>
                    <a:lnTo>
                      <a:pt x="63" y="355"/>
                    </a:lnTo>
                    <a:lnTo>
                      <a:pt x="69" y="337"/>
                    </a:lnTo>
                    <a:lnTo>
                      <a:pt x="69" y="335"/>
                    </a:lnTo>
                    <a:lnTo>
                      <a:pt x="77" y="318"/>
                    </a:lnTo>
                    <a:lnTo>
                      <a:pt x="85" y="303"/>
                    </a:lnTo>
                    <a:lnTo>
                      <a:pt x="93" y="290"/>
                    </a:lnTo>
                    <a:lnTo>
                      <a:pt x="95" y="289"/>
                    </a:lnTo>
                    <a:lnTo>
                      <a:pt x="104" y="277"/>
                    </a:lnTo>
                    <a:lnTo>
                      <a:pt x="112" y="266"/>
                    </a:lnTo>
                    <a:lnTo>
                      <a:pt x="113" y="265"/>
                    </a:lnTo>
                    <a:lnTo>
                      <a:pt x="124" y="255"/>
                    </a:lnTo>
                    <a:lnTo>
                      <a:pt x="133" y="249"/>
                    </a:lnTo>
                    <a:lnTo>
                      <a:pt x="142" y="241"/>
                    </a:lnTo>
                    <a:lnTo>
                      <a:pt x="144" y="239"/>
                    </a:lnTo>
                    <a:lnTo>
                      <a:pt x="153" y="234"/>
                    </a:lnTo>
                    <a:lnTo>
                      <a:pt x="154" y="234"/>
                    </a:lnTo>
                    <a:lnTo>
                      <a:pt x="164" y="230"/>
                    </a:lnTo>
                    <a:lnTo>
                      <a:pt x="164" y="230"/>
                    </a:lnTo>
                    <a:lnTo>
                      <a:pt x="174" y="225"/>
                    </a:lnTo>
                    <a:lnTo>
                      <a:pt x="177" y="225"/>
                    </a:lnTo>
                    <a:lnTo>
                      <a:pt x="198" y="219"/>
                    </a:lnTo>
                    <a:lnTo>
                      <a:pt x="210" y="217"/>
                    </a:lnTo>
                    <a:lnTo>
                      <a:pt x="210" y="215"/>
                    </a:lnTo>
                    <a:lnTo>
                      <a:pt x="221" y="214"/>
                    </a:lnTo>
                    <a:lnTo>
                      <a:pt x="221" y="215"/>
                    </a:lnTo>
                    <a:lnTo>
                      <a:pt x="233" y="213"/>
                    </a:lnTo>
                    <a:lnTo>
                      <a:pt x="233" y="211"/>
                    </a:lnTo>
                    <a:lnTo>
                      <a:pt x="244" y="210"/>
                    </a:lnTo>
                    <a:lnTo>
                      <a:pt x="257" y="210"/>
                    </a:lnTo>
                    <a:lnTo>
                      <a:pt x="281" y="207"/>
                    </a:lnTo>
                    <a:lnTo>
                      <a:pt x="306" y="207"/>
                    </a:lnTo>
                    <a:lnTo>
                      <a:pt x="318" y="206"/>
                    </a:lnTo>
                    <a:lnTo>
                      <a:pt x="433" y="206"/>
                    </a:lnTo>
                    <a:lnTo>
                      <a:pt x="446" y="205"/>
                    </a:lnTo>
                    <a:lnTo>
                      <a:pt x="520" y="205"/>
                    </a:lnTo>
                    <a:lnTo>
                      <a:pt x="532" y="203"/>
                    </a:lnTo>
                    <a:lnTo>
                      <a:pt x="567" y="203"/>
                    </a:lnTo>
                    <a:lnTo>
                      <a:pt x="579" y="202"/>
                    </a:lnTo>
                    <a:lnTo>
                      <a:pt x="590" y="202"/>
                    </a:lnTo>
                    <a:lnTo>
                      <a:pt x="632" y="197"/>
                    </a:lnTo>
                    <a:lnTo>
                      <a:pt x="632" y="198"/>
                    </a:lnTo>
                    <a:lnTo>
                      <a:pt x="643" y="195"/>
                    </a:lnTo>
                    <a:lnTo>
                      <a:pt x="643" y="194"/>
                    </a:lnTo>
                    <a:lnTo>
                      <a:pt x="652" y="193"/>
                    </a:lnTo>
                    <a:lnTo>
                      <a:pt x="652" y="194"/>
                    </a:lnTo>
                    <a:lnTo>
                      <a:pt x="661" y="191"/>
                    </a:lnTo>
                    <a:lnTo>
                      <a:pt x="661" y="191"/>
                    </a:lnTo>
                    <a:lnTo>
                      <a:pt x="671" y="187"/>
                    </a:lnTo>
                    <a:lnTo>
                      <a:pt x="680" y="185"/>
                    </a:lnTo>
                    <a:lnTo>
                      <a:pt x="688" y="181"/>
                    </a:lnTo>
                    <a:lnTo>
                      <a:pt x="688" y="181"/>
                    </a:lnTo>
                    <a:lnTo>
                      <a:pt x="696" y="175"/>
                    </a:lnTo>
                    <a:lnTo>
                      <a:pt x="704" y="171"/>
                    </a:lnTo>
                    <a:lnTo>
                      <a:pt x="704" y="171"/>
                    </a:lnTo>
                    <a:lnTo>
                      <a:pt x="725" y="153"/>
                    </a:lnTo>
                    <a:lnTo>
                      <a:pt x="732" y="146"/>
                    </a:lnTo>
                    <a:lnTo>
                      <a:pt x="744" y="129"/>
                    </a:lnTo>
                    <a:lnTo>
                      <a:pt x="744" y="129"/>
                    </a:lnTo>
                    <a:lnTo>
                      <a:pt x="749" y="119"/>
                    </a:lnTo>
                    <a:lnTo>
                      <a:pt x="756" y="109"/>
                    </a:lnTo>
                    <a:lnTo>
                      <a:pt x="756" y="109"/>
                    </a:lnTo>
                    <a:lnTo>
                      <a:pt x="760" y="99"/>
                    </a:lnTo>
                    <a:lnTo>
                      <a:pt x="760" y="98"/>
                    </a:lnTo>
                    <a:lnTo>
                      <a:pt x="771" y="77"/>
                    </a:lnTo>
                    <a:lnTo>
                      <a:pt x="771" y="77"/>
                    </a:lnTo>
                    <a:lnTo>
                      <a:pt x="775" y="66"/>
                    </a:lnTo>
                    <a:lnTo>
                      <a:pt x="779" y="55"/>
                    </a:lnTo>
                    <a:lnTo>
                      <a:pt x="779" y="55"/>
                    </a:lnTo>
                    <a:lnTo>
                      <a:pt x="781" y="46"/>
                    </a:lnTo>
                    <a:lnTo>
                      <a:pt x="781" y="45"/>
                    </a:lnTo>
                    <a:lnTo>
                      <a:pt x="784" y="35"/>
                    </a:lnTo>
                    <a:lnTo>
                      <a:pt x="784" y="35"/>
                    </a:lnTo>
                    <a:lnTo>
                      <a:pt x="787" y="26"/>
                    </a:lnTo>
                    <a:lnTo>
                      <a:pt x="787" y="25"/>
                    </a:lnTo>
                    <a:lnTo>
                      <a:pt x="789" y="17"/>
                    </a:lnTo>
                    <a:lnTo>
                      <a:pt x="789" y="17"/>
                    </a:lnTo>
                    <a:lnTo>
                      <a:pt x="791" y="12"/>
                    </a:lnTo>
                    <a:lnTo>
                      <a:pt x="792" y="6"/>
                    </a:lnTo>
                    <a:lnTo>
                      <a:pt x="792" y="5"/>
                    </a:lnTo>
                    <a:lnTo>
                      <a:pt x="793" y="1"/>
                    </a:lnTo>
                    <a:lnTo>
                      <a:pt x="793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4" name="Freeform 353"/>
              <p:cNvSpPr>
                <a:spLocks/>
              </p:cNvSpPr>
              <p:nvPr/>
            </p:nvSpPr>
            <p:spPr bwMode="auto">
              <a:xfrm>
                <a:off x="2729" y="3202"/>
                <a:ext cx="51" cy="70"/>
              </a:xfrm>
              <a:custGeom>
                <a:avLst/>
                <a:gdLst>
                  <a:gd name="T0" fmla="*/ 0 w 51"/>
                  <a:gd name="T1" fmla="*/ 0 h 70"/>
                  <a:gd name="T2" fmla="*/ 48 w 51"/>
                  <a:gd name="T3" fmla="*/ 0 h 70"/>
                  <a:gd name="T4" fmla="*/ 48 w 51"/>
                  <a:gd name="T5" fmla="*/ 8 h 70"/>
                  <a:gd name="T6" fmla="*/ 8 w 51"/>
                  <a:gd name="T7" fmla="*/ 8 h 70"/>
                  <a:gd name="T8" fmla="*/ 8 w 51"/>
                  <a:gd name="T9" fmla="*/ 30 h 70"/>
                  <a:gd name="T10" fmla="*/ 46 w 51"/>
                  <a:gd name="T11" fmla="*/ 30 h 70"/>
                  <a:gd name="T12" fmla="*/ 46 w 51"/>
                  <a:gd name="T13" fmla="*/ 38 h 70"/>
                  <a:gd name="T14" fmla="*/ 8 w 51"/>
                  <a:gd name="T15" fmla="*/ 38 h 70"/>
                  <a:gd name="T16" fmla="*/ 8 w 51"/>
                  <a:gd name="T17" fmla="*/ 62 h 70"/>
                  <a:gd name="T18" fmla="*/ 51 w 51"/>
                  <a:gd name="T19" fmla="*/ 62 h 70"/>
                  <a:gd name="T20" fmla="*/ 51 w 51"/>
                  <a:gd name="T21" fmla="*/ 70 h 70"/>
                  <a:gd name="T22" fmla="*/ 0 w 51"/>
                  <a:gd name="T23" fmla="*/ 70 h 70"/>
                  <a:gd name="T24" fmla="*/ 0 w 51"/>
                  <a:gd name="T2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70">
                    <a:moveTo>
                      <a:pt x="0" y="0"/>
                    </a:moveTo>
                    <a:lnTo>
                      <a:pt x="48" y="0"/>
                    </a:lnTo>
                    <a:lnTo>
                      <a:pt x="48" y="8"/>
                    </a:lnTo>
                    <a:lnTo>
                      <a:pt x="8" y="8"/>
                    </a:lnTo>
                    <a:lnTo>
                      <a:pt x="8" y="30"/>
                    </a:lnTo>
                    <a:lnTo>
                      <a:pt x="46" y="30"/>
                    </a:lnTo>
                    <a:lnTo>
                      <a:pt x="46" y="38"/>
                    </a:lnTo>
                    <a:lnTo>
                      <a:pt x="8" y="38"/>
                    </a:lnTo>
                    <a:lnTo>
                      <a:pt x="8" y="62"/>
                    </a:lnTo>
                    <a:lnTo>
                      <a:pt x="51" y="62"/>
                    </a:lnTo>
                    <a:lnTo>
                      <a:pt x="51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5" name="Freeform 354"/>
              <p:cNvSpPr>
                <a:spLocks/>
              </p:cNvSpPr>
              <p:nvPr/>
            </p:nvSpPr>
            <p:spPr bwMode="auto">
              <a:xfrm>
                <a:off x="1665" y="3190"/>
                <a:ext cx="50" cy="70"/>
              </a:xfrm>
              <a:custGeom>
                <a:avLst/>
                <a:gdLst>
                  <a:gd name="T0" fmla="*/ 0 w 50"/>
                  <a:gd name="T1" fmla="*/ 0 h 70"/>
                  <a:gd name="T2" fmla="*/ 49 w 50"/>
                  <a:gd name="T3" fmla="*/ 0 h 70"/>
                  <a:gd name="T4" fmla="*/ 49 w 50"/>
                  <a:gd name="T5" fmla="*/ 8 h 70"/>
                  <a:gd name="T6" fmla="*/ 9 w 50"/>
                  <a:gd name="T7" fmla="*/ 8 h 70"/>
                  <a:gd name="T8" fmla="*/ 9 w 50"/>
                  <a:gd name="T9" fmla="*/ 30 h 70"/>
                  <a:gd name="T10" fmla="*/ 45 w 50"/>
                  <a:gd name="T11" fmla="*/ 30 h 70"/>
                  <a:gd name="T12" fmla="*/ 45 w 50"/>
                  <a:gd name="T13" fmla="*/ 38 h 70"/>
                  <a:gd name="T14" fmla="*/ 9 w 50"/>
                  <a:gd name="T15" fmla="*/ 38 h 70"/>
                  <a:gd name="T16" fmla="*/ 9 w 50"/>
                  <a:gd name="T17" fmla="*/ 62 h 70"/>
                  <a:gd name="T18" fmla="*/ 50 w 50"/>
                  <a:gd name="T19" fmla="*/ 62 h 70"/>
                  <a:gd name="T20" fmla="*/ 50 w 50"/>
                  <a:gd name="T21" fmla="*/ 70 h 70"/>
                  <a:gd name="T22" fmla="*/ 0 w 50"/>
                  <a:gd name="T23" fmla="*/ 70 h 70"/>
                  <a:gd name="T24" fmla="*/ 0 w 50"/>
                  <a:gd name="T2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70">
                    <a:moveTo>
                      <a:pt x="0" y="0"/>
                    </a:moveTo>
                    <a:lnTo>
                      <a:pt x="49" y="0"/>
                    </a:lnTo>
                    <a:lnTo>
                      <a:pt x="49" y="8"/>
                    </a:lnTo>
                    <a:lnTo>
                      <a:pt x="9" y="8"/>
                    </a:lnTo>
                    <a:lnTo>
                      <a:pt x="9" y="30"/>
                    </a:lnTo>
                    <a:lnTo>
                      <a:pt x="45" y="30"/>
                    </a:lnTo>
                    <a:lnTo>
                      <a:pt x="45" y="38"/>
                    </a:lnTo>
                    <a:lnTo>
                      <a:pt x="9" y="38"/>
                    </a:lnTo>
                    <a:lnTo>
                      <a:pt x="9" y="62"/>
                    </a:lnTo>
                    <a:lnTo>
                      <a:pt x="50" y="62"/>
                    </a:lnTo>
                    <a:lnTo>
                      <a:pt x="50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6" name="Freeform 355"/>
              <p:cNvSpPr>
                <a:spLocks/>
              </p:cNvSpPr>
              <p:nvPr/>
            </p:nvSpPr>
            <p:spPr bwMode="auto">
              <a:xfrm>
                <a:off x="1931" y="2679"/>
                <a:ext cx="52" cy="69"/>
              </a:xfrm>
              <a:custGeom>
                <a:avLst/>
                <a:gdLst>
                  <a:gd name="T0" fmla="*/ 0 w 52"/>
                  <a:gd name="T1" fmla="*/ 0 h 69"/>
                  <a:gd name="T2" fmla="*/ 49 w 52"/>
                  <a:gd name="T3" fmla="*/ 0 h 69"/>
                  <a:gd name="T4" fmla="*/ 49 w 52"/>
                  <a:gd name="T5" fmla="*/ 8 h 69"/>
                  <a:gd name="T6" fmla="*/ 9 w 52"/>
                  <a:gd name="T7" fmla="*/ 8 h 69"/>
                  <a:gd name="T8" fmla="*/ 9 w 52"/>
                  <a:gd name="T9" fmla="*/ 29 h 69"/>
                  <a:gd name="T10" fmla="*/ 47 w 52"/>
                  <a:gd name="T11" fmla="*/ 29 h 69"/>
                  <a:gd name="T12" fmla="*/ 47 w 52"/>
                  <a:gd name="T13" fmla="*/ 37 h 69"/>
                  <a:gd name="T14" fmla="*/ 9 w 52"/>
                  <a:gd name="T15" fmla="*/ 37 h 69"/>
                  <a:gd name="T16" fmla="*/ 9 w 52"/>
                  <a:gd name="T17" fmla="*/ 61 h 69"/>
                  <a:gd name="T18" fmla="*/ 52 w 52"/>
                  <a:gd name="T19" fmla="*/ 61 h 69"/>
                  <a:gd name="T20" fmla="*/ 52 w 52"/>
                  <a:gd name="T21" fmla="*/ 69 h 69"/>
                  <a:gd name="T22" fmla="*/ 0 w 52"/>
                  <a:gd name="T23" fmla="*/ 69 h 69"/>
                  <a:gd name="T24" fmla="*/ 0 w 52"/>
                  <a:gd name="T2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lnTo>
                      <a:pt x="49" y="0"/>
                    </a:lnTo>
                    <a:lnTo>
                      <a:pt x="49" y="8"/>
                    </a:lnTo>
                    <a:lnTo>
                      <a:pt x="9" y="8"/>
                    </a:lnTo>
                    <a:lnTo>
                      <a:pt x="9" y="29"/>
                    </a:lnTo>
                    <a:lnTo>
                      <a:pt x="47" y="29"/>
                    </a:lnTo>
                    <a:lnTo>
                      <a:pt x="47" y="37"/>
                    </a:lnTo>
                    <a:lnTo>
                      <a:pt x="9" y="37"/>
                    </a:lnTo>
                    <a:lnTo>
                      <a:pt x="9" y="61"/>
                    </a:lnTo>
                    <a:lnTo>
                      <a:pt x="52" y="61"/>
                    </a:lnTo>
                    <a:lnTo>
                      <a:pt x="5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7" name="Freeform 356"/>
              <p:cNvSpPr>
                <a:spLocks noEditPoints="1"/>
              </p:cNvSpPr>
              <p:nvPr/>
            </p:nvSpPr>
            <p:spPr bwMode="auto">
              <a:xfrm>
                <a:off x="1990" y="2763"/>
                <a:ext cx="46" cy="29"/>
              </a:xfrm>
              <a:custGeom>
                <a:avLst/>
                <a:gdLst>
                  <a:gd name="T0" fmla="*/ 7 w 46"/>
                  <a:gd name="T1" fmla="*/ 5 h 29"/>
                  <a:gd name="T2" fmla="*/ 2 w 46"/>
                  <a:gd name="T3" fmla="*/ 11 h 29"/>
                  <a:gd name="T4" fmla="*/ 2 w 46"/>
                  <a:gd name="T5" fmla="*/ 19 h 29"/>
                  <a:gd name="T6" fmla="*/ 7 w 46"/>
                  <a:gd name="T7" fmla="*/ 23 h 29"/>
                  <a:gd name="T8" fmla="*/ 13 w 46"/>
                  <a:gd name="T9" fmla="*/ 23 h 29"/>
                  <a:gd name="T10" fmla="*/ 17 w 46"/>
                  <a:gd name="T11" fmla="*/ 19 h 29"/>
                  <a:gd name="T12" fmla="*/ 19 w 46"/>
                  <a:gd name="T13" fmla="*/ 12 h 29"/>
                  <a:gd name="T14" fmla="*/ 15 w 46"/>
                  <a:gd name="T15" fmla="*/ 7 h 29"/>
                  <a:gd name="T16" fmla="*/ 10 w 46"/>
                  <a:gd name="T17" fmla="*/ 5 h 29"/>
                  <a:gd name="T18" fmla="*/ 33 w 46"/>
                  <a:gd name="T19" fmla="*/ 3 h 29"/>
                  <a:gd name="T20" fmla="*/ 29 w 46"/>
                  <a:gd name="T21" fmla="*/ 5 h 29"/>
                  <a:gd name="T22" fmla="*/ 26 w 46"/>
                  <a:gd name="T23" fmla="*/ 9 h 29"/>
                  <a:gd name="T24" fmla="*/ 23 w 46"/>
                  <a:gd name="T25" fmla="*/ 17 h 29"/>
                  <a:gd name="T26" fmla="*/ 29 w 46"/>
                  <a:gd name="T27" fmla="*/ 24 h 29"/>
                  <a:gd name="T28" fmla="*/ 34 w 46"/>
                  <a:gd name="T29" fmla="*/ 27 h 29"/>
                  <a:gd name="T30" fmla="*/ 41 w 46"/>
                  <a:gd name="T31" fmla="*/ 23 h 29"/>
                  <a:gd name="T32" fmla="*/ 43 w 46"/>
                  <a:gd name="T33" fmla="*/ 15 h 29"/>
                  <a:gd name="T34" fmla="*/ 41 w 46"/>
                  <a:gd name="T35" fmla="*/ 7 h 29"/>
                  <a:gd name="T36" fmla="*/ 34 w 46"/>
                  <a:gd name="T37" fmla="*/ 3 h 29"/>
                  <a:gd name="T38" fmla="*/ 37 w 46"/>
                  <a:gd name="T39" fmla="*/ 0 h 29"/>
                  <a:gd name="T40" fmla="*/ 42 w 46"/>
                  <a:gd name="T41" fmla="*/ 4 h 29"/>
                  <a:gd name="T42" fmla="*/ 46 w 46"/>
                  <a:gd name="T43" fmla="*/ 11 h 29"/>
                  <a:gd name="T44" fmla="*/ 46 w 46"/>
                  <a:gd name="T45" fmla="*/ 19 h 29"/>
                  <a:gd name="T46" fmla="*/ 42 w 46"/>
                  <a:gd name="T47" fmla="*/ 25 h 29"/>
                  <a:gd name="T48" fmla="*/ 34 w 46"/>
                  <a:gd name="T49" fmla="*/ 29 h 29"/>
                  <a:gd name="T50" fmla="*/ 27 w 46"/>
                  <a:gd name="T51" fmla="*/ 27 h 29"/>
                  <a:gd name="T52" fmla="*/ 25 w 46"/>
                  <a:gd name="T53" fmla="*/ 23 h 29"/>
                  <a:gd name="T54" fmla="*/ 21 w 46"/>
                  <a:gd name="T55" fmla="*/ 23 h 29"/>
                  <a:gd name="T56" fmla="*/ 15 w 46"/>
                  <a:gd name="T57" fmla="*/ 27 h 29"/>
                  <a:gd name="T58" fmla="*/ 7 w 46"/>
                  <a:gd name="T59" fmla="*/ 27 h 29"/>
                  <a:gd name="T60" fmla="*/ 1 w 46"/>
                  <a:gd name="T61" fmla="*/ 21 h 29"/>
                  <a:gd name="T62" fmla="*/ 0 w 46"/>
                  <a:gd name="T63" fmla="*/ 15 h 29"/>
                  <a:gd name="T64" fmla="*/ 3 w 46"/>
                  <a:gd name="T65" fmla="*/ 5 h 29"/>
                  <a:gd name="T66" fmla="*/ 10 w 46"/>
                  <a:gd name="T67" fmla="*/ 3 h 29"/>
                  <a:gd name="T68" fmla="*/ 15 w 46"/>
                  <a:gd name="T69" fmla="*/ 4 h 29"/>
                  <a:gd name="T70" fmla="*/ 21 w 46"/>
                  <a:gd name="T71" fmla="*/ 11 h 29"/>
                  <a:gd name="T72" fmla="*/ 26 w 46"/>
                  <a:gd name="T73" fmla="*/ 3 h 29"/>
                  <a:gd name="T74" fmla="*/ 33 w 46"/>
                  <a:gd name="T7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29">
                    <a:moveTo>
                      <a:pt x="10" y="5"/>
                    </a:moveTo>
                    <a:lnTo>
                      <a:pt x="7" y="5"/>
                    </a:lnTo>
                    <a:lnTo>
                      <a:pt x="5" y="8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2" y="19"/>
                    </a:lnTo>
                    <a:lnTo>
                      <a:pt x="5" y="21"/>
                    </a:lnTo>
                    <a:lnTo>
                      <a:pt x="7" y="23"/>
                    </a:lnTo>
                    <a:lnTo>
                      <a:pt x="10" y="24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7" y="19"/>
                    </a:lnTo>
                    <a:lnTo>
                      <a:pt x="18" y="16"/>
                    </a:lnTo>
                    <a:lnTo>
                      <a:pt x="19" y="12"/>
                    </a:lnTo>
                    <a:lnTo>
                      <a:pt x="18" y="9"/>
                    </a:lnTo>
                    <a:lnTo>
                      <a:pt x="15" y="7"/>
                    </a:lnTo>
                    <a:lnTo>
                      <a:pt x="13" y="5"/>
                    </a:lnTo>
                    <a:lnTo>
                      <a:pt x="10" y="5"/>
                    </a:lnTo>
                    <a:close/>
                    <a:moveTo>
                      <a:pt x="34" y="3"/>
                    </a:moveTo>
                    <a:lnTo>
                      <a:pt x="33" y="3"/>
                    </a:lnTo>
                    <a:lnTo>
                      <a:pt x="30" y="4"/>
                    </a:lnTo>
                    <a:lnTo>
                      <a:pt x="29" y="5"/>
                    </a:lnTo>
                    <a:lnTo>
                      <a:pt x="27" y="8"/>
                    </a:lnTo>
                    <a:lnTo>
                      <a:pt x="26" y="9"/>
                    </a:lnTo>
                    <a:lnTo>
                      <a:pt x="25" y="13"/>
                    </a:lnTo>
                    <a:lnTo>
                      <a:pt x="23" y="17"/>
                    </a:lnTo>
                    <a:lnTo>
                      <a:pt x="26" y="21"/>
                    </a:lnTo>
                    <a:lnTo>
                      <a:pt x="29" y="24"/>
                    </a:lnTo>
                    <a:lnTo>
                      <a:pt x="31" y="25"/>
                    </a:lnTo>
                    <a:lnTo>
                      <a:pt x="34" y="27"/>
                    </a:lnTo>
                    <a:lnTo>
                      <a:pt x="38" y="25"/>
                    </a:lnTo>
                    <a:lnTo>
                      <a:pt x="41" y="23"/>
                    </a:lnTo>
                    <a:lnTo>
                      <a:pt x="43" y="20"/>
                    </a:lnTo>
                    <a:lnTo>
                      <a:pt x="43" y="15"/>
                    </a:lnTo>
                    <a:lnTo>
                      <a:pt x="43" y="11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3"/>
                    </a:lnTo>
                    <a:close/>
                    <a:moveTo>
                      <a:pt x="33" y="0"/>
                    </a:moveTo>
                    <a:lnTo>
                      <a:pt x="37" y="0"/>
                    </a:lnTo>
                    <a:lnTo>
                      <a:pt x="39" y="1"/>
                    </a:lnTo>
                    <a:lnTo>
                      <a:pt x="42" y="4"/>
                    </a:lnTo>
                    <a:lnTo>
                      <a:pt x="45" y="7"/>
                    </a:lnTo>
                    <a:lnTo>
                      <a:pt x="46" y="11"/>
                    </a:lnTo>
                    <a:lnTo>
                      <a:pt x="46" y="15"/>
                    </a:lnTo>
                    <a:lnTo>
                      <a:pt x="46" y="19"/>
                    </a:lnTo>
                    <a:lnTo>
                      <a:pt x="45" y="23"/>
                    </a:lnTo>
                    <a:lnTo>
                      <a:pt x="42" y="25"/>
                    </a:lnTo>
                    <a:lnTo>
                      <a:pt x="38" y="28"/>
                    </a:lnTo>
                    <a:lnTo>
                      <a:pt x="34" y="29"/>
                    </a:lnTo>
                    <a:lnTo>
                      <a:pt x="31" y="28"/>
                    </a:lnTo>
                    <a:lnTo>
                      <a:pt x="27" y="27"/>
                    </a:lnTo>
                    <a:lnTo>
                      <a:pt x="26" y="24"/>
                    </a:lnTo>
                    <a:lnTo>
                      <a:pt x="25" y="23"/>
                    </a:lnTo>
                    <a:lnTo>
                      <a:pt x="22" y="19"/>
                    </a:lnTo>
                    <a:lnTo>
                      <a:pt x="21" y="23"/>
                    </a:lnTo>
                    <a:lnTo>
                      <a:pt x="18" y="25"/>
                    </a:lnTo>
                    <a:lnTo>
                      <a:pt x="15" y="27"/>
                    </a:lnTo>
                    <a:lnTo>
                      <a:pt x="11" y="27"/>
                    </a:lnTo>
                    <a:lnTo>
                      <a:pt x="7" y="27"/>
                    </a:lnTo>
                    <a:lnTo>
                      <a:pt x="3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6" y="3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5" y="4"/>
                    </a:lnTo>
                    <a:lnTo>
                      <a:pt x="18" y="7"/>
                    </a:lnTo>
                    <a:lnTo>
                      <a:pt x="21" y="11"/>
                    </a:lnTo>
                    <a:lnTo>
                      <a:pt x="23" y="5"/>
                    </a:lnTo>
                    <a:lnTo>
                      <a:pt x="26" y="3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8" name="Freeform 357"/>
              <p:cNvSpPr>
                <a:spLocks noEditPoints="1"/>
              </p:cNvSpPr>
              <p:nvPr/>
            </p:nvSpPr>
            <p:spPr bwMode="auto">
              <a:xfrm>
                <a:off x="2044" y="2699"/>
                <a:ext cx="44" cy="29"/>
              </a:xfrm>
              <a:custGeom>
                <a:avLst/>
                <a:gdLst>
                  <a:gd name="T0" fmla="*/ 0 w 44"/>
                  <a:gd name="T1" fmla="*/ 20 h 29"/>
                  <a:gd name="T2" fmla="*/ 44 w 44"/>
                  <a:gd name="T3" fmla="*/ 20 h 29"/>
                  <a:gd name="T4" fmla="*/ 44 w 44"/>
                  <a:gd name="T5" fmla="*/ 29 h 29"/>
                  <a:gd name="T6" fmla="*/ 0 w 44"/>
                  <a:gd name="T7" fmla="*/ 29 h 29"/>
                  <a:gd name="T8" fmla="*/ 0 w 44"/>
                  <a:gd name="T9" fmla="*/ 20 h 29"/>
                  <a:gd name="T10" fmla="*/ 0 w 44"/>
                  <a:gd name="T11" fmla="*/ 0 h 29"/>
                  <a:gd name="T12" fmla="*/ 44 w 44"/>
                  <a:gd name="T13" fmla="*/ 0 h 29"/>
                  <a:gd name="T14" fmla="*/ 44 w 44"/>
                  <a:gd name="T15" fmla="*/ 9 h 29"/>
                  <a:gd name="T16" fmla="*/ 0 w 44"/>
                  <a:gd name="T17" fmla="*/ 9 h 29"/>
                  <a:gd name="T18" fmla="*/ 0 w 4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29">
                    <a:moveTo>
                      <a:pt x="0" y="20"/>
                    </a:moveTo>
                    <a:lnTo>
                      <a:pt x="44" y="20"/>
                    </a:lnTo>
                    <a:lnTo>
                      <a:pt x="44" y="29"/>
                    </a:lnTo>
                    <a:lnTo>
                      <a:pt x="0" y="29"/>
                    </a:lnTo>
                    <a:lnTo>
                      <a:pt x="0" y="2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09" name="Freeform 358"/>
              <p:cNvSpPr>
                <a:spLocks/>
              </p:cNvSpPr>
              <p:nvPr/>
            </p:nvSpPr>
            <p:spPr bwMode="auto">
              <a:xfrm>
                <a:off x="2125" y="2680"/>
                <a:ext cx="46" cy="70"/>
              </a:xfrm>
              <a:custGeom>
                <a:avLst/>
                <a:gdLst>
                  <a:gd name="T0" fmla="*/ 8 w 46"/>
                  <a:gd name="T1" fmla="*/ 0 h 70"/>
                  <a:gd name="T2" fmla="*/ 42 w 46"/>
                  <a:gd name="T3" fmla="*/ 0 h 70"/>
                  <a:gd name="T4" fmla="*/ 42 w 46"/>
                  <a:gd name="T5" fmla="*/ 10 h 70"/>
                  <a:gd name="T6" fmla="*/ 16 w 46"/>
                  <a:gd name="T7" fmla="*/ 10 h 70"/>
                  <a:gd name="T8" fmla="*/ 12 w 46"/>
                  <a:gd name="T9" fmla="*/ 27 h 70"/>
                  <a:gd name="T10" fmla="*/ 19 w 46"/>
                  <a:gd name="T11" fmla="*/ 24 h 70"/>
                  <a:gd name="T12" fmla="*/ 26 w 46"/>
                  <a:gd name="T13" fmla="*/ 23 h 70"/>
                  <a:gd name="T14" fmla="*/ 31 w 46"/>
                  <a:gd name="T15" fmla="*/ 23 h 70"/>
                  <a:gd name="T16" fmla="*/ 35 w 46"/>
                  <a:gd name="T17" fmla="*/ 26 h 70"/>
                  <a:gd name="T18" fmla="*/ 40 w 46"/>
                  <a:gd name="T19" fmla="*/ 28 h 70"/>
                  <a:gd name="T20" fmla="*/ 43 w 46"/>
                  <a:gd name="T21" fmla="*/ 34 h 70"/>
                  <a:gd name="T22" fmla="*/ 44 w 46"/>
                  <a:gd name="T23" fmla="*/ 39 h 70"/>
                  <a:gd name="T24" fmla="*/ 46 w 46"/>
                  <a:gd name="T25" fmla="*/ 44 h 70"/>
                  <a:gd name="T26" fmla="*/ 46 w 46"/>
                  <a:gd name="T27" fmla="*/ 51 h 70"/>
                  <a:gd name="T28" fmla="*/ 43 w 46"/>
                  <a:gd name="T29" fmla="*/ 56 h 70"/>
                  <a:gd name="T30" fmla="*/ 40 w 46"/>
                  <a:gd name="T31" fmla="*/ 62 h 70"/>
                  <a:gd name="T32" fmla="*/ 36 w 46"/>
                  <a:gd name="T33" fmla="*/ 64 h 70"/>
                  <a:gd name="T34" fmla="*/ 32 w 46"/>
                  <a:gd name="T35" fmla="*/ 67 h 70"/>
                  <a:gd name="T36" fmla="*/ 28 w 46"/>
                  <a:gd name="T37" fmla="*/ 70 h 70"/>
                  <a:gd name="T38" fmla="*/ 23 w 46"/>
                  <a:gd name="T39" fmla="*/ 70 h 70"/>
                  <a:gd name="T40" fmla="*/ 16 w 46"/>
                  <a:gd name="T41" fmla="*/ 70 h 70"/>
                  <a:gd name="T42" fmla="*/ 11 w 46"/>
                  <a:gd name="T43" fmla="*/ 67 h 70"/>
                  <a:gd name="T44" fmla="*/ 7 w 46"/>
                  <a:gd name="T45" fmla="*/ 64 h 70"/>
                  <a:gd name="T46" fmla="*/ 4 w 46"/>
                  <a:gd name="T47" fmla="*/ 60 h 70"/>
                  <a:gd name="T48" fmla="*/ 2 w 46"/>
                  <a:gd name="T49" fmla="*/ 56 h 70"/>
                  <a:gd name="T50" fmla="*/ 0 w 46"/>
                  <a:gd name="T51" fmla="*/ 51 h 70"/>
                  <a:gd name="T52" fmla="*/ 10 w 46"/>
                  <a:gd name="T53" fmla="*/ 50 h 70"/>
                  <a:gd name="T54" fmla="*/ 11 w 46"/>
                  <a:gd name="T55" fmla="*/ 55 h 70"/>
                  <a:gd name="T56" fmla="*/ 14 w 46"/>
                  <a:gd name="T57" fmla="*/ 59 h 70"/>
                  <a:gd name="T58" fmla="*/ 18 w 46"/>
                  <a:gd name="T59" fmla="*/ 60 h 70"/>
                  <a:gd name="T60" fmla="*/ 23 w 46"/>
                  <a:gd name="T61" fmla="*/ 62 h 70"/>
                  <a:gd name="T62" fmla="*/ 27 w 46"/>
                  <a:gd name="T63" fmla="*/ 62 h 70"/>
                  <a:gd name="T64" fmla="*/ 30 w 46"/>
                  <a:gd name="T65" fmla="*/ 59 h 70"/>
                  <a:gd name="T66" fmla="*/ 32 w 46"/>
                  <a:gd name="T67" fmla="*/ 58 h 70"/>
                  <a:gd name="T68" fmla="*/ 35 w 46"/>
                  <a:gd name="T69" fmla="*/ 54 h 70"/>
                  <a:gd name="T70" fmla="*/ 36 w 46"/>
                  <a:gd name="T71" fmla="*/ 50 h 70"/>
                  <a:gd name="T72" fmla="*/ 36 w 46"/>
                  <a:gd name="T73" fmla="*/ 46 h 70"/>
                  <a:gd name="T74" fmla="*/ 36 w 46"/>
                  <a:gd name="T75" fmla="*/ 42 h 70"/>
                  <a:gd name="T76" fmla="*/ 35 w 46"/>
                  <a:gd name="T77" fmla="*/ 38 h 70"/>
                  <a:gd name="T78" fmla="*/ 34 w 46"/>
                  <a:gd name="T79" fmla="*/ 35 h 70"/>
                  <a:gd name="T80" fmla="*/ 31 w 46"/>
                  <a:gd name="T81" fmla="*/ 32 h 70"/>
                  <a:gd name="T82" fmla="*/ 27 w 46"/>
                  <a:gd name="T83" fmla="*/ 31 h 70"/>
                  <a:gd name="T84" fmla="*/ 23 w 46"/>
                  <a:gd name="T85" fmla="*/ 31 h 70"/>
                  <a:gd name="T86" fmla="*/ 19 w 46"/>
                  <a:gd name="T87" fmla="*/ 31 h 70"/>
                  <a:gd name="T88" fmla="*/ 15 w 46"/>
                  <a:gd name="T89" fmla="*/ 32 h 70"/>
                  <a:gd name="T90" fmla="*/ 12 w 46"/>
                  <a:gd name="T91" fmla="*/ 34 h 70"/>
                  <a:gd name="T92" fmla="*/ 11 w 46"/>
                  <a:gd name="T93" fmla="*/ 36 h 70"/>
                  <a:gd name="T94" fmla="*/ 2 w 46"/>
                  <a:gd name="T95" fmla="*/ 35 h 70"/>
                  <a:gd name="T96" fmla="*/ 8 w 46"/>
                  <a:gd name="T9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" h="70">
                    <a:moveTo>
                      <a:pt x="8" y="0"/>
                    </a:moveTo>
                    <a:lnTo>
                      <a:pt x="42" y="0"/>
                    </a:lnTo>
                    <a:lnTo>
                      <a:pt x="42" y="10"/>
                    </a:lnTo>
                    <a:lnTo>
                      <a:pt x="16" y="10"/>
                    </a:lnTo>
                    <a:lnTo>
                      <a:pt x="12" y="27"/>
                    </a:lnTo>
                    <a:lnTo>
                      <a:pt x="19" y="24"/>
                    </a:lnTo>
                    <a:lnTo>
                      <a:pt x="26" y="23"/>
                    </a:lnTo>
                    <a:lnTo>
                      <a:pt x="31" y="23"/>
                    </a:lnTo>
                    <a:lnTo>
                      <a:pt x="35" y="26"/>
                    </a:lnTo>
                    <a:lnTo>
                      <a:pt x="40" y="28"/>
                    </a:lnTo>
                    <a:lnTo>
                      <a:pt x="43" y="34"/>
                    </a:lnTo>
                    <a:lnTo>
                      <a:pt x="44" y="39"/>
                    </a:lnTo>
                    <a:lnTo>
                      <a:pt x="46" y="44"/>
                    </a:lnTo>
                    <a:lnTo>
                      <a:pt x="46" y="51"/>
                    </a:lnTo>
                    <a:lnTo>
                      <a:pt x="43" y="56"/>
                    </a:lnTo>
                    <a:lnTo>
                      <a:pt x="40" y="62"/>
                    </a:lnTo>
                    <a:lnTo>
                      <a:pt x="36" y="64"/>
                    </a:lnTo>
                    <a:lnTo>
                      <a:pt x="32" y="67"/>
                    </a:lnTo>
                    <a:lnTo>
                      <a:pt x="28" y="70"/>
                    </a:lnTo>
                    <a:lnTo>
                      <a:pt x="23" y="70"/>
                    </a:lnTo>
                    <a:lnTo>
                      <a:pt x="16" y="70"/>
                    </a:lnTo>
                    <a:lnTo>
                      <a:pt x="11" y="67"/>
                    </a:lnTo>
                    <a:lnTo>
                      <a:pt x="7" y="64"/>
                    </a:lnTo>
                    <a:lnTo>
                      <a:pt x="4" y="60"/>
                    </a:lnTo>
                    <a:lnTo>
                      <a:pt x="2" y="56"/>
                    </a:lnTo>
                    <a:lnTo>
                      <a:pt x="0" y="51"/>
                    </a:lnTo>
                    <a:lnTo>
                      <a:pt x="10" y="50"/>
                    </a:lnTo>
                    <a:lnTo>
                      <a:pt x="11" y="55"/>
                    </a:lnTo>
                    <a:lnTo>
                      <a:pt x="14" y="59"/>
                    </a:lnTo>
                    <a:lnTo>
                      <a:pt x="18" y="60"/>
                    </a:lnTo>
                    <a:lnTo>
                      <a:pt x="23" y="62"/>
                    </a:lnTo>
                    <a:lnTo>
                      <a:pt x="27" y="62"/>
                    </a:lnTo>
                    <a:lnTo>
                      <a:pt x="30" y="59"/>
                    </a:lnTo>
                    <a:lnTo>
                      <a:pt x="32" y="58"/>
                    </a:lnTo>
                    <a:lnTo>
                      <a:pt x="35" y="54"/>
                    </a:lnTo>
                    <a:lnTo>
                      <a:pt x="36" y="50"/>
                    </a:lnTo>
                    <a:lnTo>
                      <a:pt x="36" y="46"/>
                    </a:lnTo>
                    <a:lnTo>
                      <a:pt x="36" y="42"/>
                    </a:lnTo>
                    <a:lnTo>
                      <a:pt x="35" y="38"/>
                    </a:lnTo>
                    <a:lnTo>
                      <a:pt x="34" y="35"/>
                    </a:lnTo>
                    <a:lnTo>
                      <a:pt x="31" y="32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19" y="31"/>
                    </a:lnTo>
                    <a:lnTo>
                      <a:pt x="15" y="32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2" y="3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10" name="Freeform 359"/>
              <p:cNvSpPr>
                <a:spLocks/>
              </p:cNvSpPr>
              <p:nvPr/>
            </p:nvSpPr>
            <p:spPr bwMode="auto">
              <a:xfrm>
                <a:off x="2184" y="2739"/>
                <a:ext cx="9" cy="24"/>
              </a:xfrm>
              <a:custGeom>
                <a:avLst/>
                <a:gdLst>
                  <a:gd name="T0" fmla="*/ 0 w 9"/>
                  <a:gd name="T1" fmla="*/ 0 h 24"/>
                  <a:gd name="T2" fmla="*/ 9 w 9"/>
                  <a:gd name="T3" fmla="*/ 0 h 24"/>
                  <a:gd name="T4" fmla="*/ 9 w 9"/>
                  <a:gd name="T5" fmla="*/ 9 h 24"/>
                  <a:gd name="T6" fmla="*/ 8 w 9"/>
                  <a:gd name="T7" fmla="*/ 15 h 24"/>
                  <a:gd name="T8" fmla="*/ 6 w 9"/>
                  <a:gd name="T9" fmla="*/ 19 h 24"/>
                  <a:gd name="T10" fmla="*/ 5 w 9"/>
                  <a:gd name="T11" fmla="*/ 21 h 24"/>
                  <a:gd name="T12" fmla="*/ 1 w 9"/>
                  <a:gd name="T13" fmla="*/ 24 h 24"/>
                  <a:gd name="T14" fmla="*/ 0 w 9"/>
                  <a:gd name="T15" fmla="*/ 20 h 24"/>
                  <a:gd name="T16" fmla="*/ 1 w 9"/>
                  <a:gd name="T17" fmla="*/ 19 h 24"/>
                  <a:gd name="T18" fmla="*/ 2 w 9"/>
                  <a:gd name="T19" fmla="*/ 17 h 24"/>
                  <a:gd name="T20" fmla="*/ 4 w 9"/>
                  <a:gd name="T21" fmla="*/ 13 h 24"/>
                  <a:gd name="T22" fmla="*/ 4 w 9"/>
                  <a:gd name="T23" fmla="*/ 9 h 24"/>
                  <a:gd name="T24" fmla="*/ 0 w 9"/>
                  <a:gd name="T25" fmla="*/ 9 h 24"/>
                  <a:gd name="T26" fmla="*/ 0 w 9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24">
                    <a:moveTo>
                      <a:pt x="0" y="0"/>
                    </a:moveTo>
                    <a:lnTo>
                      <a:pt x="9" y="0"/>
                    </a:lnTo>
                    <a:lnTo>
                      <a:pt x="9" y="9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5" y="21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11" name="Freeform 360"/>
              <p:cNvSpPr>
                <a:spLocks/>
              </p:cNvSpPr>
              <p:nvPr/>
            </p:nvSpPr>
            <p:spPr bwMode="auto">
              <a:xfrm>
                <a:off x="2230" y="2703"/>
                <a:ext cx="46" cy="47"/>
              </a:xfrm>
              <a:custGeom>
                <a:avLst/>
                <a:gdLst>
                  <a:gd name="T0" fmla="*/ 11 w 46"/>
                  <a:gd name="T1" fmla="*/ 0 h 47"/>
                  <a:gd name="T2" fmla="*/ 12 w 46"/>
                  <a:gd name="T3" fmla="*/ 0 h 47"/>
                  <a:gd name="T4" fmla="*/ 15 w 46"/>
                  <a:gd name="T5" fmla="*/ 5 h 47"/>
                  <a:gd name="T6" fmla="*/ 16 w 46"/>
                  <a:gd name="T7" fmla="*/ 11 h 47"/>
                  <a:gd name="T8" fmla="*/ 26 w 46"/>
                  <a:gd name="T9" fmla="*/ 36 h 47"/>
                  <a:gd name="T10" fmla="*/ 35 w 46"/>
                  <a:gd name="T11" fmla="*/ 21 h 47"/>
                  <a:gd name="T12" fmla="*/ 36 w 46"/>
                  <a:gd name="T13" fmla="*/ 17 h 47"/>
                  <a:gd name="T14" fmla="*/ 38 w 46"/>
                  <a:gd name="T15" fmla="*/ 13 h 47"/>
                  <a:gd name="T16" fmla="*/ 36 w 46"/>
                  <a:gd name="T17" fmla="*/ 12 h 47"/>
                  <a:gd name="T18" fmla="*/ 36 w 46"/>
                  <a:gd name="T19" fmla="*/ 9 h 47"/>
                  <a:gd name="T20" fmla="*/ 36 w 46"/>
                  <a:gd name="T21" fmla="*/ 8 h 47"/>
                  <a:gd name="T22" fmla="*/ 36 w 46"/>
                  <a:gd name="T23" fmla="*/ 5 h 47"/>
                  <a:gd name="T24" fmla="*/ 36 w 46"/>
                  <a:gd name="T25" fmla="*/ 4 h 47"/>
                  <a:gd name="T26" fmla="*/ 38 w 46"/>
                  <a:gd name="T27" fmla="*/ 1 h 47"/>
                  <a:gd name="T28" fmla="*/ 39 w 46"/>
                  <a:gd name="T29" fmla="*/ 1 h 47"/>
                  <a:gd name="T30" fmla="*/ 40 w 46"/>
                  <a:gd name="T31" fmla="*/ 0 h 47"/>
                  <a:gd name="T32" fmla="*/ 42 w 46"/>
                  <a:gd name="T33" fmla="*/ 1 h 47"/>
                  <a:gd name="T34" fmla="*/ 44 w 46"/>
                  <a:gd name="T35" fmla="*/ 1 h 47"/>
                  <a:gd name="T36" fmla="*/ 44 w 46"/>
                  <a:gd name="T37" fmla="*/ 4 h 47"/>
                  <a:gd name="T38" fmla="*/ 46 w 46"/>
                  <a:gd name="T39" fmla="*/ 5 h 47"/>
                  <a:gd name="T40" fmla="*/ 44 w 46"/>
                  <a:gd name="T41" fmla="*/ 9 h 47"/>
                  <a:gd name="T42" fmla="*/ 43 w 46"/>
                  <a:gd name="T43" fmla="*/ 12 h 47"/>
                  <a:gd name="T44" fmla="*/ 42 w 46"/>
                  <a:gd name="T45" fmla="*/ 16 h 47"/>
                  <a:gd name="T46" fmla="*/ 34 w 46"/>
                  <a:gd name="T47" fmla="*/ 28 h 47"/>
                  <a:gd name="T48" fmla="*/ 23 w 46"/>
                  <a:gd name="T49" fmla="*/ 47 h 47"/>
                  <a:gd name="T50" fmla="*/ 22 w 46"/>
                  <a:gd name="T51" fmla="*/ 47 h 47"/>
                  <a:gd name="T52" fmla="*/ 10 w 46"/>
                  <a:gd name="T53" fmla="*/ 16 h 47"/>
                  <a:gd name="T54" fmla="*/ 8 w 46"/>
                  <a:gd name="T55" fmla="*/ 12 h 47"/>
                  <a:gd name="T56" fmla="*/ 7 w 46"/>
                  <a:gd name="T57" fmla="*/ 9 h 47"/>
                  <a:gd name="T58" fmla="*/ 7 w 46"/>
                  <a:gd name="T59" fmla="*/ 8 h 47"/>
                  <a:gd name="T60" fmla="*/ 4 w 46"/>
                  <a:gd name="T61" fmla="*/ 5 h 47"/>
                  <a:gd name="T62" fmla="*/ 3 w 46"/>
                  <a:gd name="T63" fmla="*/ 5 h 47"/>
                  <a:gd name="T64" fmla="*/ 0 w 46"/>
                  <a:gd name="T65" fmla="*/ 5 h 47"/>
                  <a:gd name="T66" fmla="*/ 0 w 46"/>
                  <a:gd name="T67" fmla="*/ 4 h 47"/>
                  <a:gd name="T68" fmla="*/ 11 w 46"/>
                  <a:gd name="T6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47">
                    <a:moveTo>
                      <a:pt x="11" y="0"/>
                    </a:moveTo>
                    <a:lnTo>
                      <a:pt x="12" y="0"/>
                    </a:lnTo>
                    <a:lnTo>
                      <a:pt x="15" y="5"/>
                    </a:lnTo>
                    <a:lnTo>
                      <a:pt x="16" y="11"/>
                    </a:lnTo>
                    <a:lnTo>
                      <a:pt x="26" y="36"/>
                    </a:lnTo>
                    <a:lnTo>
                      <a:pt x="35" y="21"/>
                    </a:lnTo>
                    <a:lnTo>
                      <a:pt x="36" y="17"/>
                    </a:lnTo>
                    <a:lnTo>
                      <a:pt x="38" y="13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0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4" y="4"/>
                    </a:lnTo>
                    <a:lnTo>
                      <a:pt x="46" y="5"/>
                    </a:lnTo>
                    <a:lnTo>
                      <a:pt x="44" y="9"/>
                    </a:lnTo>
                    <a:lnTo>
                      <a:pt x="43" y="12"/>
                    </a:lnTo>
                    <a:lnTo>
                      <a:pt x="42" y="16"/>
                    </a:lnTo>
                    <a:lnTo>
                      <a:pt x="34" y="28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10" y="16"/>
                    </a:lnTo>
                    <a:lnTo>
                      <a:pt x="8" y="12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12" name="Freeform 361"/>
              <p:cNvSpPr>
                <a:spLocks noEditPoints="1"/>
              </p:cNvSpPr>
              <p:nvPr/>
            </p:nvSpPr>
            <p:spPr bwMode="auto">
              <a:xfrm>
                <a:off x="2310" y="2699"/>
                <a:ext cx="46" cy="29"/>
              </a:xfrm>
              <a:custGeom>
                <a:avLst/>
                <a:gdLst>
                  <a:gd name="T0" fmla="*/ 0 w 46"/>
                  <a:gd name="T1" fmla="*/ 20 h 29"/>
                  <a:gd name="T2" fmla="*/ 46 w 46"/>
                  <a:gd name="T3" fmla="*/ 20 h 29"/>
                  <a:gd name="T4" fmla="*/ 46 w 46"/>
                  <a:gd name="T5" fmla="*/ 29 h 29"/>
                  <a:gd name="T6" fmla="*/ 0 w 46"/>
                  <a:gd name="T7" fmla="*/ 29 h 29"/>
                  <a:gd name="T8" fmla="*/ 0 w 46"/>
                  <a:gd name="T9" fmla="*/ 20 h 29"/>
                  <a:gd name="T10" fmla="*/ 0 w 46"/>
                  <a:gd name="T11" fmla="*/ 0 h 29"/>
                  <a:gd name="T12" fmla="*/ 46 w 46"/>
                  <a:gd name="T13" fmla="*/ 0 h 29"/>
                  <a:gd name="T14" fmla="*/ 46 w 46"/>
                  <a:gd name="T15" fmla="*/ 9 h 29"/>
                  <a:gd name="T16" fmla="*/ 0 w 46"/>
                  <a:gd name="T17" fmla="*/ 9 h 29"/>
                  <a:gd name="T18" fmla="*/ 0 w 46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9">
                    <a:moveTo>
                      <a:pt x="0" y="20"/>
                    </a:moveTo>
                    <a:lnTo>
                      <a:pt x="46" y="20"/>
                    </a:lnTo>
                    <a:lnTo>
                      <a:pt x="46" y="29"/>
                    </a:lnTo>
                    <a:lnTo>
                      <a:pt x="0" y="29"/>
                    </a:lnTo>
                    <a:lnTo>
                      <a:pt x="0" y="20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13" name="Freeform 362"/>
              <p:cNvSpPr>
                <a:spLocks noEditPoints="1"/>
              </p:cNvSpPr>
              <p:nvPr/>
            </p:nvSpPr>
            <p:spPr bwMode="auto">
              <a:xfrm>
                <a:off x="2391" y="2679"/>
                <a:ext cx="46" cy="71"/>
              </a:xfrm>
              <a:custGeom>
                <a:avLst/>
                <a:gdLst>
                  <a:gd name="T0" fmla="*/ 23 w 46"/>
                  <a:gd name="T1" fmla="*/ 8 h 71"/>
                  <a:gd name="T2" fmla="*/ 20 w 46"/>
                  <a:gd name="T3" fmla="*/ 9 h 71"/>
                  <a:gd name="T4" fmla="*/ 16 w 46"/>
                  <a:gd name="T5" fmla="*/ 11 h 71"/>
                  <a:gd name="T6" fmla="*/ 14 w 46"/>
                  <a:gd name="T7" fmla="*/ 13 h 71"/>
                  <a:gd name="T8" fmla="*/ 11 w 46"/>
                  <a:gd name="T9" fmla="*/ 21 h 71"/>
                  <a:gd name="T10" fmla="*/ 10 w 46"/>
                  <a:gd name="T11" fmla="*/ 36 h 71"/>
                  <a:gd name="T12" fmla="*/ 11 w 46"/>
                  <a:gd name="T13" fmla="*/ 49 h 71"/>
                  <a:gd name="T14" fmla="*/ 14 w 46"/>
                  <a:gd name="T15" fmla="*/ 57 h 71"/>
                  <a:gd name="T16" fmla="*/ 16 w 46"/>
                  <a:gd name="T17" fmla="*/ 60 h 71"/>
                  <a:gd name="T18" fmla="*/ 20 w 46"/>
                  <a:gd name="T19" fmla="*/ 63 h 71"/>
                  <a:gd name="T20" fmla="*/ 23 w 46"/>
                  <a:gd name="T21" fmla="*/ 63 h 71"/>
                  <a:gd name="T22" fmla="*/ 27 w 46"/>
                  <a:gd name="T23" fmla="*/ 63 h 71"/>
                  <a:gd name="T24" fmla="*/ 30 w 46"/>
                  <a:gd name="T25" fmla="*/ 60 h 71"/>
                  <a:gd name="T26" fmla="*/ 34 w 46"/>
                  <a:gd name="T27" fmla="*/ 57 h 71"/>
                  <a:gd name="T28" fmla="*/ 36 w 46"/>
                  <a:gd name="T29" fmla="*/ 49 h 71"/>
                  <a:gd name="T30" fmla="*/ 36 w 46"/>
                  <a:gd name="T31" fmla="*/ 36 h 71"/>
                  <a:gd name="T32" fmla="*/ 36 w 46"/>
                  <a:gd name="T33" fmla="*/ 21 h 71"/>
                  <a:gd name="T34" fmla="*/ 34 w 46"/>
                  <a:gd name="T35" fmla="*/ 13 h 71"/>
                  <a:gd name="T36" fmla="*/ 31 w 46"/>
                  <a:gd name="T37" fmla="*/ 11 h 71"/>
                  <a:gd name="T38" fmla="*/ 27 w 46"/>
                  <a:gd name="T39" fmla="*/ 9 h 71"/>
                  <a:gd name="T40" fmla="*/ 23 w 46"/>
                  <a:gd name="T41" fmla="*/ 8 h 71"/>
                  <a:gd name="T42" fmla="*/ 23 w 46"/>
                  <a:gd name="T43" fmla="*/ 0 h 71"/>
                  <a:gd name="T44" fmla="*/ 28 w 46"/>
                  <a:gd name="T45" fmla="*/ 1 h 71"/>
                  <a:gd name="T46" fmla="*/ 34 w 46"/>
                  <a:gd name="T47" fmla="*/ 3 h 71"/>
                  <a:gd name="T48" fmla="*/ 38 w 46"/>
                  <a:gd name="T49" fmla="*/ 5 h 71"/>
                  <a:gd name="T50" fmla="*/ 40 w 46"/>
                  <a:gd name="T51" fmla="*/ 9 h 71"/>
                  <a:gd name="T52" fmla="*/ 43 w 46"/>
                  <a:gd name="T53" fmla="*/ 13 h 71"/>
                  <a:gd name="T54" fmla="*/ 44 w 46"/>
                  <a:gd name="T55" fmla="*/ 20 h 71"/>
                  <a:gd name="T56" fmla="*/ 46 w 46"/>
                  <a:gd name="T57" fmla="*/ 24 h 71"/>
                  <a:gd name="T58" fmla="*/ 46 w 46"/>
                  <a:gd name="T59" fmla="*/ 29 h 71"/>
                  <a:gd name="T60" fmla="*/ 46 w 46"/>
                  <a:gd name="T61" fmla="*/ 36 h 71"/>
                  <a:gd name="T62" fmla="*/ 46 w 46"/>
                  <a:gd name="T63" fmla="*/ 43 h 71"/>
                  <a:gd name="T64" fmla="*/ 44 w 46"/>
                  <a:gd name="T65" fmla="*/ 49 h 71"/>
                  <a:gd name="T66" fmla="*/ 43 w 46"/>
                  <a:gd name="T67" fmla="*/ 56 h 71"/>
                  <a:gd name="T68" fmla="*/ 42 w 46"/>
                  <a:gd name="T69" fmla="*/ 60 h 71"/>
                  <a:gd name="T70" fmla="*/ 39 w 46"/>
                  <a:gd name="T71" fmla="*/ 64 h 71"/>
                  <a:gd name="T72" fmla="*/ 36 w 46"/>
                  <a:gd name="T73" fmla="*/ 67 h 71"/>
                  <a:gd name="T74" fmla="*/ 32 w 46"/>
                  <a:gd name="T75" fmla="*/ 69 h 71"/>
                  <a:gd name="T76" fmla="*/ 28 w 46"/>
                  <a:gd name="T77" fmla="*/ 71 h 71"/>
                  <a:gd name="T78" fmla="*/ 23 w 46"/>
                  <a:gd name="T79" fmla="*/ 71 h 71"/>
                  <a:gd name="T80" fmla="*/ 18 w 46"/>
                  <a:gd name="T81" fmla="*/ 69 h 71"/>
                  <a:gd name="T82" fmla="*/ 12 w 46"/>
                  <a:gd name="T83" fmla="*/ 68 h 71"/>
                  <a:gd name="T84" fmla="*/ 8 w 46"/>
                  <a:gd name="T85" fmla="*/ 64 h 71"/>
                  <a:gd name="T86" fmla="*/ 3 w 46"/>
                  <a:gd name="T87" fmla="*/ 52 h 71"/>
                  <a:gd name="T88" fmla="*/ 0 w 46"/>
                  <a:gd name="T89" fmla="*/ 36 h 71"/>
                  <a:gd name="T90" fmla="*/ 2 w 46"/>
                  <a:gd name="T91" fmla="*/ 28 h 71"/>
                  <a:gd name="T92" fmla="*/ 2 w 46"/>
                  <a:gd name="T93" fmla="*/ 21 h 71"/>
                  <a:gd name="T94" fmla="*/ 3 w 46"/>
                  <a:gd name="T95" fmla="*/ 16 h 71"/>
                  <a:gd name="T96" fmla="*/ 6 w 46"/>
                  <a:gd name="T97" fmla="*/ 11 h 71"/>
                  <a:gd name="T98" fmla="*/ 8 w 46"/>
                  <a:gd name="T99" fmla="*/ 7 h 71"/>
                  <a:gd name="T100" fmla="*/ 11 w 46"/>
                  <a:gd name="T101" fmla="*/ 4 h 71"/>
                  <a:gd name="T102" fmla="*/ 15 w 46"/>
                  <a:gd name="T103" fmla="*/ 3 h 71"/>
                  <a:gd name="T104" fmla="*/ 19 w 46"/>
                  <a:gd name="T105" fmla="*/ 1 h 71"/>
                  <a:gd name="T106" fmla="*/ 23 w 46"/>
                  <a:gd name="T10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71">
                    <a:moveTo>
                      <a:pt x="23" y="8"/>
                    </a:moveTo>
                    <a:lnTo>
                      <a:pt x="20" y="9"/>
                    </a:lnTo>
                    <a:lnTo>
                      <a:pt x="16" y="11"/>
                    </a:lnTo>
                    <a:lnTo>
                      <a:pt x="14" y="13"/>
                    </a:lnTo>
                    <a:lnTo>
                      <a:pt x="11" y="21"/>
                    </a:lnTo>
                    <a:lnTo>
                      <a:pt x="10" y="36"/>
                    </a:lnTo>
                    <a:lnTo>
                      <a:pt x="11" y="49"/>
                    </a:lnTo>
                    <a:lnTo>
                      <a:pt x="14" y="57"/>
                    </a:lnTo>
                    <a:lnTo>
                      <a:pt x="16" y="60"/>
                    </a:lnTo>
                    <a:lnTo>
                      <a:pt x="20" y="63"/>
                    </a:lnTo>
                    <a:lnTo>
                      <a:pt x="23" y="63"/>
                    </a:lnTo>
                    <a:lnTo>
                      <a:pt x="27" y="63"/>
                    </a:lnTo>
                    <a:lnTo>
                      <a:pt x="30" y="60"/>
                    </a:lnTo>
                    <a:lnTo>
                      <a:pt x="34" y="57"/>
                    </a:lnTo>
                    <a:lnTo>
                      <a:pt x="36" y="49"/>
                    </a:lnTo>
                    <a:lnTo>
                      <a:pt x="36" y="36"/>
                    </a:lnTo>
                    <a:lnTo>
                      <a:pt x="36" y="21"/>
                    </a:lnTo>
                    <a:lnTo>
                      <a:pt x="34" y="13"/>
                    </a:lnTo>
                    <a:lnTo>
                      <a:pt x="31" y="11"/>
                    </a:lnTo>
                    <a:lnTo>
                      <a:pt x="27" y="9"/>
                    </a:lnTo>
                    <a:lnTo>
                      <a:pt x="23" y="8"/>
                    </a:lnTo>
                    <a:close/>
                    <a:moveTo>
                      <a:pt x="23" y="0"/>
                    </a:moveTo>
                    <a:lnTo>
                      <a:pt x="28" y="1"/>
                    </a:lnTo>
                    <a:lnTo>
                      <a:pt x="34" y="3"/>
                    </a:lnTo>
                    <a:lnTo>
                      <a:pt x="38" y="5"/>
                    </a:lnTo>
                    <a:lnTo>
                      <a:pt x="40" y="9"/>
                    </a:lnTo>
                    <a:lnTo>
                      <a:pt x="43" y="13"/>
                    </a:lnTo>
                    <a:lnTo>
                      <a:pt x="44" y="20"/>
                    </a:lnTo>
                    <a:lnTo>
                      <a:pt x="46" y="24"/>
                    </a:lnTo>
                    <a:lnTo>
                      <a:pt x="46" y="29"/>
                    </a:lnTo>
                    <a:lnTo>
                      <a:pt x="46" y="36"/>
                    </a:lnTo>
                    <a:lnTo>
                      <a:pt x="46" y="43"/>
                    </a:lnTo>
                    <a:lnTo>
                      <a:pt x="44" y="49"/>
                    </a:lnTo>
                    <a:lnTo>
                      <a:pt x="43" y="56"/>
                    </a:lnTo>
                    <a:lnTo>
                      <a:pt x="42" y="60"/>
                    </a:lnTo>
                    <a:lnTo>
                      <a:pt x="39" y="64"/>
                    </a:lnTo>
                    <a:lnTo>
                      <a:pt x="36" y="67"/>
                    </a:lnTo>
                    <a:lnTo>
                      <a:pt x="32" y="69"/>
                    </a:lnTo>
                    <a:lnTo>
                      <a:pt x="28" y="71"/>
                    </a:lnTo>
                    <a:lnTo>
                      <a:pt x="23" y="71"/>
                    </a:lnTo>
                    <a:lnTo>
                      <a:pt x="18" y="69"/>
                    </a:lnTo>
                    <a:lnTo>
                      <a:pt x="12" y="68"/>
                    </a:lnTo>
                    <a:lnTo>
                      <a:pt x="8" y="64"/>
                    </a:lnTo>
                    <a:lnTo>
                      <a:pt x="3" y="52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2" y="21"/>
                    </a:lnTo>
                    <a:lnTo>
                      <a:pt x="3" y="16"/>
                    </a:lnTo>
                    <a:lnTo>
                      <a:pt x="6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277" name="Rectangle 364"/>
            <p:cNvSpPr>
              <a:spLocks noChangeArrowheads="1"/>
            </p:cNvSpPr>
            <p:nvPr/>
          </p:nvSpPr>
          <p:spPr bwMode="auto">
            <a:xfrm>
              <a:off x="2450" y="2739"/>
              <a:ext cx="9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78" name="Freeform 365"/>
            <p:cNvSpPr>
              <a:spLocks/>
            </p:cNvSpPr>
            <p:nvPr/>
          </p:nvSpPr>
          <p:spPr bwMode="auto">
            <a:xfrm>
              <a:off x="2473" y="2680"/>
              <a:ext cx="44" cy="68"/>
            </a:xfrm>
            <a:custGeom>
              <a:avLst/>
              <a:gdLst>
                <a:gd name="T0" fmla="*/ 0 w 44"/>
                <a:gd name="T1" fmla="*/ 0 h 68"/>
                <a:gd name="T2" fmla="*/ 44 w 44"/>
                <a:gd name="T3" fmla="*/ 0 h 68"/>
                <a:gd name="T4" fmla="*/ 44 w 44"/>
                <a:gd name="T5" fmla="*/ 8 h 68"/>
                <a:gd name="T6" fmla="*/ 38 w 44"/>
                <a:gd name="T7" fmla="*/ 16 h 68"/>
                <a:gd name="T8" fmla="*/ 32 w 44"/>
                <a:gd name="T9" fmla="*/ 27 h 68"/>
                <a:gd name="T10" fmla="*/ 22 w 44"/>
                <a:gd name="T11" fmla="*/ 50 h 68"/>
                <a:gd name="T12" fmla="*/ 20 w 44"/>
                <a:gd name="T13" fmla="*/ 59 h 68"/>
                <a:gd name="T14" fmla="*/ 20 w 44"/>
                <a:gd name="T15" fmla="*/ 68 h 68"/>
                <a:gd name="T16" fmla="*/ 10 w 44"/>
                <a:gd name="T17" fmla="*/ 68 h 68"/>
                <a:gd name="T18" fmla="*/ 10 w 44"/>
                <a:gd name="T19" fmla="*/ 63 h 68"/>
                <a:gd name="T20" fmla="*/ 12 w 44"/>
                <a:gd name="T21" fmla="*/ 56 h 68"/>
                <a:gd name="T22" fmla="*/ 13 w 44"/>
                <a:gd name="T23" fmla="*/ 50 h 68"/>
                <a:gd name="T24" fmla="*/ 22 w 44"/>
                <a:gd name="T25" fmla="*/ 27 h 68"/>
                <a:gd name="T26" fmla="*/ 29 w 44"/>
                <a:gd name="T27" fmla="*/ 18 h 68"/>
                <a:gd name="T28" fmla="*/ 36 w 44"/>
                <a:gd name="T29" fmla="*/ 10 h 68"/>
                <a:gd name="T30" fmla="*/ 0 w 44"/>
                <a:gd name="T31" fmla="*/ 10 h 68"/>
                <a:gd name="T32" fmla="*/ 0 w 44"/>
                <a:gd name="T3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68">
                  <a:moveTo>
                    <a:pt x="0" y="0"/>
                  </a:moveTo>
                  <a:lnTo>
                    <a:pt x="44" y="0"/>
                  </a:lnTo>
                  <a:lnTo>
                    <a:pt x="44" y="8"/>
                  </a:lnTo>
                  <a:lnTo>
                    <a:pt x="38" y="16"/>
                  </a:lnTo>
                  <a:lnTo>
                    <a:pt x="32" y="27"/>
                  </a:lnTo>
                  <a:lnTo>
                    <a:pt x="22" y="50"/>
                  </a:lnTo>
                  <a:lnTo>
                    <a:pt x="20" y="59"/>
                  </a:lnTo>
                  <a:lnTo>
                    <a:pt x="20" y="68"/>
                  </a:lnTo>
                  <a:lnTo>
                    <a:pt x="10" y="68"/>
                  </a:lnTo>
                  <a:lnTo>
                    <a:pt x="10" y="63"/>
                  </a:lnTo>
                  <a:lnTo>
                    <a:pt x="12" y="56"/>
                  </a:lnTo>
                  <a:lnTo>
                    <a:pt x="13" y="50"/>
                  </a:lnTo>
                  <a:lnTo>
                    <a:pt x="22" y="27"/>
                  </a:lnTo>
                  <a:lnTo>
                    <a:pt x="29" y="18"/>
                  </a:lnTo>
                  <a:lnTo>
                    <a:pt x="36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79" name="Freeform 366"/>
            <p:cNvSpPr>
              <a:spLocks/>
            </p:cNvSpPr>
            <p:nvPr/>
          </p:nvSpPr>
          <p:spPr bwMode="auto">
            <a:xfrm>
              <a:off x="3094" y="2683"/>
              <a:ext cx="52" cy="68"/>
            </a:xfrm>
            <a:custGeom>
              <a:avLst/>
              <a:gdLst>
                <a:gd name="T0" fmla="*/ 0 w 52"/>
                <a:gd name="T1" fmla="*/ 0 h 68"/>
                <a:gd name="T2" fmla="*/ 49 w 52"/>
                <a:gd name="T3" fmla="*/ 0 h 68"/>
                <a:gd name="T4" fmla="*/ 49 w 52"/>
                <a:gd name="T5" fmla="*/ 8 h 68"/>
                <a:gd name="T6" fmla="*/ 9 w 52"/>
                <a:gd name="T7" fmla="*/ 8 h 68"/>
                <a:gd name="T8" fmla="*/ 9 w 52"/>
                <a:gd name="T9" fmla="*/ 28 h 68"/>
                <a:gd name="T10" fmla="*/ 47 w 52"/>
                <a:gd name="T11" fmla="*/ 28 h 68"/>
                <a:gd name="T12" fmla="*/ 47 w 52"/>
                <a:gd name="T13" fmla="*/ 36 h 68"/>
                <a:gd name="T14" fmla="*/ 9 w 52"/>
                <a:gd name="T15" fmla="*/ 36 h 68"/>
                <a:gd name="T16" fmla="*/ 9 w 52"/>
                <a:gd name="T17" fmla="*/ 60 h 68"/>
                <a:gd name="T18" fmla="*/ 52 w 52"/>
                <a:gd name="T19" fmla="*/ 60 h 68"/>
                <a:gd name="T20" fmla="*/ 52 w 52"/>
                <a:gd name="T21" fmla="*/ 68 h 68"/>
                <a:gd name="T22" fmla="*/ 0 w 52"/>
                <a:gd name="T23" fmla="*/ 68 h 68"/>
                <a:gd name="T24" fmla="*/ 0 w 52"/>
                <a:gd name="T2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68">
                  <a:moveTo>
                    <a:pt x="0" y="0"/>
                  </a:moveTo>
                  <a:lnTo>
                    <a:pt x="49" y="0"/>
                  </a:lnTo>
                  <a:lnTo>
                    <a:pt x="49" y="8"/>
                  </a:lnTo>
                  <a:lnTo>
                    <a:pt x="9" y="8"/>
                  </a:lnTo>
                  <a:lnTo>
                    <a:pt x="9" y="28"/>
                  </a:lnTo>
                  <a:lnTo>
                    <a:pt x="47" y="28"/>
                  </a:lnTo>
                  <a:lnTo>
                    <a:pt x="47" y="36"/>
                  </a:lnTo>
                  <a:lnTo>
                    <a:pt x="9" y="36"/>
                  </a:lnTo>
                  <a:lnTo>
                    <a:pt x="9" y="60"/>
                  </a:lnTo>
                  <a:lnTo>
                    <a:pt x="52" y="60"/>
                  </a:lnTo>
                  <a:lnTo>
                    <a:pt x="52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80" name="Freeform 367"/>
            <p:cNvSpPr>
              <a:spLocks noEditPoints="1"/>
            </p:cNvSpPr>
            <p:nvPr/>
          </p:nvSpPr>
          <p:spPr bwMode="auto">
            <a:xfrm>
              <a:off x="3153" y="2766"/>
              <a:ext cx="46" cy="29"/>
            </a:xfrm>
            <a:custGeom>
              <a:avLst/>
              <a:gdLst>
                <a:gd name="T0" fmla="*/ 8 w 46"/>
                <a:gd name="T1" fmla="*/ 6 h 29"/>
                <a:gd name="T2" fmla="*/ 2 w 46"/>
                <a:gd name="T3" fmla="*/ 10 h 29"/>
                <a:gd name="T4" fmla="*/ 2 w 46"/>
                <a:gd name="T5" fmla="*/ 18 h 29"/>
                <a:gd name="T6" fmla="*/ 6 w 46"/>
                <a:gd name="T7" fmla="*/ 24 h 29"/>
                <a:gd name="T8" fmla="*/ 13 w 46"/>
                <a:gd name="T9" fmla="*/ 24 h 29"/>
                <a:gd name="T10" fmla="*/ 17 w 46"/>
                <a:gd name="T11" fmla="*/ 20 h 29"/>
                <a:gd name="T12" fmla="*/ 20 w 46"/>
                <a:gd name="T13" fmla="*/ 12 h 29"/>
                <a:gd name="T14" fmla="*/ 16 w 46"/>
                <a:gd name="T15" fmla="*/ 6 h 29"/>
                <a:gd name="T16" fmla="*/ 10 w 46"/>
                <a:gd name="T17" fmla="*/ 5 h 29"/>
                <a:gd name="T18" fmla="*/ 32 w 46"/>
                <a:gd name="T19" fmla="*/ 4 h 29"/>
                <a:gd name="T20" fmla="*/ 29 w 46"/>
                <a:gd name="T21" fmla="*/ 6 h 29"/>
                <a:gd name="T22" fmla="*/ 26 w 46"/>
                <a:gd name="T23" fmla="*/ 10 h 29"/>
                <a:gd name="T24" fmla="*/ 24 w 46"/>
                <a:gd name="T25" fmla="*/ 17 h 29"/>
                <a:gd name="T26" fmla="*/ 29 w 46"/>
                <a:gd name="T27" fmla="*/ 24 h 29"/>
                <a:gd name="T28" fmla="*/ 34 w 46"/>
                <a:gd name="T29" fmla="*/ 26 h 29"/>
                <a:gd name="T30" fmla="*/ 41 w 46"/>
                <a:gd name="T31" fmla="*/ 24 h 29"/>
                <a:gd name="T32" fmla="*/ 44 w 46"/>
                <a:gd name="T33" fmla="*/ 14 h 29"/>
                <a:gd name="T34" fmla="*/ 41 w 46"/>
                <a:gd name="T35" fmla="*/ 6 h 29"/>
                <a:gd name="T36" fmla="*/ 34 w 46"/>
                <a:gd name="T37" fmla="*/ 2 h 29"/>
                <a:gd name="T38" fmla="*/ 37 w 46"/>
                <a:gd name="T39" fmla="*/ 1 h 29"/>
                <a:gd name="T40" fmla="*/ 42 w 46"/>
                <a:gd name="T41" fmla="*/ 4 h 29"/>
                <a:gd name="T42" fmla="*/ 46 w 46"/>
                <a:gd name="T43" fmla="*/ 10 h 29"/>
                <a:gd name="T44" fmla="*/ 46 w 46"/>
                <a:gd name="T45" fmla="*/ 18 h 29"/>
                <a:gd name="T46" fmla="*/ 42 w 46"/>
                <a:gd name="T47" fmla="*/ 25 h 29"/>
                <a:gd name="T48" fmla="*/ 34 w 46"/>
                <a:gd name="T49" fmla="*/ 29 h 29"/>
                <a:gd name="T50" fmla="*/ 28 w 46"/>
                <a:gd name="T51" fmla="*/ 26 h 29"/>
                <a:gd name="T52" fmla="*/ 25 w 46"/>
                <a:gd name="T53" fmla="*/ 22 h 29"/>
                <a:gd name="T54" fmla="*/ 21 w 46"/>
                <a:gd name="T55" fmla="*/ 22 h 29"/>
                <a:gd name="T56" fmla="*/ 14 w 46"/>
                <a:gd name="T57" fmla="*/ 26 h 29"/>
                <a:gd name="T58" fmla="*/ 6 w 46"/>
                <a:gd name="T59" fmla="*/ 26 h 29"/>
                <a:gd name="T60" fmla="*/ 1 w 46"/>
                <a:gd name="T61" fmla="*/ 21 h 29"/>
                <a:gd name="T62" fmla="*/ 0 w 46"/>
                <a:gd name="T63" fmla="*/ 14 h 29"/>
                <a:gd name="T64" fmla="*/ 2 w 46"/>
                <a:gd name="T65" fmla="*/ 5 h 29"/>
                <a:gd name="T66" fmla="*/ 10 w 46"/>
                <a:gd name="T67" fmla="*/ 2 h 29"/>
                <a:gd name="T68" fmla="*/ 16 w 46"/>
                <a:gd name="T69" fmla="*/ 4 h 29"/>
                <a:gd name="T70" fmla="*/ 21 w 46"/>
                <a:gd name="T71" fmla="*/ 10 h 29"/>
                <a:gd name="T72" fmla="*/ 25 w 46"/>
                <a:gd name="T73" fmla="*/ 2 h 29"/>
                <a:gd name="T74" fmla="*/ 33 w 46"/>
                <a:gd name="T7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" h="29">
                  <a:moveTo>
                    <a:pt x="10" y="5"/>
                  </a:moveTo>
                  <a:lnTo>
                    <a:pt x="8" y="6"/>
                  </a:lnTo>
                  <a:lnTo>
                    <a:pt x="5" y="8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5" y="21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8" y="17"/>
                  </a:lnTo>
                  <a:lnTo>
                    <a:pt x="20" y="12"/>
                  </a:lnTo>
                  <a:lnTo>
                    <a:pt x="18" y="9"/>
                  </a:lnTo>
                  <a:lnTo>
                    <a:pt x="16" y="6"/>
                  </a:lnTo>
                  <a:lnTo>
                    <a:pt x="13" y="5"/>
                  </a:lnTo>
                  <a:lnTo>
                    <a:pt x="10" y="5"/>
                  </a:lnTo>
                  <a:close/>
                  <a:moveTo>
                    <a:pt x="34" y="2"/>
                  </a:moveTo>
                  <a:lnTo>
                    <a:pt x="32" y="4"/>
                  </a:lnTo>
                  <a:lnTo>
                    <a:pt x="30" y="4"/>
                  </a:lnTo>
                  <a:lnTo>
                    <a:pt x="29" y="6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5" y="13"/>
                  </a:lnTo>
                  <a:lnTo>
                    <a:pt x="24" y="17"/>
                  </a:lnTo>
                  <a:lnTo>
                    <a:pt x="26" y="21"/>
                  </a:lnTo>
                  <a:lnTo>
                    <a:pt x="29" y="24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8" y="25"/>
                  </a:lnTo>
                  <a:lnTo>
                    <a:pt x="41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44" y="10"/>
                  </a:lnTo>
                  <a:lnTo>
                    <a:pt x="41" y="6"/>
                  </a:lnTo>
                  <a:lnTo>
                    <a:pt x="38" y="4"/>
                  </a:lnTo>
                  <a:lnTo>
                    <a:pt x="34" y="2"/>
                  </a:lnTo>
                  <a:close/>
                  <a:moveTo>
                    <a:pt x="33" y="0"/>
                  </a:moveTo>
                  <a:lnTo>
                    <a:pt x="37" y="1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5" y="6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5" y="22"/>
                  </a:lnTo>
                  <a:lnTo>
                    <a:pt x="42" y="25"/>
                  </a:lnTo>
                  <a:lnTo>
                    <a:pt x="38" y="28"/>
                  </a:lnTo>
                  <a:lnTo>
                    <a:pt x="34" y="29"/>
                  </a:lnTo>
                  <a:lnTo>
                    <a:pt x="30" y="29"/>
                  </a:lnTo>
                  <a:lnTo>
                    <a:pt x="28" y="26"/>
                  </a:lnTo>
                  <a:lnTo>
                    <a:pt x="26" y="25"/>
                  </a:lnTo>
                  <a:lnTo>
                    <a:pt x="25" y="22"/>
                  </a:lnTo>
                  <a:lnTo>
                    <a:pt x="22" y="18"/>
                  </a:lnTo>
                  <a:lnTo>
                    <a:pt x="21" y="22"/>
                  </a:lnTo>
                  <a:lnTo>
                    <a:pt x="18" y="25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21" y="10"/>
                  </a:lnTo>
                  <a:lnTo>
                    <a:pt x="22" y="5"/>
                  </a:lnTo>
                  <a:lnTo>
                    <a:pt x="25" y="2"/>
                  </a:lnTo>
                  <a:lnTo>
                    <a:pt x="29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81" name="Freeform 368"/>
            <p:cNvSpPr>
              <a:spLocks noEditPoints="1"/>
            </p:cNvSpPr>
            <p:nvPr/>
          </p:nvSpPr>
          <p:spPr bwMode="auto">
            <a:xfrm>
              <a:off x="3206" y="2703"/>
              <a:ext cx="45" cy="28"/>
            </a:xfrm>
            <a:custGeom>
              <a:avLst/>
              <a:gdLst>
                <a:gd name="T0" fmla="*/ 0 w 45"/>
                <a:gd name="T1" fmla="*/ 20 h 28"/>
                <a:gd name="T2" fmla="*/ 45 w 45"/>
                <a:gd name="T3" fmla="*/ 20 h 28"/>
                <a:gd name="T4" fmla="*/ 45 w 45"/>
                <a:gd name="T5" fmla="*/ 28 h 28"/>
                <a:gd name="T6" fmla="*/ 0 w 45"/>
                <a:gd name="T7" fmla="*/ 28 h 28"/>
                <a:gd name="T8" fmla="*/ 0 w 45"/>
                <a:gd name="T9" fmla="*/ 20 h 28"/>
                <a:gd name="T10" fmla="*/ 0 w 45"/>
                <a:gd name="T11" fmla="*/ 0 h 28"/>
                <a:gd name="T12" fmla="*/ 45 w 45"/>
                <a:gd name="T13" fmla="*/ 0 h 28"/>
                <a:gd name="T14" fmla="*/ 45 w 45"/>
                <a:gd name="T15" fmla="*/ 8 h 28"/>
                <a:gd name="T16" fmla="*/ 0 w 45"/>
                <a:gd name="T17" fmla="*/ 8 h 28"/>
                <a:gd name="T18" fmla="*/ 0 w 45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8">
                  <a:moveTo>
                    <a:pt x="0" y="20"/>
                  </a:moveTo>
                  <a:lnTo>
                    <a:pt x="45" y="20"/>
                  </a:lnTo>
                  <a:lnTo>
                    <a:pt x="45" y="28"/>
                  </a:lnTo>
                  <a:lnTo>
                    <a:pt x="0" y="28"/>
                  </a:lnTo>
                  <a:lnTo>
                    <a:pt x="0" y="20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45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82" name="Freeform 369"/>
            <p:cNvSpPr>
              <a:spLocks/>
            </p:cNvSpPr>
            <p:nvPr/>
          </p:nvSpPr>
          <p:spPr bwMode="auto">
            <a:xfrm>
              <a:off x="3288" y="2683"/>
              <a:ext cx="46" cy="69"/>
            </a:xfrm>
            <a:custGeom>
              <a:avLst/>
              <a:gdLst>
                <a:gd name="T0" fmla="*/ 8 w 46"/>
                <a:gd name="T1" fmla="*/ 0 h 69"/>
                <a:gd name="T2" fmla="*/ 42 w 46"/>
                <a:gd name="T3" fmla="*/ 0 h 69"/>
                <a:gd name="T4" fmla="*/ 42 w 46"/>
                <a:gd name="T5" fmla="*/ 9 h 69"/>
                <a:gd name="T6" fmla="*/ 16 w 46"/>
                <a:gd name="T7" fmla="*/ 9 h 69"/>
                <a:gd name="T8" fmla="*/ 12 w 46"/>
                <a:gd name="T9" fmla="*/ 27 h 69"/>
                <a:gd name="T10" fmla="*/ 19 w 46"/>
                <a:gd name="T11" fmla="*/ 24 h 69"/>
                <a:gd name="T12" fmla="*/ 24 w 46"/>
                <a:gd name="T13" fmla="*/ 23 h 69"/>
                <a:gd name="T14" fmla="*/ 30 w 46"/>
                <a:gd name="T15" fmla="*/ 23 h 69"/>
                <a:gd name="T16" fmla="*/ 35 w 46"/>
                <a:gd name="T17" fmla="*/ 25 h 69"/>
                <a:gd name="T18" fmla="*/ 39 w 46"/>
                <a:gd name="T19" fmla="*/ 29 h 69"/>
                <a:gd name="T20" fmla="*/ 43 w 46"/>
                <a:gd name="T21" fmla="*/ 33 h 69"/>
                <a:gd name="T22" fmla="*/ 44 w 46"/>
                <a:gd name="T23" fmla="*/ 39 h 69"/>
                <a:gd name="T24" fmla="*/ 46 w 46"/>
                <a:gd name="T25" fmla="*/ 45 h 69"/>
                <a:gd name="T26" fmla="*/ 44 w 46"/>
                <a:gd name="T27" fmla="*/ 51 h 69"/>
                <a:gd name="T28" fmla="*/ 43 w 46"/>
                <a:gd name="T29" fmla="*/ 56 h 69"/>
                <a:gd name="T30" fmla="*/ 40 w 46"/>
                <a:gd name="T31" fmla="*/ 61 h 69"/>
                <a:gd name="T32" fmla="*/ 36 w 46"/>
                <a:gd name="T33" fmla="*/ 65 h 69"/>
                <a:gd name="T34" fmla="*/ 32 w 46"/>
                <a:gd name="T35" fmla="*/ 68 h 69"/>
                <a:gd name="T36" fmla="*/ 27 w 46"/>
                <a:gd name="T37" fmla="*/ 69 h 69"/>
                <a:gd name="T38" fmla="*/ 22 w 46"/>
                <a:gd name="T39" fmla="*/ 69 h 69"/>
                <a:gd name="T40" fmla="*/ 16 w 46"/>
                <a:gd name="T41" fmla="*/ 69 h 69"/>
                <a:gd name="T42" fmla="*/ 11 w 46"/>
                <a:gd name="T43" fmla="*/ 67 h 69"/>
                <a:gd name="T44" fmla="*/ 7 w 46"/>
                <a:gd name="T45" fmla="*/ 64 h 69"/>
                <a:gd name="T46" fmla="*/ 4 w 46"/>
                <a:gd name="T47" fmla="*/ 60 h 69"/>
                <a:gd name="T48" fmla="*/ 2 w 46"/>
                <a:gd name="T49" fmla="*/ 56 h 69"/>
                <a:gd name="T50" fmla="*/ 0 w 46"/>
                <a:gd name="T51" fmla="*/ 51 h 69"/>
                <a:gd name="T52" fmla="*/ 10 w 46"/>
                <a:gd name="T53" fmla="*/ 49 h 69"/>
                <a:gd name="T54" fmla="*/ 11 w 46"/>
                <a:gd name="T55" fmla="*/ 55 h 69"/>
                <a:gd name="T56" fmla="*/ 14 w 46"/>
                <a:gd name="T57" fmla="*/ 59 h 69"/>
                <a:gd name="T58" fmla="*/ 18 w 46"/>
                <a:gd name="T59" fmla="*/ 61 h 69"/>
                <a:gd name="T60" fmla="*/ 22 w 46"/>
                <a:gd name="T61" fmla="*/ 61 h 69"/>
                <a:gd name="T62" fmla="*/ 27 w 46"/>
                <a:gd name="T63" fmla="*/ 61 h 69"/>
                <a:gd name="T64" fmla="*/ 30 w 46"/>
                <a:gd name="T65" fmla="*/ 60 h 69"/>
                <a:gd name="T66" fmla="*/ 32 w 46"/>
                <a:gd name="T67" fmla="*/ 57 h 69"/>
                <a:gd name="T68" fmla="*/ 35 w 46"/>
                <a:gd name="T69" fmla="*/ 53 h 69"/>
                <a:gd name="T70" fmla="*/ 36 w 46"/>
                <a:gd name="T71" fmla="*/ 51 h 69"/>
                <a:gd name="T72" fmla="*/ 36 w 46"/>
                <a:gd name="T73" fmla="*/ 45 h 69"/>
                <a:gd name="T74" fmla="*/ 36 w 46"/>
                <a:gd name="T75" fmla="*/ 41 h 69"/>
                <a:gd name="T76" fmla="*/ 35 w 46"/>
                <a:gd name="T77" fmla="*/ 37 h 69"/>
                <a:gd name="T78" fmla="*/ 32 w 46"/>
                <a:gd name="T79" fmla="*/ 35 h 69"/>
                <a:gd name="T80" fmla="*/ 30 w 46"/>
                <a:gd name="T81" fmla="*/ 32 h 69"/>
                <a:gd name="T82" fmla="*/ 27 w 46"/>
                <a:gd name="T83" fmla="*/ 31 h 69"/>
                <a:gd name="T84" fmla="*/ 23 w 46"/>
                <a:gd name="T85" fmla="*/ 31 h 69"/>
                <a:gd name="T86" fmla="*/ 19 w 46"/>
                <a:gd name="T87" fmla="*/ 31 h 69"/>
                <a:gd name="T88" fmla="*/ 15 w 46"/>
                <a:gd name="T89" fmla="*/ 32 h 69"/>
                <a:gd name="T90" fmla="*/ 12 w 46"/>
                <a:gd name="T91" fmla="*/ 35 h 69"/>
                <a:gd name="T92" fmla="*/ 11 w 46"/>
                <a:gd name="T93" fmla="*/ 36 h 69"/>
                <a:gd name="T94" fmla="*/ 2 w 46"/>
                <a:gd name="T95" fmla="*/ 36 h 69"/>
                <a:gd name="T96" fmla="*/ 8 w 46"/>
                <a:gd name="T9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" h="69">
                  <a:moveTo>
                    <a:pt x="8" y="0"/>
                  </a:moveTo>
                  <a:lnTo>
                    <a:pt x="42" y="0"/>
                  </a:lnTo>
                  <a:lnTo>
                    <a:pt x="42" y="9"/>
                  </a:lnTo>
                  <a:lnTo>
                    <a:pt x="16" y="9"/>
                  </a:lnTo>
                  <a:lnTo>
                    <a:pt x="12" y="27"/>
                  </a:lnTo>
                  <a:lnTo>
                    <a:pt x="19" y="24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35" y="25"/>
                  </a:lnTo>
                  <a:lnTo>
                    <a:pt x="39" y="29"/>
                  </a:lnTo>
                  <a:lnTo>
                    <a:pt x="43" y="33"/>
                  </a:lnTo>
                  <a:lnTo>
                    <a:pt x="44" y="39"/>
                  </a:lnTo>
                  <a:lnTo>
                    <a:pt x="46" y="45"/>
                  </a:lnTo>
                  <a:lnTo>
                    <a:pt x="44" y="51"/>
                  </a:lnTo>
                  <a:lnTo>
                    <a:pt x="43" y="56"/>
                  </a:lnTo>
                  <a:lnTo>
                    <a:pt x="40" y="61"/>
                  </a:lnTo>
                  <a:lnTo>
                    <a:pt x="36" y="65"/>
                  </a:lnTo>
                  <a:lnTo>
                    <a:pt x="32" y="68"/>
                  </a:lnTo>
                  <a:lnTo>
                    <a:pt x="27" y="69"/>
                  </a:lnTo>
                  <a:lnTo>
                    <a:pt x="22" y="69"/>
                  </a:lnTo>
                  <a:lnTo>
                    <a:pt x="16" y="69"/>
                  </a:lnTo>
                  <a:lnTo>
                    <a:pt x="11" y="67"/>
                  </a:lnTo>
                  <a:lnTo>
                    <a:pt x="7" y="64"/>
                  </a:lnTo>
                  <a:lnTo>
                    <a:pt x="4" y="60"/>
                  </a:lnTo>
                  <a:lnTo>
                    <a:pt x="2" y="56"/>
                  </a:lnTo>
                  <a:lnTo>
                    <a:pt x="0" y="51"/>
                  </a:lnTo>
                  <a:lnTo>
                    <a:pt x="10" y="49"/>
                  </a:lnTo>
                  <a:lnTo>
                    <a:pt x="11" y="55"/>
                  </a:lnTo>
                  <a:lnTo>
                    <a:pt x="14" y="59"/>
                  </a:lnTo>
                  <a:lnTo>
                    <a:pt x="18" y="61"/>
                  </a:lnTo>
                  <a:lnTo>
                    <a:pt x="22" y="61"/>
                  </a:lnTo>
                  <a:lnTo>
                    <a:pt x="27" y="61"/>
                  </a:lnTo>
                  <a:lnTo>
                    <a:pt x="30" y="60"/>
                  </a:lnTo>
                  <a:lnTo>
                    <a:pt x="32" y="57"/>
                  </a:lnTo>
                  <a:lnTo>
                    <a:pt x="35" y="53"/>
                  </a:lnTo>
                  <a:lnTo>
                    <a:pt x="36" y="51"/>
                  </a:lnTo>
                  <a:lnTo>
                    <a:pt x="36" y="45"/>
                  </a:lnTo>
                  <a:lnTo>
                    <a:pt x="36" y="41"/>
                  </a:lnTo>
                  <a:lnTo>
                    <a:pt x="35" y="37"/>
                  </a:lnTo>
                  <a:lnTo>
                    <a:pt x="32" y="35"/>
                  </a:lnTo>
                  <a:lnTo>
                    <a:pt x="30" y="32"/>
                  </a:lnTo>
                  <a:lnTo>
                    <a:pt x="27" y="31"/>
                  </a:lnTo>
                  <a:lnTo>
                    <a:pt x="23" y="31"/>
                  </a:lnTo>
                  <a:lnTo>
                    <a:pt x="19" y="31"/>
                  </a:lnTo>
                  <a:lnTo>
                    <a:pt x="15" y="32"/>
                  </a:lnTo>
                  <a:lnTo>
                    <a:pt x="12" y="35"/>
                  </a:lnTo>
                  <a:lnTo>
                    <a:pt x="11" y="36"/>
                  </a:lnTo>
                  <a:lnTo>
                    <a:pt x="2" y="3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83" name="Freeform 370"/>
            <p:cNvSpPr>
              <a:spLocks/>
            </p:cNvSpPr>
            <p:nvPr/>
          </p:nvSpPr>
          <p:spPr bwMode="auto">
            <a:xfrm>
              <a:off x="3347" y="2743"/>
              <a:ext cx="8" cy="23"/>
            </a:xfrm>
            <a:custGeom>
              <a:avLst/>
              <a:gdLst>
                <a:gd name="T0" fmla="*/ 0 w 8"/>
                <a:gd name="T1" fmla="*/ 0 h 23"/>
                <a:gd name="T2" fmla="*/ 8 w 8"/>
                <a:gd name="T3" fmla="*/ 0 h 23"/>
                <a:gd name="T4" fmla="*/ 8 w 8"/>
                <a:gd name="T5" fmla="*/ 8 h 23"/>
                <a:gd name="T6" fmla="*/ 8 w 8"/>
                <a:gd name="T7" fmla="*/ 13 h 23"/>
                <a:gd name="T8" fmla="*/ 7 w 8"/>
                <a:gd name="T9" fmla="*/ 17 h 23"/>
                <a:gd name="T10" fmla="*/ 4 w 8"/>
                <a:gd name="T11" fmla="*/ 20 h 23"/>
                <a:gd name="T12" fmla="*/ 1 w 8"/>
                <a:gd name="T13" fmla="*/ 23 h 23"/>
                <a:gd name="T14" fmla="*/ 0 w 8"/>
                <a:gd name="T15" fmla="*/ 20 h 23"/>
                <a:gd name="T16" fmla="*/ 1 w 8"/>
                <a:gd name="T17" fmla="*/ 19 h 23"/>
                <a:gd name="T18" fmla="*/ 3 w 8"/>
                <a:gd name="T19" fmla="*/ 16 h 23"/>
                <a:gd name="T20" fmla="*/ 4 w 8"/>
                <a:gd name="T21" fmla="*/ 13 h 23"/>
                <a:gd name="T22" fmla="*/ 4 w 8"/>
                <a:gd name="T23" fmla="*/ 8 h 23"/>
                <a:gd name="T24" fmla="*/ 0 w 8"/>
                <a:gd name="T25" fmla="*/ 8 h 23"/>
                <a:gd name="T26" fmla="*/ 0 w 8"/>
                <a:gd name="T2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23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4" y="20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84" name="Freeform 371"/>
            <p:cNvSpPr>
              <a:spLocks/>
            </p:cNvSpPr>
            <p:nvPr/>
          </p:nvSpPr>
          <p:spPr bwMode="auto">
            <a:xfrm>
              <a:off x="3394" y="2707"/>
              <a:ext cx="44" cy="45"/>
            </a:xfrm>
            <a:custGeom>
              <a:avLst/>
              <a:gdLst>
                <a:gd name="T0" fmla="*/ 10 w 44"/>
                <a:gd name="T1" fmla="*/ 0 h 45"/>
                <a:gd name="T2" fmla="*/ 12 w 44"/>
                <a:gd name="T3" fmla="*/ 0 h 45"/>
                <a:gd name="T4" fmla="*/ 14 w 44"/>
                <a:gd name="T5" fmla="*/ 4 h 45"/>
                <a:gd name="T6" fmla="*/ 16 w 44"/>
                <a:gd name="T7" fmla="*/ 11 h 45"/>
                <a:gd name="T8" fmla="*/ 25 w 44"/>
                <a:gd name="T9" fmla="*/ 35 h 45"/>
                <a:gd name="T10" fmla="*/ 34 w 44"/>
                <a:gd name="T11" fmla="*/ 20 h 45"/>
                <a:gd name="T12" fmla="*/ 36 w 44"/>
                <a:gd name="T13" fmla="*/ 16 h 45"/>
                <a:gd name="T14" fmla="*/ 36 w 44"/>
                <a:gd name="T15" fmla="*/ 13 h 45"/>
                <a:gd name="T16" fmla="*/ 36 w 44"/>
                <a:gd name="T17" fmla="*/ 11 h 45"/>
                <a:gd name="T18" fmla="*/ 36 w 44"/>
                <a:gd name="T19" fmla="*/ 9 h 45"/>
                <a:gd name="T20" fmla="*/ 36 w 44"/>
                <a:gd name="T21" fmla="*/ 7 h 45"/>
                <a:gd name="T22" fmla="*/ 36 w 44"/>
                <a:gd name="T23" fmla="*/ 4 h 45"/>
                <a:gd name="T24" fmla="*/ 36 w 44"/>
                <a:gd name="T25" fmla="*/ 3 h 45"/>
                <a:gd name="T26" fmla="*/ 37 w 44"/>
                <a:gd name="T27" fmla="*/ 1 h 45"/>
                <a:gd name="T28" fmla="*/ 38 w 44"/>
                <a:gd name="T29" fmla="*/ 0 h 45"/>
                <a:gd name="T30" fmla="*/ 40 w 44"/>
                <a:gd name="T31" fmla="*/ 0 h 45"/>
                <a:gd name="T32" fmla="*/ 41 w 44"/>
                <a:gd name="T33" fmla="*/ 0 h 45"/>
                <a:gd name="T34" fmla="*/ 42 w 44"/>
                <a:gd name="T35" fmla="*/ 1 h 45"/>
                <a:gd name="T36" fmla="*/ 44 w 44"/>
                <a:gd name="T37" fmla="*/ 3 h 45"/>
                <a:gd name="T38" fmla="*/ 44 w 44"/>
                <a:gd name="T39" fmla="*/ 4 h 45"/>
                <a:gd name="T40" fmla="*/ 44 w 44"/>
                <a:gd name="T41" fmla="*/ 8 h 45"/>
                <a:gd name="T42" fmla="*/ 42 w 44"/>
                <a:gd name="T43" fmla="*/ 11 h 45"/>
                <a:gd name="T44" fmla="*/ 41 w 44"/>
                <a:gd name="T45" fmla="*/ 16 h 45"/>
                <a:gd name="T46" fmla="*/ 33 w 44"/>
                <a:gd name="T47" fmla="*/ 28 h 45"/>
                <a:gd name="T48" fmla="*/ 22 w 44"/>
                <a:gd name="T49" fmla="*/ 45 h 45"/>
                <a:gd name="T50" fmla="*/ 21 w 44"/>
                <a:gd name="T51" fmla="*/ 45 h 45"/>
                <a:gd name="T52" fmla="*/ 9 w 44"/>
                <a:gd name="T53" fmla="*/ 16 h 45"/>
                <a:gd name="T54" fmla="*/ 8 w 44"/>
                <a:gd name="T55" fmla="*/ 12 h 45"/>
                <a:gd name="T56" fmla="*/ 6 w 44"/>
                <a:gd name="T57" fmla="*/ 8 h 45"/>
                <a:gd name="T58" fmla="*/ 5 w 44"/>
                <a:gd name="T59" fmla="*/ 7 h 45"/>
                <a:gd name="T60" fmla="*/ 4 w 44"/>
                <a:gd name="T61" fmla="*/ 5 h 45"/>
                <a:gd name="T62" fmla="*/ 1 w 44"/>
                <a:gd name="T63" fmla="*/ 4 h 45"/>
                <a:gd name="T64" fmla="*/ 0 w 44"/>
                <a:gd name="T65" fmla="*/ 4 h 45"/>
                <a:gd name="T66" fmla="*/ 0 w 44"/>
                <a:gd name="T67" fmla="*/ 3 h 45"/>
                <a:gd name="T68" fmla="*/ 10 w 44"/>
                <a:gd name="T6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45">
                  <a:moveTo>
                    <a:pt x="10" y="0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16" y="11"/>
                  </a:lnTo>
                  <a:lnTo>
                    <a:pt x="25" y="35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2" y="11"/>
                  </a:lnTo>
                  <a:lnTo>
                    <a:pt x="41" y="16"/>
                  </a:lnTo>
                  <a:lnTo>
                    <a:pt x="33" y="28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9" y="16"/>
                  </a:lnTo>
                  <a:lnTo>
                    <a:pt x="8" y="12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85" name="Freeform 372"/>
            <p:cNvSpPr>
              <a:spLocks noEditPoints="1"/>
            </p:cNvSpPr>
            <p:nvPr/>
          </p:nvSpPr>
          <p:spPr bwMode="auto">
            <a:xfrm>
              <a:off x="3473" y="2703"/>
              <a:ext cx="44" cy="28"/>
            </a:xfrm>
            <a:custGeom>
              <a:avLst/>
              <a:gdLst>
                <a:gd name="T0" fmla="*/ 0 w 44"/>
                <a:gd name="T1" fmla="*/ 20 h 28"/>
                <a:gd name="T2" fmla="*/ 44 w 44"/>
                <a:gd name="T3" fmla="*/ 20 h 28"/>
                <a:gd name="T4" fmla="*/ 44 w 44"/>
                <a:gd name="T5" fmla="*/ 28 h 28"/>
                <a:gd name="T6" fmla="*/ 0 w 44"/>
                <a:gd name="T7" fmla="*/ 28 h 28"/>
                <a:gd name="T8" fmla="*/ 0 w 44"/>
                <a:gd name="T9" fmla="*/ 20 h 28"/>
                <a:gd name="T10" fmla="*/ 0 w 44"/>
                <a:gd name="T11" fmla="*/ 0 h 28"/>
                <a:gd name="T12" fmla="*/ 44 w 44"/>
                <a:gd name="T13" fmla="*/ 0 h 28"/>
                <a:gd name="T14" fmla="*/ 44 w 44"/>
                <a:gd name="T15" fmla="*/ 8 h 28"/>
                <a:gd name="T16" fmla="*/ 0 w 44"/>
                <a:gd name="T17" fmla="*/ 8 h 28"/>
                <a:gd name="T18" fmla="*/ 0 w 44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8">
                  <a:moveTo>
                    <a:pt x="0" y="20"/>
                  </a:moveTo>
                  <a:lnTo>
                    <a:pt x="44" y="20"/>
                  </a:lnTo>
                  <a:lnTo>
                    <a:pt x="44" y="28"/>
                  </a:lnTo>
                  <a:lnTo>
                    <a:pt x="0" y="28"/>
                  </a:lnTo>
                  <a:lnTo>
                    <a:pt x="0" y="20"/>
                  </a:lnTo>
                  <a:close/>
                  <a:moveTo>
                    <a:pt x="0" y="0"/>
                  </a:moveTo>
                  <a:lnTo>
                    <a:pt x="44" y="0"/>
                  </a:lnTo>
                  <a:lnTo>
                    <a:pt x="44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86" name="Freeform 373"/>
            <p:cNvSpPr>
              <a:spLocks noEditPoints="1"/>
            </p:cNvSpPr>
            <p:nvPr/>
          </p:nvSpPr>
          <p:spPr bwMode="auto">
            <a:xfrm>
              <a:off x="3555" y="2683"/>
              <a:ext cx="45" cy="69"/>
            </a:xfrm>
            <a:custGeom>
              <a:avLst/>
              <a:gdLst>
                <a:gd name="T0" fmla="*/ 22 w 45"/>
                <a:gd name="T1" fmla="*/ 8 h 69"/>
                <a:gd name="T2" fmla="*/ 18 w 45"/>
                <a:gd name="T3" fmla="*/ 8 h 69"/>
                <a:gd name="T4" fmla="*/ 16 w 45"/>
                <a:gd name="T5" fmla="*/ 9 h 69"/>
                <a:gd name="T6" fmla="*/ 13 w 45"/>
                <a:gd name="T7" fmla="*/ 12 h 69"/>
                <a:gd name="T8" fmla="*/ 10 w 45"/>
                <a:gd name="T9" fmla="*/ 21 h 69"/>
                <a:gd name="T10" fmla="*/ 9 w 45"/>
                <a:gd name="T11" fmla="*/ 35 h 69"/>
                <a:gd name="T12" fmla="*/ 10 w 45"/>
                <a:gd name="T13" fmla="*/ 48 h 69"/>
                <a:gd name="T14" fmla="*/ 13 w 45"/>
                <a:gd name="T15" fmla="*/ 56 h 69"/>
                <a:gd name="T16" fmla="*/ 16 w 45"/>
                <a:gd name="T17" fmla="*/ 59 h 69"/>
                <a:gd name="T18" fmla="*/ 18 w 45"/>
                <a:gd name="T19" fmla="*/ 61 h 69"/>
                <a:gd name="T20" fmla="*/ 22 w 45"/>
                <a:gd name="T21" fmla="*/ 61 h 69"/>
                <a:gd name="T22" fmla="*/ 26 w 45"/>
                <a:gd name="T23" fmla="*/ 61 h 69"/>
                <a:gd name="T24" fmla="*/ 29 w 45"/>
                <a:gd name="T25" fmla="*/ 59 h 69"/>
                <a:gd name="T26" fmla="*/ 32 w 45"/>
                <a:gd name="T27" fmla="*/ 56 h 69"/>
                <a:gd name="T28" fmla="*/ 36 w 45"/>
                <a:gd name="T29" fmla="*/ 48 h 69"/>
                <a:gd name="T30" fmla="*/ 36 w 45"/>
                <a:gd name="T31" fmla="*/ 35 h 69"/>
                <a:gd name="T32" fmla="*/ 36 w 45"/>
                <a:gd name="T33" fmla="*/ 21 h 69"/>
                <a:gd name="T34" fmla="*/ 32 w 45"/>
                <a:gd name="T35" fmla="*/ 13 h 69"/>
                <a:gd name="T36" fmla="*/ 29 w 45"/>
                <a:gd name="T37" fmla="*/ 9 h 69"/>
                <a:gd name="T38" fmla="*/ 26 w 45"/>
                <a:gd name="T39" fmla="*/ 8 h 69"/>
                <a:gd name="T40" fmla="*/ 22 w 45"/>
                <a:gd name="T41" fmla="*/ 8 h 69"/>
                <a:gd name="T42" fmla="*/ 22 w 45"/>
                <a:gd name="T43" fmla="*/ 0 h 69"/>
                <a:gd name="T44" fmla="*/ 28 w 45"/>
                <a:gd name="T45" fmla="*/ 0 h 69"/>
                <a:gd name="T46" fmla="*/ 33 w 45"/>
                <a:gd name="T47" fmla="*/ 1 h 69"/>
                <a:gd name="T48" fmla="*/ 37 w 45"/>
                <a:gd name="T49" fmla="*/ 4 h 69"/>
                <a:gd name="T50" fmla="*/ 40 w 45"/>
                <a:gd name="T51" fmla="*/ 8 h 69"/>
                <a:gd name="T52" fmla="*/ 42 w 45"/>
                <a:gd name="T53" fmla="*/ 13 h 69"/>
                <a:gd name="T54" fmla="*/ 44 w 45"/>
                <a:gd name="T55" fmla="*/ 19 h 69"/>
                <a:gd name="T56" fmla="*/ 45 w 45"/>
                <a:gd name="T57" fmla="*/ 23 h 69"/>
                <a:gd name="T58" fmla="*/ 45 w 45"/>
                <a:gd name="T59" fmla="*/ 28 h 69"/>
                <a:gd name="T60" fmla="*/ 45 w 45"/>
                <a:gd name="T61" fmla="*/ 35 h 69"/>
                <a:gd name="T62" fmla="*/ 45 w 45"/>
                <a:gd name="T63" fmla="*/ 43 h 69"/>
                <a:gd name="T64" fmla="*/ 44 w 45"/>
                <a:gd name="T65" fmla="*/ 49 h 69"/>
                <a:gd name="T66" fmla="*/ 42 w 45"/>
                <a:gd name="T67" fmla="*/ 55 h 69"/>
                <a:gd name="T68" fmla="*/ 41 w 45"/>
                <a:gd name="T69" fmla="*/ 59 h 69"/>
                <a:gd name="T70" fmla="*/ 38 w 45"/>
                <a:gd name="T71" fmla="*/ 63 h 69"/>
                <a:gd name="T72" fmla="*/ 36 w 45"/>
                <a:gd name="T73" fmla="*/ 65 h 69"/>
                <a:gd name="T74" fmla="*/ 32 w 45"/>
                <a:gd name="T75" fmla="*/ 68 h 69"/>
                <a:gd name="T76" fmla="*/ 28 w 45"/>
                <a:gd name="T77" fmla="*/ 69 h 69"/>
                <a:gd name="T78" fmla="*/ 22 w 45"/>
                <a:gd name="T79" fmla="*/ 69 h 69"/>
                <a:gd name="T80" fmla="*/ 17 w 45"/>
                <a:gd name="T81" fmla="*/ 69 h 69"/>
                <a:gd name="T82" fmla="*/ 12 w 45"/>
                <a:gd name="T83" fmla="*/ 67 h 69"/>
                <a:gd name="T84" fmla="*/ 6 w 45"/>
                <a:gd name="T85" fmla="*/ 63 h 69"/>
                <a:gd name="T86" fmla="*/ 2 w 45"/>
                <a:gd name="T87" fmla="*/ 52 h 69"/>
                <a:gd name="T88" fmla="*/ 0 w 45"/>
                <a:gd name="T89" fmla="*/ 35 h 69"/>
                <a:gd name="T90" fmla="*/ 0 w 45"/>
                <a:gd name="T91" fmla="*/ 27 h 69"/>
                <a:gd name="T92" fmla="*/ 1 w 45"/>
                <a:gd name="T93" fmla="*/ 20 h 69"/>
                <a:gd name="T94" fmla="*/ 2 w 45"/>
                <a:gd name="T95" fmla="*/ 15 h 69"/>
                <a:gd name="T96" fmla="*/ 5 w 45"/>
                <a:gd name="T97" fmla="*/ 11 h 69"/>
                <a:gd name="T98" fmla="*/ 6 w 45"/>
                <a:gd name="T99" fmla="*/ 7 h 69"/>
                <a:gd name="T100" fmla="*/ 10 w 45"/>
                <a:gd name="T101" fmla="*/ 3 h 69"/>
                <a:gd name="T102" fmla="*/ 13 w 45"/>
                <a:gd name="T103" fmla="*/ 1 h 69"/>
                <a:gd name="T104" fmla="*/ 18 w 45"/>
                <a:gd name="T105" fmla="*/ 0 h 69"/>
                <a:gd name="T106" fmla="*/ 22 w 45"/>
                <a:gd name="T10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" h="69">
                  <a:moveTo>
                    <a:pt x="22" y="8"/>
                  </a:moveTo>
                  <a:lnTo>
                    <a:pt x="18" y="8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0" y="21"/>
                  </a:lnTo>
                  <a:lnTo>
                    <a:pt x="9" y="35"/>
                  </a:lnTo>
                  <a:lnTo>
                    <a:pt x="10" y="48"/>
                  </a:lnTo>
                  <a:lnTo>
                    <a:pt x="13" y="56"/>
                  </a:lnTo>
                  <a:lnTo>
                    <a:pt x="16" y="59"/>
                  </a:lnTo>
                  <a:lnTo>
                    <a:pt x="18" y="61"/>
                  </a:lnTo>
                  <a:lnTo>
                    <a:pt x="22" y="61"/>
                  </a:lnTo>
                  <a:lnTo>
                    <a:pt x="26" y="61"/>
                  </a:lnTo>
                  <a:lnTo>
                    <a:pt x="29" y="59"/>
                  </a:lnTo>
                  <a:lnTo>
                    <a:pt x="32" y="56"/>
                  </a:lnTo>
                  <a:lnTo>
                    <a:pt x="36" y="48"/>
                  </a:lnTo>
                  <a:lnTo>
                    <a:pt x="36" y="35"/>
                  </a:lnTo>
                  <a:lnTo>
                    <a:pt x="36" y="21"/>
                  </a:lnTo>
                  <a:lnTo>
                    <a:pt x="32" y="13"/>
                  </a:lnTo>
                  <a:lnTo>
                    <a:pt x="29" y="9"/>
                  </a:lnTo>
                  <a:lnTo>
                    <a:pt x="26" y="8"/>
                  </a:lnTo>
                  <a:lnTo>
                    <a:pt x="22" y="8"/>
                  </a:lnTo>
                  <a:close/>
                  <a:moveTo>
                    <a:pt x="22" y="0"/>
                  </a:moveTo>
                  <a:lnTo>
                    <a:pt x="28" y="0"/>
                  </a:lnTo>
                  <a:lnTo>
                    <a:pt x="33" y="1"/>
                  </a:lnTo>
                  <a:lnTo>
                    <a:pt x="37" y="4"/>
                  </a:lnTo>
                  <a:lnTo>
                    <a:pt x="40" y="8"/>
                  </a:lnTo>
                  <a:lnTo>
                    <a:pt x="42" y="13"/>
                  </a:lnTo>
                  <a:lnTo>
                    <a:pt x="44" y="19"/>
                  </a:lnTo>
                  <a:lnTo>
                    <a:pt x="45" y="23"/>
                  </a:lnTo>
                  <a:lnTo>
                    <a:pt x="45" y="28"/>
                  </a:lnTo>
                  <a:lnTo>
                    <a:pt x="45" y="35"/>
                  </a:lnTo>
                  <a:lnTo>
                    <a:pt x="45" y="43"/>
                  </a:lnTo>
                  <a:lnTo>
                    <a:pt x="44" y="49"/>
                  </a:lnTo>
                  <a:lnTo>
                    <a:pt x="42" y="55"/>
                  </a:lnTo>
                  <a:lnTo>
                    <a:pt x="41" y="59"/>
                  </a:lnTo>
                  <a:lnTo>
                    <a:pt x="38" y="63"/>
                  </a:lnTo>
                  <a:lnTo>
                    <a:pt x="36" y="65"/>
                  </a:lnTo>
                  <a:lnTo>
                    <a:pt x="32" y="68"/>
                  </a:lnTo>
                  <a:lnTo>
                    <a:pt x="28" y="69"/>
                  </a:lnTo>
                  <a:lnTo>
                    <a:pt x="22" y="69"/>
                  </a:lnTo>
                  <a:lnTo>
                    <a:pt x="17" y="69"/>
                  </a:lnTo>
                  <a:lnTo>
                    <a:pt x="12" y="67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1" y="20"/>
                  </a:lnTo>
                  <a:lnTo>
                    <a:pt x="2" y="15"/>
                  </a:lnTo>
                  <a:lnTo>
                    <a:pt x="5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87" name="Rectangle 374"/>
            <p:cNvSpPr>
              <a:spLocks noChangeArrowheads="1"/>
            </p:cNvSpPr>
            <p:nvPr/>
          </p:nvSpPr>
          <p:spPr bwMode="auto">
            <a:xfrm>
              <a:off x="3613" y="2743"/>
              <a:ext cx="10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88" name="Freeform 375"/>
            <p:cNvSpPr>
              <a:spLocks/>
            </p:cNvSpPr>
            <p:nvPr/>
          </p:nvSpPr>
          <p:spPr bwMode="auto">
            <a:xfrm>
              <a:off x="3641" y="2683"/>
              <a:ext cx="25" cy="68"/>
            </a:xfrm>
            <a:custGeom>
              <a:avLst/>
              <a:gdLst>
                <a:gd name="T0" fmla="*/ 19 w 25"/>
                <a:gd name="T1" fmla="*/ 0 h 68"/>
                <a:gd name="T2" fmla="*/ 25 w 25"/>
                <a:gd name="T3" fmla="*/ 0 h 68"/>
                <a:gd name="T4" fmla="*/ 25 w 25"/>
                <a:gd name="T5" fmla="*/ 68 h 68"/>
                <a:gd name="T6" fmla="*/ 16 w 25"/>
                <a:gd name="T7" fmla="*/ 68 h 68"/>
                <a:gd name="T8" fmla="*/ 16 w 25"/>
                <a:gd name="T9" fmla="*/ 15 h 68"/>
                <a:gd name="T10" fmla="*/ 12 w 25"/>
                <a:gd name="T11" fmla="*/ 17 h 68"/>
                <a:gd name="T12" fmla="*/ 8 w 25"/>
                <a:gd name="T13" fmla="*/ 20 h 68"/>
                <a:gd name="T14" fmla="*/ 4 w 25"/>
                <a:gd name="T15" fmla="*/ 23 h 68"/>
                <a:gd name="T16" fmla="*/ 0 w 25"/>
                <a:gd name="T17" fmla="*/ 25 h 68"/>
                <a:gd name="T18" fmla="*/ 0 w 25"/>
                <a:gd name="T19" fmla="*/ 17 h 68"/>
                <a:gd name="T20" fmla="*/ 7 w 25"/>
                <a:gd name="T21" fmla="*/ 13 h 68"/>
                <a:gd name="T22" fmla="*/ 12 w 25"/>
                <a:gd name="T23" fmla="*/ 9 h 68"/>
                <a:gd name="T24" fmla="*/ 16 w 25"/>
                <a:gd name="T25" fmla="*/ 4 h 68"/>
                <a:gd name="T26" fmla="*/ 19 w 25"/>
                <a:gd name="T2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68">
                  <a:moveTo>
                    <a:pt x="19" y="0"/>
                  </a:moveTo>
                  <a:lnTo>
                    <a:pt x="25" y="0"/>
                  </a:lnTo>
                  <a:lnTo>
                    <a:pt x="25" y="68"/>
                  </a:lnTo>
                  <a:lnTo>
                    <a:pt x="16" y="68"/>
                  </a:lnTo>
                  <a:lnTo>
                    <a:pt x="16" y="15"/>
                  </a:lnTo>
                  <a:lnTo>
                    <a:pt x="12" y="17"/>
                  </a:lnTo>
                  <a:lnTo>
                    <a:pt x="8" y="20"/>
                  </a:lnTo>
                  <a:lnTo>
                    <a:pt x="4" y="23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7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89" name="Freeform 376"/>
            <p:cNvSpPr>
              <a:spLocks/>
            </p:cNvSpPr>
            <p:nvPr/>
          </p:nvSpPr>
          <p:spPr bwMode="auto">
            <a:xfrm>
              <a:off x="3839" y="3212"/>
              <a:ext cx="52" cy="69"/>
            </a:xfrm>
            <a:custGeom>
              <a:avLst/>
              <a:gdLst>
                <a:gd name="T0" fmla="*/ 0 w 52"/>
                <a:gd name="T1" fmla="*/ 0 h 69"/>
                <a:gd name="T2" fmla="*/ 50 w 52"/>
                <a:gd name="T3" fmla="*/ 0 h 69"/>
                <a:gd name="T4" fmla="*/ 50 w 52"/>
                <a:gd name="T5" fmla="*/ 8 h 69"/>
                <a:gd name="T6" fmla="*/ 10 w 52"/>
                <a:gd name="T7" fmla="*/ 8 h 69"/>
                <a:gd name="T8" fmla="*/ 10 w 52"/>
                <a:gd name="T9" fmla="*/ 29 h 69"/>
                <a:gd name="T10" fmla="*/ 47 w 52"/>
                <a:gd name="T11" fmla="*/ 29 h 69"/>
                <a:gd name="T12" fmla="*/ 47 w 52"/>
                <a:gd name="T13" fmla="*/ 37 h 69"/>
                <a:gd name="T14" fmla="*/ 10 w 52"/>
                <a:gd name="T15" fmla="*/ 37 h 69"/>
                <a:gd name="T16" fmla="*/ 10 w 52"/>
                <a:gd name="T17" fmla="*/ 61 h 69"/>
                <a:gd name="T18" fmla="*/ 52 w 52"/>
                <a:gd name="T19" fmla="*/ 61 h 69"/>
                <a:gd name="T20" fmla="*/ 52 w 52"/>
                <a:gd name="T21" fmla="*/ 69 h 69"/>
                <a:gd name="T22" fmla="*/ 0 w 52"/>
                <a:gd name="T23" fmla="*/ 69 h 69"/>
                <a:gd name="T24" fmla="*/ 0 w 52"/>
                <a:gd name="T2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69">
                  <a:moveTo>
                    <a:pt x="0" y="0"/>
                  </a:moveTo>
                  <a:lnTo>
                    <a:pt x="50" y="0"/>
                  </a:lnTo>
                  <a:lnTo>
                    <a:pt x="50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7" y="29"/>
                  </a:lnTo>
                  <a:lnTo>
                    <a:pt x="47" y="37"/>
                  </a:lnTo>
                  <a:lnTo>
                    <a:pt x="10" y="37"/>
                  </a:lnTo>
                  <a:lnTo>
                    <a:pt x="10" y="61"/>
                  </a:lnTo>
                  <a:lnTo>
                    <a:pt x="52" y="61"/>
                  </a:lnTo>
                  <a:lnTo>
                    <a:pt x="52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90" name="Freeform 377"/>
            <p:cNvSpPr>
              <a:spLocks/>
            </p:cNvSpPr>
            <p:nvPr/>
          </p:nvSpPr>
          <p:spPr bwMode="auto">
            <a:xfrm>
              <a:off x="961" y="2664"/>
              <a:ext cx="52" cy="70"/>
            </a:xfrm>
            <a:custGeom>
              <a:avLst/>
              <a:gdLst>
                <a:gd name="T0" fmla="*/ 0 w 52"/>
                <a:gd name="T1" fmla="*/ 0 h 70"/>
                <a:gd name="T2" fmla="*/ 49 w 52"/>
                <a:gd name="T3" fmla="*/ 0 h 70"/>
                <a:gd name="T4" fmla="*/ 49 w 52"/>
                <a:gd name="T5" fmla="*/ 8 h 70"/>
                <a:gd name="T6" fmla="*/ 9 w 52"/>
                <a:gd name="T7" fmla="*/ 8 h 70"/>
                <a:gd name="T8" fmla="*/ 9 w 52"/>
                <a:gd name="T9" fmla="*/ 30 h 70"/>
                <a:gd name="T10" fmla="*/ 46 w 52"/>
                <a:gd name="T11" fmla="*/ 30 h 70"/>
                <a:gd name="T12" fmla="*/ 46 w 52"/>
                <a:gd name="T13" fmla="*/ 38 h 70"/>
                <a:gd name="T14" fmla="*/ 9 w 52"/>
                <a:gd name="T15" fmla="*/ 38 h 70"/>
                <a:gd name="T16" fmla="*/ 9 w 52"/>
                <a:gd name="T17" fmla="*/ 62 h 70"/>
                <a:gd name="T18" fmla="*/ 52 w 52"/>
                <a:gd name="T19" fmla="*/ 62 h 70"/>
                <a:gd name="T20" fmla="*/ 52 w 52"/>
                <a:gd name="T21" fmla="*/ 70 h 70"/>
                <a:gd name="T22" fmla="*/ 0 w 52"/>
                <a:gd name="T23" fmla="*/ 70 h 70"/>
                <a:gd name="T24" fmla="*/ 0 w 5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70">
                  <a:moveTo>
                    <a:pt x="0" y="0"/>
                  </a:moveTo>
                  <a:lnTo>
                    <a:pt x="49" y="0"/>
                  </a:lnTo>
                  <a:lnTo>
                    <a:pt x="49" y="8"/>
                  </a:lnTo>
                  <a:lnTo>
                    <a:pt x="9" y="8"/>
                  </a:lnTo>
                  <a:lnTo>
                    <a:pt x="9" y="30"/>
                  </a:lnTo>
                  <a:lnTo>
                    <a:pt x="46" y="30"/>
                  </a:lnTo>
                  <a:lnTo>
                    <a:pt x="46" y="38"/>
                  </a:lnTo>
                  <a:lnTo>
                    <a:pt x="9" y="38"/>
                  </a:lnTo>
                  <a:lnTo>
                    <a:pt x="9" y="62"/>
                  </a:lnTo>
                  <a:lnTo>
                    <a:pt x="52" y="62"/>
                  </a:lnTo>
                  <a:lnTo>
                    <a:pt x="52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91" name="Freeform 378"/>
            <p:cNvSpPr>
              <a:spLocks noEditPoints="1"/>
            </p:cNvSpPr>
            <p:nvPr/>
          </p:nvSpPr>
          <p:spPr bwMode="auto">
            <a:xfrm>
              <a:off x="1019" y="2747"/>
              <a:ext cx="47" cy="29"/>
            </a:xfrm>
            <a:custGeom>
              <a:avLst/>
              <a:gdLst>
                <a:gd name="T0" fmla="*/ 8 w 47"/>
                <a:gd name="T1" fmla="*/ 7 h 29"/>
                <a:gd name="T2" fmla="*/ 3 w 47"/>
                <a:gd name="T3" fmla="*/ 11 h 29"/>
                <a:gd name="T4" fmla="*/ 3 w 47"/>
                <a:gd name="T5" fmla="*/ 19 h 29"/>
                <a:gd name="T6" fmla="*/ 7 w 47"/>
                <a:gd name="T7" fmla="*/ 24 h 29"/>
                <a:gd name="T8" fmla="*/ 14 w 47"/>
                <a:gd name="T9" fmla="*/ 24 h 29"/>
                <a:gd name="T10" fmla="*/ 18 w 47"/>
                <a:gd name="T11" fmla="*/ 20 h 29"/>
                <a:gd name="T12" fmla="*/ 20 w 47"/>
                <a:gd name="T13" fmla="*/ 13 h 29"/>
                <a:gd name="T14" fmla="*/ 16 w 47"/>
                <a:gd name="T15" fmla="*/ 8 h 29"/>
                <a:gd name="T16" fmla="*/ 11 w 47"/>
                <a:gd name="T17" fmla="*/ 5 h 29"/>
                <a:gd name="T18" fmla="*/ 32 w 47"/>
                <a:gd name="T19" fmla="*/ 4 h 29"/>
                <a:gd name="T20" fmla="*/ 30 w 47"/>
                <a:gd name="T21" fmla="*/ 7 h 29"/>
                <a:gd name="T22" fmla="*/ 27 w 47"/>
                <a:gd name="T23" fmla="*/ 11 h 29"/>
                <a:gd name="T24" fmla="*/ 24 w 47"/>
                <a:gd name="T25" fmla="*/ 17 h 29"/>
                <a:gd name="T26" fmla="*/ 30 w 47"/>
                <a:gd name="T27" fmla="*/ 25 h 29"/>
                <a:gd name="T28" fmla="*/ 35 w 47"/>
                <a:gd name="T29" fmla="*/ 27 h 29"/>
                <a:gd name="T30" fmla="*/ 42 w 47"/>
                <a:gd name="T31" fmla="*/ 24 h 29"/>
                <a:gd name="T32" fmla="*/ 44 w 47"/>
                <a:gd name="T33" fmla="*/ 15 h 29"/>
                <a:gd name="T34" fmla="*/ 42 w 47"/>
                <a:gd name="T35" fmla="*/ 7 h 29"/>
                <a:gd name="T36" fmla="*/ 35 w 47"/>
                <a:gd name="T37" fmla="*/ 4 h 29"/>
                <a:gd name="T38" fmla="*/ 38 w 47"/>
                <a:gd name="T39" fmla="*/ 1 h 29"/>
                <a:gd name="T40" fmla="*/ 43 w 47"/>
                <a:gd name="T41" fmla="*/ 4 h 29"/>
                <a:gd name="T42" fmla="*/ 47 w 47"/>
                <a:gd name="T43" fmla="*/ 11 h 29"/>
                <a:gd name="T44" fmla="*/ 47 w 47"/>
                <a:gd name="T45" fmla="*/ 19 h 29"/>
                <a:gd name="T46" fmla="*/ 43 w 47"/>
                <a:gd name="T47" fmla="*/ 25 h 29"/>
                <a:gd name="T48" fmla="*/ 35 w 47"/>
                <a:gd name="T49" fmla="*/ 29 h 29"/>
                <a:gd name="T50" fmla="*/ 28 w 47"/>
                <a:gd name="T51" fmla="*/ 27 h 29"/>
                <a:gd name="T52" fmla="*/ 26 w 47"/>
                <a:gd name="T53" fmla="*/ 23 h 29"/>
                <a:gd name="T54" fmla="*/ 20 w 47"/>
                <a:gd name="T55" fmla="*/ 23 h 29"/>
                <a:gd name="T56" fmla="*/ 15 w 47"/>
                <a:gd name="T57" fmla="*/ 27 h 29"/>
                <a:gd name="T58" fmla="*/ 7 w 47"/>
                <a:gd name="T59" fmla="*/ 27 h 29"/>
                <a:gd name="T60" fmla="*/ 2 w 47"/>
                <a:gd name="T61" fmla="*/ 21 h 29"/>
                <a:gd name="T62" fmla="*/ 0 w 47"/>
                <a:gd name="T63" fmla="*/ 15 h 29"/>
                <a:gd name="T64" fmla="*/ 3 w 47"/>
                <a:gd name="T65" fmla="*/ 7 h 29"/>
                <a:gd name="T66" fmla="*/ 11 w 47"/>
                <a:gd name="T67" fmla="*/ 3 h 29"/>
                <a:gd name="T68" fmla="*/ 16 w 47"/>
                <a:gd name="T69" fmla="*/ 4 h 29"/>
                <a:gd name="T70" fmla="*/ 22 w 47"/>
                <a:gd name="T71" fmla="*/ 11 h 29"/>
                <a:gd name="T72" fmla="*/ 26 w 47"/>
                <a:gd name="T73" fmla="*/ 3 h 29"/>
                <a:gd name="T74" fmla="*/ 34 w 47"/>
                <a:gd name="T7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29">
                  <a:moveTo>
                    <a:pt x="11" y="5"/>
                  </a:moveTo>
                  <a:lnTo>
                    <a:pt x="8" y="7"/>
                  </a:lnTo>
                  <a:lnTo>
                    <a:pt x="4" y="8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6" y="21"/>
                  </a:lnTo>
                  <a:lnTo>
                    <a:pt x="18" y="20"/>
                  </a:lnTo>
                  <a:lnTo>
                    <a:pt x="19" y="17"/>
                  </a:lnTo>
                  <a:lnTo>
                    <a:pt x="20" y="13"/>
                  </a:lnTo>
                  <a:lnTo>
                    <a:pt x="18" y="9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1" y="5"/>
                  </a:lnTo>
                  <a:close/>
                  <a:moveTo>
                    <a:pt x="35" y="4"/>
                  </a:moveTo>
                  <a:lnTo>
                    <a:pt x="32" y="4"/>
                  </a:lnTo>
                  <a:lnTo>
                    <a:pt x="31" y="4"/>
                  </a:lnTo>
                  <a:lnTo>
                    <a:pt x="30" y="7"/>
                  </a:lnTo>
                  <a:lnTo>
                    <a:pt x="28" y="8"/>
                  </a:lnTo>
                  <a:lnTo>
                    <a:pt x="27" y="11"/>
                  </a:lnTo>
                  <a:lnTo>
                    <a:pt x="26" y="13"/>
                  </a:lnTo>
                  <a:lnTo>
                    <a:pt x="24" y="17"/>
                  </a:lnTo>
                  <a:lnTo>
                    <a:pt x="27" y="23"/>
                  </a:lnTo>
                  <a:lnTo>
                    <a:pt x="30" y="25"/>
                  </a:lnTo>
                  <a:lnTo>
                    <a:pt x="32" y="27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42" y="24"/>
                  </a:lnTo>
                  <a:lnTo>
                    <a:pt x="44" y="20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2" y="7"/>
                  </a:lnTo>
                  <a:lnTo>
                    <a:pt x="39" y="4"/>
                  </a:lnTo>
                  <a:lnTo>
                    <a:pt x="35" y="4"/>
                  </a:lnTo>
                  <a:close/>
                  <a:moveTo>
                    <a:pt x="34" y="0"/>
                  </a:moveTo>
                  <a:lnTo>
                    <a:pt x="38" y="1"/>
                  </a:lnTo>
                  <a:lnTo>
                    <a:pt x="40" y="3"/>
                  </a:lnTo>
                  <a:lnTo>
                    <a:pt x="43" y="4"/>
                  </a:lnTo>
                  <a:lnTo>
                    <a:pt x="46" y="8"/>
                  </a:lnTo>
                  <a:lnTo>
                    <a:pt x="47" y="11"/>
                  </a:lnTo>
                  <a:lnTo>
                    <a:pt x="47" y="15"/>
                  </a:lnTo>
                  <a:lnTo>
                    <a:pt x="47" y="19"/>
                  </a:lnTo>
                  <a:lnTo>
                    <a:pt x="46" y="23"/>
                  </a:lnTo>
                  <a:lnTo>
                    <a:pt x="43" y="25"/>
                  </a:lnTo>
                  <a:lnTo>
                    <a:pt x="39" y="28"/>
                  </a:lnTo>
                  <a:lnTo>
                    <a:pt x="35" y="29"/>
                  </a:lnTo>
                  <a:lnTo>
                    <a:pt x="31" y="29"/>
                  </a:lnTo>
                  <a:lnTo>
                    <a:pt x="28" y="27"/>
                  </a:lnTo>
                  <a:lnTo>
                    <a:pt x="27" y="25"/>
                  </a:lnTo>
                  <a:lnTo>
                    <a:pt x="26" y="23"/>
                  </a:lnTo>
                  <a:lnTo>
                    <a:pt x="23" y="19"/>
                  </a:lnTo>
                  <a:lnTo>
                    <a:pt x="20" y="23"/>
                  </a:lnTo>
                  <a:lnTo>
                    <a:pt x="19" y="25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9"/>
                  </a:lnTo>
                  <a:lnTo>
                    <a:pt x="3" y="7"/>
                  </a:lnTo>
                  <a:lnTo>
                    <a:pt x="7" y="4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2" y="11"/>
                  </a:lnTo>
                  <a:lnTo>
                    <a:pt x="23" y="5"/>
                  </a:lnTo>
                  <a:lnTo>
                    <a:pt x="26" y="3"/>
                  </a:lnTo>
                  <a:lnTo>
                    <a:pt x="30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92" name="Freeform 379"/>
            <p:cNvSpPr>
              <a:spLocks noEditPoints="1"/>
            </p:cNvSpPr>
            <p:nvPr/>
          </p:nvSpPr>
          <p:spPr bwMode="auto">
            <a:xfrm>
              <a:off x="1073" y="2684"/>
              <a:ext cx="45" cy="30"/>
            </a:xfrm>
            <a:custGeom>
              <a:avLst/>
              <a:gdLst>
                <a:gd name="T0" fmla="*/ 0 w 45"/>
                <a:gd name="T1" fmla="*/ 20 h 30"/>
                <a:gd name="T2" fmla="*/ 45 w 45"/>
                <a:gd name="T3" fmla="*/ 20 h 30"/>
                <a:gd name="T4" fmla="*/ 45 w 45"/>
                <a:gd name="T5" fmla="*/ 30 h 30"/>
                <a:gd name="T6" fmla="*/ 0 w 45"/>
                <a:gd name="T7" fmla="*/ 30 h 30"/>
                <a:gd name="T8" fmla="*/ 0 w 45"/>
                <a:gd name="T9" fmla="*/ 20 h 30"/>
                <a:gd name="T10" fmla="*/ 0 w 45"/>
                <a:gd name="T11" fmla="*/ 0 h 30"/>
                <a:gd name="T12" fmla="*/ 45 w 45"/>
                <a:gd name="T13" fmla="*/ 0 h 30"/>
                <a:gd name="T14" fmla="*/ 45 w 45"/>
                <a:gd name="T15" fmla="*/ 10 h 30"/>
                <a:gd name="T16" fmla="*/ 0 w 45"/>
                <a:gd name="T17" fmla="*/ 10 h 30"/>
                <a:gd name="T18" fmla="*/ 0 w 45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0">
                  <a:moveTo>
                    <a:pt x="0" y="20"/>
                  </a:moveTo>
                  <a:lnTo>
                    <a:pt x="45" y="20"/>
                  </a:lnTo>
                  <a:lnTo>
                    <a:pt x="45" y="30"/>
                  </a:lnTo>
                  <a:lnTo>
                    <a:pt x="0" y="30"/>
                  </a:lnTo>
                  <a:lnTo>
                    <a:pt x="0" y="20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45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93" name="Freeform 380"/>
            <p:cNvSpPr>
              <a:spLocks/>
            </p:cNvSpPr>
            <p:nvPr/>
          </p:nvSpPr>
          <p:spPr bwMode="auto">
            <a:xfrm>
              <a:off x="1155" y="2664"/>
              <a:ext cx="45" cy="70"/>
            </a:xfrm>
            <a:custGeom>
              <a:avLst/>
              <a:gdLst>
                <a:gd name="T0" fmla="*/ 8 w 45"/>
                <a:gd name="T1" fmla="*/ 0 h 70"/>
                <a:gd name="T2" fmla="*/ 41 w 45"/>
                <a:gd name="T3" fmla="*/ 0 h 70"/>
                <a:gd name="T4" fmla="*/ 41 w 45"/>
                <a:gd name="T5" fmla="*/ 10 h 70"/>
                <a:gd name="T6" fmla="*/ 16 w 45"/>
                <a:gd name="T7" fmla="*/ 10 h 70"/>
                <a:gd name="T8" fmla="*/ 12 w 45"/>
                <a:gd name="T9" fmla="*/ 27 h 70"/>
                <a:gd name="T10" fmla="*/ 19 w 45"/>
                <a:gd name="T11" fmla="*/ 24 h 70"/>
                <a:gd name="T12" fmla="*/ 24 w 45"/>
                <a:gd name="T13" fmla="*/ 23 h 70"/>
                <a:gd name="T14" fmla="*/ 29 w 45"/>
                <a:gd name="T15" fmla="*/ 24 h 70"/>
                <a:gd name="T16" fmla="*/ 35 w 45"/>
                <a:gd name="T17" fmla="*/ 26 h 70"/>
                <a:gd name="T18" fmla="*/ 39 w 45"/>
                <a:gd name="T19" fmla="*/ 30 h 70"/>
                <a:gd name="T20" fmla="*/ 43 w 45"/>
                <a:gd name="T21" fmla="*/ 34 h 70"/>
                <a:gd name="T22" fmla="*/ 44 w 45"/>
                <a:gd name="T23" fmla="*/ 39 h 70"/>
                <a:gd name="T24" fmla="*/ 45 w 45"/>
                <a:gd name="T25" fmla="*/ 46 h 70"/>
                <a:gd name="T26" fmla="*/ 44 w 45"/>
                <a:gd name="T27" fmla="*/ 51 h 70"/>
                <a:gd name="T28" fmla="*/ 43 w 45"/>
                <a:gd name="T29" fmla="*/ 56 h 70"/>
                <a:gd name="T30" fmla="*/ 40 w 45"/>
                <a:gd name="T31" fmla="*/ 62 h 70"/>
                <a:gd name="T32" fmla="*/ 36 w 45"/>
                <a:gd name="T33" fmla="*/ 66 h 70"/>
                <a:gd name="T34" fmla="*/ 32 w 45"/>
                <a:gd name="T35" fmla="*/ 68 h 70"/>
                <a:gd name="T36" fmla="*/ 27 w 45"/>
                <a:gd name="T37" fmla="*/ 70 h 70"/>
                <a:gd name="T38" fmla="*/ 21 w 45"/>
                <a:gd name="T39" fmla="*/ 70 h 70"/>
                <a:gd name="T40" fmla="*/ 16 w 45"/>
                <a:gd name="T41" fmla="*/ 70 h 70"/>
                <a:gd name="T42" fmla="*/ 11 w 45"/>
                <a:gd name="T43" fmla="*/ 68 h 70"/>
                <a:gd name="T44" fmla="*/ 7 w 45"/>
                <a:gd name="T45" fmla="*/ 64 h 70"/>
                <a:gd name="T46" fmla="*/ 3 w 45"/>
                <a:gd name="T47" fmla="*/ 62 h 70"/>
                <a:gd name="T48" fmla="*/ 1 w 45"/>
                <a:gd name="T49" fmla="*/ 56 h 70"/>
                <a:gd name="T50" fmla="*/ 0 w 45"/>
                <a:gd name="T51" fmla="*/ 51 h 70"/>
                <a:gd name="T52" fmla="*/ 9 w 45"/>
                <a:gd name="T53" fmla="*/ 50 h 70"/>
                <a:gd name="T54" fmla="*/ 11 w 45"/>
                <a:gd name="T55" fmla="*/ 55 h 70"/>
                <a:gd name="T56" fmla="*/ 13 w 45"/>
                <a:gd name="T57" fmla="*/ 59 h 70"/>
                <a:gd name="T58" fmla="*/ 17 w 45"/>
                <a:gd name="T59" fmla="*/ 62 h 70"/>
                <a:gd name="T60" fmla="*/ 21 w 45"/>
                <a:gd name="T61" fmla="*/ 62 h 70"/>
                <a:gd name="T62" fmla="*/ 27 w 45"/>
                <a:gd name="T63" fmla="*/ 62 h 70"/>
                <a:gd name="T64" fmla="*/ 29 w 45"/>
                <a:gd name="T65" fmla="*/ 60 h 70"/>
                <a:gd name="T66" fmla="*/ 32 w 45"/>
                <a:gd name="T67" fmla="*/ 58 h 70"/>
                <a:gd name="T68" fmla="*/ 35 w 45"/>
                <a:gd name="T69" fmla="*/ 55 h 70"/>
                <a:gd name="T70" fmla="*/ 36 w 45"/>
                <a:gd name="T71" fmla="*/ 51 h 70"/>
                <a:gd name="T72" fmla="*/ 36 w 45"/>
                <a:gd name="T73" fmla="*/ 46 h 70"/>
                <a:gd name="T74" fmla="*/ 36 w 45"/>
                <a:gd name="T75" fmla="*/ 42 h 70"/>
                <a:gd name="T76" fmla="*/ 35 w 45"/>
                <a:gd name="T77" fmla="*/ 38 h 70"/>
                <a:gd name="T78" fmla="*/ 32 w 45"/>
                <a:gd name="T79" fmla="*/ 35 h 70"/>
                <a:gd name="T80" fmla="*/ 29 w 45"/>
                <a:gd name="T81" fmla="*/ 32 h 70"/>
                <a:gd name="T82" fmla="*/ 27 w 45"/>
                <a:gd name="T83" fmla="*/ 31 h 70"/>
                <a:gd name="T84" fmla="*/ 21 w 45"/>
                <a:gd name="T85" fmla="*/ 31 h 70"/>
                <a:gd name="T86" fmla="*/ 17 w 45"/>
                <a:gd name="T87" fmla="*/ 31 h 70"/>
                <a:gd name="T88" fmla="*/ 15 w 45"/>
                <a:gd name="T89" fmla="*/ 32 h 70"/>
                <a:gd name="T90" fmla="*/ 12 w 45"/>
                <a:gd name="T91" fmla="*/ 35 h 70"/>
                <a:gd name="T92" fmla="*/ 9 w 45"/>
                <a:gd name="T93" fmla="*/ 38 h 70"/>
                <a:gd name="T94" fmla="*/ 1 w 45"/>
                <a:gd name="T95" fmla="*/ 36 h 70"/>
                <a:gd name="T96" fmla="*/ 8 w 45"/>
                <a:gd name="T9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70">
                  <a:moveTo>
                    <a:pt x="8" y="0"/>
                  </a:moveTo>
                  <a:lnTo>
                    <a:pt x="41" y="0"/>
                  </a:lnTo>
                  <a:lnTo>
                    <a:pt x="41" y="10"/>
                  </a:lnTo>
                  <a:lnTo>
                    <a:pt x="16" y="10"/>
                  </a:lnTo>
                  <a:lnTo>
                    <a:pt x="12" y="27"/>
                  </a:lnTo>
                  <a:lnTo>
                    <a:pt x="19" y="24"/>
                  </a:lnTo>
                  <a:lnTo>
                    <a:pt x="24" y="23"/>
                  </a:lnTo>
                  <a:lnTo>
                    <a:pt x="29" y="24"/>
                  </a:lnTo>
                  <a:lnTo>
                    <a:pt x="35" y="26"/>
                  </a:lnTo>
                  <a:lnTo>
                    <a:pt x="39" y="30"/>
                  </a:lnTo>
                  <a:lnTo>
                    <a:pt x="43" y="34"/>
                  </a:lnTo>
                  <a:lnTo>
                    <a:pt x="44" y="39"/>
                  </a:lnTo>
                  <a:lnTo>
                    <a:pt x="45" y="46"/>
                  </a:lnTo>
                  <a:lnTo>
                    <a:pt x="44" y="51"/>
                  </a:lnTo>
                  <a:lnTo>
                    <a:pt x="43" y="56"/>
                  </a:lnTo>
                  <a:lnTo>
                    <a:pt x="40" y="62"/>
                  </a:lnTo>
                  <a:lnTo>
                    <a:pt x="36" y="66"/>
                  </a:lnTo>
                  <a:lnTo>
                    <a:pt x="32" y="68"/>
                  </a:lnTo>
                  <a:lnTo>
                    <a:pt x="27" y="70"/>
                  </a:lnTo>
                  <a:lnTo>
                    <a:pt x="21" y="70"/>
                  </a:lnTo>
                  <a:lnTo>
                    <a:pt x="16" y="70"/>
                  </a:lnTo>
                  <a:lnTo>
                    <a:pt x="11" y="68"/>
                  </a:lnTo>
                  <a:lnTo>
                    <a:pt x="7" y="64"/>
                  </a:lnTo>
                  <a:lnTo>
                    <a:pt x="3" y="62"/>
                  </a:lnTo>
                  <a:lnTo>
                    <a:pt x="1" y="56"/>
                  </a:lnTo>
                  <a:lnTo>
                    <a:pt x="0" y="51"/>
                  </a:lnTo>
                  <a:lnTo>
                    <a:pt x="9" y="50"/>
                  </a:lnTo>
                  <a:lnTo>
                    <a:pt x="11" y="55"/>
                  </a:lnTo>
                  <a:lnTo>
                    <a:pt x="13" y="59"/>
                  </a:lnTo>
                  <a:lnTo>
                    <a:pt x="17" y="62"/>
                  </a:lnTo>
                  <a:lnTo>
                    <a:pt x="21" y="62"/>
                  </a:lnTo>
                  <a:lnTo>
                    <a:pt x="27" y="62"/>
                  </a:lnTo>
                  <a:lnTo>
                    <a:pt x="29" y="60"/>
                  </a:lnTo>
                  <a:lnTo>
                    <a:pt x="32" y="58"/>
                  </a:lnTo>
                  <a:lnTo>
                    <a:pt x="35" y="55"/>
                  </a:lnTo>
                  <a:lnTo>
                    <a:pt x="36" y="51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5" y="38"/>
                  </a:lnTo>
                  <a:lnTo>
                    <a:pt x="32" y="35"/>
                  </a:lnTo>
                  <a:lnTo>
                    <a:pt x="29" y="32"/>
                  </a:lnTo>
                  <a:lnTo>
                    <a:pt x="27" y="31"/>
                  </a:lnTo>
                  <a:lnTo>
                    <a:pt x="21" y="31"/>
                  </a:lnTo>
                  <a:lnTo>
                    <a:pt x="17" y="31"/>
                  </a:lnTo>
                  <a:lnTo>
                    <a:pt x="15" y="32"/>
                  </a:lnTo>
                  <a:lnTo>
                    <a:pt x="12" y="35"/>
                  </a:lnTo>
                  <a:lnTo>
                    <a:pt x="9" y="38"/>
                  </a:lnTo>
                  <a:lnTo>
                    <a:pt x="1" y="3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94" name="Freeform 381"/>
            <p:cNvSpPr>
              <a:spLocks/>
            </p:cNvSpPr>
            <p:nvPr/>
          </p:nvSpPr>
          <p:spPr bwMode="auto">
            <a:xfrm>
              <a:off x="1214" y="2724"/>
              <a:ext cx="8" cy="23"/>
            </a:xfrm>
            <a:custGeom>
              <a:avLst/>
              <a:gdLst>
                <a:gd name="T0" fmla="*/ 0 w 8"/>
                <a:gd name="T1" fmla="*/ 0 h 23"/>
                <a:gd name="T2" fmla="*/ 8 w 8"/>
                <a:gd name="T3" fmla="*/ 0 h 23"/>
                <a:gd name="T4" fmla="*/ 8 w 8"/>
                <a:gd name="T5" fmla="*/ 10 h 23"/>
                <a:gd name="T6" fmla="*/ 8 w 8"/>
                <a:gd name="T7" fmla="*/ 14 h 23"/>
                <a:gd name="T8" fmla="*/ 6 w 8"/>
                <a:gd name="T9" fmla="*/ 18 h 23"/>
                <a:gd name="T10" fmla="*/ 4 w 8"/>
                <a:gd name="T11" fmla="*/ 20 h 23"/>
                <a:gd name="T12" fmla="*/ 1 w 8"/>
                <a:gd name="T13" fmla="*/ 23 h 23"/>
                <a:gd name="T14" fmla="*/ 0 w 8"/>
                <a:gd name="T15" fmla="*/ 20 h 23"/>
                <a:gd name="T16" fmla="*/ 1 w 8"/>
                <a:gd name="T17" fmla="*/ 19 h 23"/>
                <a:gd name="T18" fmla="*/ 2 w 8"/>
                <a:gd name="T19" fmla="*/ 16 h 23"/>
                <a:gd name="T20" fmla="*/ 4 w 8"/>
                <a:gd name="T21" fmla="*/ 14 h 23"/>
                <a:gd name="T22" fmla="*/ 4 w 8"/>
                <a:gd name="T23" fmla="*/ 10 h 23"/>
                <a:gd name="T24" fmla="*/ 0 w 8"/>
                <a:gd name="T25" fmla="*/ 10 h 23"/>
                <a:gd name="T26" fmla="*/ 0 w 8"/>
                <a:gd name="T2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23">
                  <a:moveTo>
                    <a:pt x="0" y="0"/>
                  </a:moveTo>
                  <a:lnTo>
                    <a:pt x="8" y="0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95" name="Freeform 382"/>
            <p:cNvSpPr>
              <a:spLocks/>
            </p:cNvSpPr>
            <p:nvPr/>
          </p:nvSpPr>
          <p:spPr bwMode="auto">
            <a:xfrm>
              <a:off x="1260" y="2688"/>
              <a:ext cx="44" cy="46"/>
            </a:xfrm>
            <a:custGeom>
              <a:avLst/>
              <a:gdLst>
                <a:gd name="T0" fmla="*/ 11 w 44"/>
                <a:gd name="T1" fmla="*/ 0 h 46"/>
                <a:gd name="T2" fmla="*/ 12 w 44"/>
                <a:gd name="T3" fmla="*/ 0 h 46"/>
                <a:gd name="T4" fmla="*/ 15 w 44"/>
                <a:gd name="T5" fmla="*/ 6 h 46"/>
                <a:gd name="T6" fmla="*/ 16 w 44"/>
                <a:gd name="T7" fmla="*/ 11 h 46"/>
                <a:gd name="T8" fmla="*/ 25 w 44"/>
                <a:gd name="T9" fmla="*/ 35 h 46"/>
                <a:gd name="T10" fmla="*/ 35 w 44"/>
                <a:gd name="T11" fmla="*/ 20 h 46"/>
                <a:gd name="T12" fmla="*/ 36 w 44"/>
                <a:gd name="T13" fmla="*/ 16 h 46"/>
                <a:gd name="T14" fmla="*/ 36 w 44"/>
                <a:gd name="T15" fmla="*/ 14 h 46"/>
                <a:gd name="T16" fmla="*/ 36 w 44"/>
                <a:gd name="T17" fmla="*/ 11 h 46"/>
                <a:gd name="T18" fmla="*/ 36 w 44"/>
                <a:gd name="T19" fmla="*/ 10 h 46"/>
                <a:gd name="T20" fmla="*/ 36 w 44"/>
                <a:gd name="T21" fmla="*/ 7 h 46"/>
                <a:gd name="T22" fmla="*/ 36 w 44"/>
                <a:gd name="T23" fmla="*/ 6 h 46"/>
                <a:gd name="T24" fmla="*/ 36 w 44"/>
                <a:gd name="T25" fmla="*/ 3 h 46"/>
                <a:gd name="T26" fmla="*/ 36 w 44"/>
                <a:gd name="T27" fmla="*/ 2 h 46"/>
                <a:gd name="T28" fmla="*/ 39 w 44"/>
                <a:gd name="T29" fmla="*/ 0 h 46"/>
                <a:gd name="T30" fmla="*/ 40 w 44"/>
                <a:gd name="T31" fmla="*/ 0 h 46"/>
                <a:gd name="T32" fmla="*/ 41 w 44"/>
                <a:gd name="T33" fmla="*/ 0 h 46"/>
                <a:gd name="T34" fmla="*/ 43 w 44"/>
                <a:gd name="T35" fmla="*/ 2 h 46"/>
                <a:gd name="T36" fmla="*/ 44 w 44"/>
                <a:gd name="T37" fmla="*/ 3 h 46"/>
                <a:gd name="T38" fmla="*/ 44 w 44"/>
                <a:gd name="T39" fmla="*/ 6 h 46"/>
                <a:gd name="T40" fmla="*/ 44 w 44"/>
                <a:gd name="T41" fmla="*/ 8 h 46"/>
                <a:gd name="T42" fmla="*/ 43 w 44"/>
                <a:gd name="T43" fmla="*/ 12 h 46"/>
                <a:gd name="T44" fmla="*/ 41 w 44"/>
                <a:gd name="T45" fmla="*/ 16 h 46"/>
                <a:gd name="T46" fmla="*/ 33 w 44"/>
                <a:gd name="T47" fmla="*/ 28 h 46"/>
                <a:gd name="T48" fmla="*/ 21 w 44"/>
                <a:gd name="T49" fmla="*/ 46 h 46"/>
                <a:gd name="T50" fmla="*/ 21 w 44"/>
                <a:gd name="T51" fmla="*/ 46 h 46"/>
                <a:gd name="T52" fmla="*/ 9 w 44"/>
                <a:gd name="T53" fmla="*/ 16 h 46"/>
                <a:gd name="T54" fmla="*/ 8 w 44"/>
                <a:gd name="T55" fmla="*/ 12 h 46"/>
                <a:gd name="T56" fmla="*/ 7 w 44"/>
                <a:gd name="T57" fmla="*/ 8 h 46"/>
                <a:gd name="T58" fmla="*/ 5 w 44"/>
                <a:gd name="T59" fmla="*/ 7 h 46"/>
                <a:gd name="T60" fmla="*/ 4 w 44"/>
                <a:gd name="T61" fmla="*/ 6 h 46"/>
                <a:gd name="T62" fmla="*/ 1 w 44"/>
                <a:gd name="T63" fmla="*/ 4 h 46"/>
                <a:gd name="T64" fmla="*/ 0 w 44"/>
                <a:gd name="T65" fmla="*/ 6 h 46"/>
                <a:gd name="T66" fmla="*/ 0 w 44"/>
                <a:gd name="T67" fmla="*/ 3 h 46"/>
                <a:gd name="T68" fmla="*/ 11 w 44"/>
                <a:gd name="T6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46">
                  <a:moveTo>
                    <a:pt x="11" y="0"/>
                  </a:moveTo>
                  <a:lnTo>
                    <a:pt x="12" y="0"/>
                  </a:lnTo>
                  <a:lnTo>
                    <a:pt x="15" y="6"/>
                  </a:lnTo>
                  <a:lnTo>
                    <a:pt x="16" y="11"/>
                  </a:lnTo>
                  <a:lnTo>
                    <a:pt x="25" y="35"/>
                  </a:lnTo>
                  <a:lnTo>
                    <a:pt x="35" y="20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2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3" y="12"/>
                  </a:lnTo>
                  <a:lnTo>
                    <a:pt x="41" y="16"/>
                  </a:lnTo>
                  <a:lnTo>
                    <a:pt x="33" y="28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9" y="16"/>
                  </a:lnTo>
                  <a:lnTo>
                    <a:pt x="8" y="12"/>
                  </a:lnTo>
                  <a:lnTo>
                    <a:pt x="7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96" name="Freeform 383"/>
            <p:cNvSpPr>
              <a:spLocks noEditPoints="1"/>
            </p:cNvSpPr>
            <p:nvPr/>
          </p:nvSpPr>
          <p:spPr bwMode="auto">
            <a:xfrm>
              <a:off x="1340" y="2684"/>
              <a:ext cx="44" cy="30"/>
            </a:xfrm>
            <a:custGeom>
              <a:avLst/>
              <a:gdLst>
                <a:gd name="T0" fmla="*/ 0 w 44"/>
                <a:gd name="T1" fmla="*/ 20 h 30"/>
                <a:gd name="T2" fmla="*/ 44 w 44"/>
                <a:gd name="T3" fmla="*/ 20 h 30"/>
                <a:gd name="T4" fmla="*/ 44 w 44"/>
                <a:gd name="T5" fmla="*/ 30 h 30"/>
                <a:gd name="T6" fmla="*/ 0 w 44"/>
                <a:gd name="T7" fmla="*/ 30 h 30"/>
                <a:gd name="T8" fmla="*/ 0 w 44"/>
                <a:gd name="T9" fmla="*/ 20 h 30"/>
                <a:gd name="T10" fmla="*/ 0 w 44"/>
                <a:gd name="T11" fmla="*/ 0 h 30"/>
                <a:gd name="T12" fmla="*/ 44 w 44"/>
                <a:gd name="T13" fmla="*/ 0 h 30"/>
                <a:gd name="T14" fmla="*/ 44 w 44"/>
                <a:gd name="T15" fmla="*/ 10 h 30"/>
                <a:gd name="T16" fmla="*/ 0 w 44"/>
                <a:gd name="T17" fmla="*/ 10 h 30"/>
                <a:gd name="T18" fmla="*/ 0 w 4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0">
                  <a:moveTo>
                    <a:pt x="0" y="20"/>
                  </a:moveTo>
                  <a:lnTo>
                    <a:pt x="44" y="20"/>
                  </a:lnTo>
                  <a:lnTo>
                    <a:pt x="44" y="30"/>
                  </a:lnTo>
                  <a:lnTo>
                    <a:pt x="0" y="30"/>
                  </a:lnTo>
                  <a:lnTo>
                    <a:pt x="0" y="20"/>
                  </a:lnTo>
                  <a:close/>
                  <a:moveTo>
                    <a:pt x="0" y="0"/>
                  </a:moveTo>
                  <a:lnTo>
                    <a:pt x="44" y="0"/>
                  </a:lnTo>
                  <a:lnTo>
                    <a:pt x="4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97" name="Freeform 384"/>
            <p:cNvSpPr>
              <a:spLocks/>
            </p:cNvSpPr>
            <p:nvPr/>
          </p:nvSpPr>
          <p:spPr bwMode="auto">
            <a:xfrm>
              <a:off x="1421" y="2664"/>
              <a:ext cx="45" cy="70"/>
            </a:xfrm>
            <a:custGeom>
              <a:avLst/>
              <a:gdLst>
                <a:gd name="T0" fmla="*/ 8 w 45"/>
                <a:gd name="T1" fmla="*/ 0 h 70"/>
                <a:gd name="T2" fmla="*/ 41 w 45"/>
                <a:gd name="T3" fmla="*/ 0 h 70"/>
                <a:gd name="T4" fmla="*/ 41 w 45"/>
                <a:gd name="T5" fmla="*/ 10 h 70"/>
                <a:gd name="T6" fmla="*/ 16 w 45"/>
                <a:gd name="T7" fmla="*/ 10 h 70"/>
                <a:gd name="T8" fmla="*/ 12 w 45"/>
                <a:gd name="T9" fmla="*/ 27 h 70"/>
                <a:gd name="T10" fmla="*/ 19 w 45"/>
                <a:gd name="T11" fmla="*/ 24 h 70"/>
                <a:gd name="T12" fmla="*/ 25 w 45"/>
                <a:gd name="T13" fmla="*/ 23 h 70"/>
                <a:gd name="T14" fmla="*/ 31 w 45"/>
                <a:gd name="T15" fmla="*/ 24 h 70"/>
                <a:gd name="T16" fmla="*/ 35 w 45"/>
                <a:gd name="T17" fmla="*/ 26 h 70"/>
                <a:gd name="T18" fmla="*/ 40 w 45"/>
                <a:gd name="T19" fmla="*/ 30 h 70"/>
                <a:gd name="T20" fmla="*/ 43 w 45"/>
                <a:gd name="T21" fmla="*/ 34 h 70"/>
                <a:gd name="T22" fmla="*/ 45 w 45"/>
                <a:gd name="T23" fmla="*/ 39 h 70"/>
                <a:gd name="T24" fmla="*/ 45 w 45"/>
                <a:gd name="T25" fmla="*/ 46 h 70"/>
                <a:gd name="T26" fmla="*/ 45 w 45"/>
                <a:gd name="T27" fmla="*/ 51 h 70"/>
                <a:gd name="T28" fmla="*/ 43 w 45"/>
                <a:gd name="T29" fmla="*/ 56 h 70"/>
                <a:gd name="T30" fmla="*/ 40 w 45"/>
                <a:gd name="T31" fmla="*/ 62 h 70"/>
                <a:gd name="T32" fmla="*/ 36 w 45"/>
                <a:gd name="T33" fmla="*/ 66 h 70"/>
                <a:gd name="T34" fmla="*/ 32 w 45"/>
                <a:gd name="T35" fmla="*/ 68 h 70"/>
                <a:gd name="T36" fmla="*/ 28 w 45"/>
                <a:gd name="T37" fmla="*/ 70 h 70"/>
                <a:gd name="T38" fmla="*/ 23 w 45"/>
                <a:gd name="T39" fmla="*/ 70 h 70"/>
                <a:gd name="T40" fmla="*/ 16 w 45"/>
                <a:gd name="T41" fmla="*/ 70 h 70"/>
                <a:gd name="T42" fmla="*/ 11 w 45"/>
                <a:gd name="T43" fmla="*/ 68 h 70"/>
                <a:gd name="T44" fmla="*/ 7 w 45"/>
                <a:gd name="T45" fmla="*/ 64 h 70"/>
                <a:gd name="T46" fmla="*/ 4 w 45"/>
                <a:gd name="T47" fmla="*/ 62 h 70"/>
                <a:gd name="T48" fmla="*/ 2 w 45"/>
                <a:gd name="T49" fmla="*/ 56 h 70"/>
                <a:gd name="T50" fmla="*/ 0 w 45"/>
                <a:gd name="T51" fmla="*/ 51 h 70"/>
                <a:gd name="T52" fmla="*/ 10 w 45"/>
                <a:gd name="T53" fmla="*/ 50 h 70"/>
                <a:gd name="T54" fmla="*/ 11 w 45"/>
                <a:gd name="T55" fmla="*/ 55 h 70"/>
                <a:gd name="T56" fmla="*/ 14 w 45"/>
                <a:gd name="T57" fmla="*/ 59 h 70"/>
                <a:gd name="T58" fmla="*/ 18 w 45"/>
                <a:gd name="T59" fmla="*/ 62 h 70"/>
                <a:gd name="T60" fmla="*/ 23 w 45"/>
                <a:gd name="T61" fmla="*/ 62 h 70"/>
                <a:gd name="T62" fmla="*/ 27 w 45"/>
                <a:gd name="T63" fmla="*/ 62 h 70"/>
                <a:gd name="T64" fmla="*/ 29 w 45"/>
                <a:gd name="T65" fmla="*/ 60 h 70"/>
                <a:gd name="T66" fmla="*/ 32 w 45"/>
                <a:gd name="T67" fmla="*/ 58 h 70"/>
                <a:gd name="T68" fmla="*/ 35 w 45"/>
                <a:gd name="T69" fmla="*/ 55 h 70"/>
                <a:gd name="T70" fmla="*/ 36 w 45"/>
                <a:gd name="T71" fmla="*/ 51 h 70"/>
                <a:gd name="T72" fmla="*/ 36 w 45"/>
                <a:gd name="T73" fmla="*/ 46 h 70"/>
                <a:gd name="T74" fmla="*/ 36 w 45"/>
                <a:gd name="T75" fmla="*/ 42 h 70"/>
                <a:gd name="T76" fmla="*/ 35 w 45"/>
                <a:gd name="T77" fmla="*/ 38 h 70"/>
                <a:gd name="T78" fmla="*/ 33 w 45"/>
                <a:gd name="T79" fmla="*/ 35 h 70"/>
                <a:gd name="T80" fmla="*/ 31 w 45"/>
                <a:gd name="T81" fmla="*/ 32 h 70"/>
                <a:gd name="T82" fmla="*/ 27 w 45"/>
                <a:gd name="T83" fmla="*/ 31 h 70"/>
                <a:gd name="T84" fmla="*/ 23 w 45"/>
                <a:gd name="T85" fmla="*/ 31 h 70"/>
                <a:gd name="T86" fmla="*/ 19 w 45"/>
                <a:gd name="T87" fmla="*/ 31 h 70"/>
                <a:gd name="T88" fmla="*/ 15 w 45"/>
                <a:gd name="T89" fmla="*/ 32 h 70"/>
                <a:gd name="T90" fmla="*/ 12 w 45"/>
                <a:gd name="T91" fmla="*/ 35 h 70"/>
                <a:gd name="T92" fmla="*/ 11 w 45"/>
                <a:gd name="T93" fmla="*/ 38 h 70"/>
                <a:gd name="T94" fmla="*/ 2 w 45"/>
                <a:gd name="T95" fmla="*/ 36 h 70"/>
                <a:gd name="T96" fmla="*/ 8 w 45"/>
                <a:gd name="T9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70">
                  <a:moveTo>
                    <a:pt x="8" y="0"/>
                  </a:moveTo>
                  <a:lnTo>
                    <a:pt x="41" y="0"/>
                  </a:lnTo>
                  <a:lnTo>
                    <a:pt x="41" y="10"/>
                  </a:lnTo>
                  <a:lnTo>
                    <a:pt x="16" y="10"/>
                  </a:lnTo>
                  <a:lnTo>
                    <a:pt x="12" y="27"/>
                  </a:lnTo>
                  <a:lnTo>
                    <a:pt x="19" y="24"/>
                  </a:lnTo>
                  <a:lnTo>
                    <a:pt x="25" y="23"/>
                  </a:lnTo>
                  <a:lnTo>
                    <a:pt x="31" y="24"/>
                  </a:lnTo>
                  <a:lnTo>
                    <a:pt x="35" y="26"/>
                  </a:lnTo>
                  <a:lnTo>
                    <a:pt x="40" y="30"/>
                  </a:lnTo>
                  <a:lnTo>
                    <a:pt x="43" y="34"/>
                  </a:lnTo>
                  <a:lnTo>
                    <a:pt x="45" y="39"/>
                  </a:lnTo>
                  <a:lnTo>
                    <a:pt x="45" y="46"/>
                  </a:lnTo>
                  <a:lnTo>
                    <a:pt x="45" y="51"/>
                  </a:lnTo>
                  <a:lnTo>
                    <a:pt x="43" y="56"/>
                  </a:lnTo>
                  <a:lnTo>
                    <a:pt x="40" y="62"/>
                  </a:lnTo>
                  <a:lnTo>
                    <a:pt x="36" y="66"/>
                  </a:lnTo>
                  <a:lnTo>
                    <a:pt x="32" y="68"/>
                  </a:lnTo>
                  <a:lnTo>
                    <a:pt x="28" y="70"/>
                  </a:lnTo>
                  <a:lnTo>
                    <a:pt x="23" y="70"/>
                  </a:lnTo>
                  <a:lnTo>
                    <a:pt x="16" y="70"/>
                  </a:lnTo>
                  <a:lnTo>
                    <a:pt x="11" y="68"/>
                  </a:lnTo>
                  <a:lnTo>
                    <a:pt x="7" y="64"/>
                  </a:lnTo>
                  <a:lnTo>
                    <a:pt x="4" y="62"/>
                  </a:lnTo>
                  <a:lnTo>
                    <a:pt x="2" y="56"/>
                  </a:lnTo>
                  <a:lnTo>
                    <a:pt x="0" y="51"/>
                  </a:lnTo>
                  <a:lnTo>
                    <a:pt x="10" y="50"/>
                  </a:lnTo>
                  <a:lnTo>
                    <a:pt x="11" y="55"/>
                  </a:lnTo>
                  <a:lnTo>
                    <a:pt x="14" y="59"/>
                  </a:lnTo>
                  <a:lnTo>
                    <a:pt x="18" y="62"/>
                  </a:lnTo>
                  <a:lnTo>
                    <a:pt x="23" y="62"/>
                  </a:lnTo>
                  <a:lnTo>
                    <a:pt x="27" y="62"/>
                  </a:lnTo>
                  <a:lnTo>
                    <a:pt x="29" y="60"/>
                  </a:lnTo>
                  <a:lnTo>
                    <a:pt x="32" y="58"/>
                  </a:lnTo>
                  <a:lnTo>
                    <a:pt x="35" y="55"/>
                  </a:lnTo>
                  <a:lnTo>
                    <a:pt x="36" y="51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5" y="38"/>
                  </a:lnTo>
                  <a:lnTo>
                    <a:pt x="33" y="35"/>
                  </a:lnTo>
                  <a:lnTo>
                    <a:pt x="31" y="32"/>
                  </a:lnTo>
                  <a:lnTo>
                    <a:pt x="27" y="31"/>
                  </a:lnTo>
                  <a:lnTo>
                    <a:pt x="23" y="31"/>
                  </a:lnTo>
                  <a:lnTo>
                    <a:pt x="19" y="31"/>
                  </a:lnTo>
                  <a:lnTo>
                    <a:pt x="15" y="32"/>
                  </a:lnTo>
                  <a:lnTo>
                    <a:pt x="12" y="35"/>
                  </a:lnTo>
                  <a:lnTo>
                    <a:pt x="11" y="38"/>
                  </a:lnTo>
                  <a:lnTo>
                    <a:pt x="2" y="3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98" name="Freeform 385"/>
            <p:cNvSpPr>
              <a:spLocks/>
            </p:cNvSpPr>
            <p:nvPr/>
          </p:nvSpPr>
          <p:spPr bwMode="auto">
            <a:xfrm>
              <a:off x="656" y="3210"/>
              <a:ext cx="51" cy="70"/>
            </a:xfrm>
            <a:custGeom>
              <a:avLst/>
              <a:gdLst>
                <a:gd name="T0" fmla="*/ 0 w 51"/>
                <a:gd name="T1" fmla="*/ 0 h 70"/>
                <a:gd name="T2" fmla="*/ 49 w 51"/>
                <a:gd name="T3" fmla="*/ 0 h 70"/>
                <a:gd name="T4" fmla="*/ 49 w 51"/>
                <a:gd name="T5" fmla="*/ 8 h 70"/>
                <a:gd name="T6" fmla="*/ 9 w 51"/>
                <a:gd name="T7" fmla="*/ 8 h 70"/>
                <a:gd name="T8" fmla="*/ 9 w 51"/>
                <a:gd name="T9" fmla="*/ 30 h 70"/>
                <a:gd name="T10" fmla="*/ 47 w 51"/>
                <a:gd name="T11" fmla="*/ 30 h 70"/>
                <a:gd name="T12" fmla="*/ 47 w 51"/>
                <a:gd name="T13" fmla="*/ 38 h 70"/>
                <a:gd name="T14" fmla="*/ 9 w 51"/>
                <a:gd name="T15" fmla="*/ 38 h 70"/>
                <a:gd name="T16" fmla="*/ 9 w 51"/>
                <a:gd name="T17" fmla="*/ 62 h 70"/>
                <a:gd name="T18" fmla="*/ 51 w 51"/>
                <a:gd name="T19" fmla="*/ 62 h 70"/>
                <a:gd name="T20" fmla="*/ 51 w 51"/>
                <a:gd name="T21" fmla="*/ 70 h 70"/>
                <a:gd name="T22" fmla="*/ 0 w 51"/>
                <a:gd name="T23" fmla="*/ 70 h 70"/>
                <a:gd name="T24" fmla="*/ 0 w 51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0">
                  <a:moveTo>
                    <a:pt x="0" y="0"/>
                  </a:moveTo>
                  <a:lnTo>
                    <a:pt x="49" y="0"/>
                  </a:lnTo>
                  <a:lnTo>
                    <a:pt x="49" y="8"/>
                  </a:lnTo>
                  <a:lnTo>
                    <a:pt x="9" y="8"/>
                  </a:lnTo>
                  <a:lnTo>
                    <a:pt x="9" y="30"/>
                  </a:lnTo>
                  <a:lnTo>
                    <a:pt x="47" y="30"/>
                  </a:lnTo>
                  <a:lnTo>
                    <a:pt x="47" y="38"/>
                  </a:lnTo>
                  <a:lnTo>
                    <a:pt x="9" y="38"/>
                  </a:lnTo>
                  <a:lnTo>
                    <a:pt x="9" y="62"/>
                  </a:lnTo>
                  <a:lnTo>
                    <a:pt x="51" y="62"/>
                  </a:lnTo>
                  <a:lnTo>
                    <a:pt x="51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99" name="Freeform 386"/>
            <p:cNvSpPr>
              <a:spLocks/>
            </p:cNvSpPr>
            <p:nvPr/>
          </p:nvSpPr>
          <p:spPr bwMode="auto">
            <a:xfrm>
              <a:off x="3391" y="3795"/>
              <a:ext cx="45" cy="69"/>
            </a:xfrm>
            <a:custGeom>
              <a:avLst/>
              <a:gdLst>
                <a:gd name="T0" fmla="*/ 0 w 45"/>
                <a:gd name="T1" fmla="*/ 0 h 69"/>
                <a:gd name="T2" fmla="*/ 9 w 45"/>
                <a:gd name="T3" fmla="*/ 0 h 69"/>
                <a:gd name="T4" fmla="*/ 20 w 45"/>
                <a:gd name="T5" fmla="*/ 27 h 69"/>
                <a:gd name="T6" fmla="*/ 23 w 45"/>
                <a:gd name="T7" fmla="*/ 39 h 69"/>
                <a:gd name="T8" fmla="*/ 24 w 45"/>
                <a:gd name="T9" fmla="*/ 33 h 69"/>
                <a:gd name="T10" fmla="*/ 27 w 45"/>
                <a:gd name="T11" fmla="*/ 30 h 69"/>
                <a:gd name="T12" fmla="*/ 36 w 45"/>
                <a:gd name="T13" fmla="*/ 0 h 69"/>
                <a:gd name="T14" fmla="*/ 45 w 45"/>
                <a:gd name="T15" fmla="*/ 0 h 69"/>
                <a:gd name="T16" fmla="*/ 28 w 45"/>
                <a:gd name="T17" fmla="*/ 51 h 69"/>
                <a:gd name="T18" fmla="*/ 27 w 45"/>
                <a:gd name="T19" fmla="*/ 56 h 69"/>
                <a:gd name="T20" fmla="*/ 24 w 45"/>
                <a:gd name="T21" fmla="*/ 60 h 69"/>
                <a:gd name="T22" fmla="*/ 23 w 45"/>
                <a:gd name="T23" fmla="*/ 63 h 69"/>
                <a:gd name="T24" fmla="*/ 21 w 45"/>
                <a:gd name="T25" fmla="*/ 65 h 69"/>
                <a:gd name="T26" fmla="*/ 17 w 45"/>
                <a:gd name="T27" fmla="*/ 68 h 69"/>
                <a:gd name="T28" fmla="*/ 15 w 45"/>
                <a:gd name="T29" fmla="*/ 69 h 69"/>
                <a:gd name="T30" fmla="*/ 11 w 45"/>
                <a:gd name="T31" fmla="*/ 69 h 69"/>
                <a:gd name="T32" fmla="*/ 8 w 45"/>
                <a:gd name="T33" fmla="*/ 69 h 69"/>
                <a:gd name="T34" fmla="*/ 5 w 45"/>
                <a:gd name="T35" fmla="*/ 69 h 69"/>
                <a:gd name="T36" fmla="*/ 4 w 45"/>
                <a:gd name="T37" fmla="*/ 61 h 69"/>
                <a:gd name="T38" fmla="*/ 7 w 45"/>
                <a:gd name="T39" fmla="*/ 61 h 69"/>
                <a:gd name="T40" fmla="*/ 9 w 45"/>
                <a:gd name="T41" fmla="*/ 61 h 69"/>
                <a:gd name="T42" fmla="*/ 11 w 45"/>
                <a:gd name="T43" fmla="*/ 61 h 69"/>
                <a:gd name="T44" fmla="*/ 13 w 45"/>
                <a:gd name="T45" fmla="*/ 61 h 69"/>
                <a:gd name="T46" fmla="*/ 15 w 45"/>
                <a:gd name="T47" fmla="*/ 60 h 69"/>
                <a:gd name="T48" fmla="*/ 16 w 45"/>
                <a:gd name="T49" fmla="*/ 59 h 69"/>
                <a:gd name="T50" fmla="*/ 17 w 45"/>
                <a:gd name="T51" fmla="*/ 56 h 69"/>
                <a:gd name="T52" fmla="*/ 19 w 45"/>
                <a:gd name="T53" fmla="*/ 52 h 69"/>
                <a:gd name="T54" fmla="*/ 19 w 45"/>
                <a:gd name="T55" fmla="*/ 49 h 69"/>
                <a:gd name="T56" fmla="*/ 0 w 45"/>
                <a:gd name="T5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9">
                  <a:moveTo>
                    <a:pt x="0" y="0"/>
                  </a:moveTo>
                  <a:lnTo>
                    <a:pt x="9" y="0"/>
                  </a:lnTo>
                  <a:lnTo>
                    <a:pt x="20" y="27"/>
                  </a:lnTo>
                  <a:lnTo>
                    <a:pt x="23" y="39"/>
                  </a:lnTo>
                  <a:lnTo>
                    <a:pt x="24" y="33"/>
                  </a:lnTo>
                  <a:lnTo>
                    <a:pt x="27" y="3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28" y="51"/>
                  </a:lnTo>
                  <a:lnTo>
                    <a:pt x="27" y="56"/>
                  </a:lnTo>
                  <a:lnTo>
                    <a:pt x="24" y="60"/>
                  </a:lnTo>
                  <a:lnTo>
                    <a:pt x="23" y="63"/>
                  </a:lnTo>
                  <a:lnTo>
                    <a:pt x="21" y="65"/>
                  </a:lnTo>
                  <a:lnTo>
                    <a:pt x="17" y="68"/>
                  </a:lnTo>
                  <a:lnTo>
                    <a:pt x="15" y="69"/>
                  </a:lnTo>
                  <a:lnTo>
                    <a:pt x="11" y="69"/>
                  </a:lnTo>
                  <a:lnTo>
                    <a:pt x="8" y="69"/>
                  </a:lnTo>
                  <a:lnTo>
                    <a:pt x="5" y="69"/>
                  </a:lnTo>
                  <a:lnTo>
                    <a:pt x="4" y="61"/>
                  </a:lnTo>
                  <a:lnTo>
                    <a:pt x="7" y="61"/>
                  </a:lnTo>
                  <a:lnTo>
                    <a:pt x="9" y="61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5" y="60"/>
                  </a:lnTo>
                  <a:lnTo>
                    <a:pt x="16" y="59"/>
                  </a:lnTo>
                  <a:lnTo>
                    <a:pt x="17" y="56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0" name="Freeform 387"/>
            <p:cNvSpPr>
              <a:spLocks/>
            </p:cNvSpPr>
            <p:nvPr/>
          </p:nvSpPr>
          <p:spPr bwMode="auto">
            <a:xfrm>
              <a:off x="4513" y="3809"/>
              <a:ext cx="45" cy="69"/>
            </a:xfrm>
            <a:custGeom>
              <a:avLst/>
              <a:gdLst>
                <a:gd name="T0" fmla="*/ 0 w 45"/>
                <a:gd name="T1" fmla="*/ 0 h 69"/>
                <a:gd name="T2" fmla="*/ 9 w 45"/>
                <a:gd name="T3" fmla="*/ 0 h 69"/>
                <a:gd name="T4" fmla="*/ 19 w 45"/>
                <a:gd name="T5" fmla="*/ 26 h 69"/>
                <a:gd name="T6" fmla="*/ 23 w 45"/>
                <a:gd name="T7" fmla="*/ 37 h 69"/>
                <a:gd name="T8" fmla="*/ 24 w 45"/>
                <a:gd name="T9" fmla="*/ 33 h 69"/>
                <a:gd name="T10" fmla="*/ 25 w 45"/>
                <a:gd name="T11" fmla="*/ 27 h 69"/>
                <a:gd name="T12" fmla="*/ 36 w 45"/>
                <a:gd name="T13" fmla="*/ 0 h 69"/>
                <a:gd name="T14" fmla="*/ 45 w 45"/>
                <a:gd name="T15" fmla="*/ 0 h 69"/>
                <a:gd name="T16" fmla="*/ 28 w 45"/>
                <a:gd name="T17" fmla="*/ 50 h 69"/>
                <a:gd name="T18" fmla="*/ 25 w 45"/>
                <a:gd name="T19" fmla="*/ 55 h 69"/>
                <a:gd name="T20" fmla="*/ 24 w 45"/>
                <a:gd name="T21" fmla="*/ 58 h 69"/>
                <a:gd name="T22" fmla="*/ 23 w 45"/>
                <a:gd name="T23" fmla="*/ 61 h 69"/>
                <a:gd name="T24" fmla="*/ 20 w 45"/>
                <a:gd name="T25" fmla="*/ 65 h 69"/>
                <a:gd name="T26" fmla="*/ 17 w 45"/>
                <a:gd name="T27" fmla="*/ 67 h 69"/>
                <a:gd name="T28" fmla="*/ 15 w 45"/>
                <a:gd name="T29" fmla="*/ 69 h 69"/>
                <a:gd name="T30" fmla="*/ 11 w 45"/>
                <a:gd name="T31" fmla="*/ 69 h 69"/>
                <a:gd name="T32" fmla="*/ 8 w 45"/>
                <a:gd name="T33" fmla="*/ 69 h 69"/>
                <a:gd name="T34" fmla="*/ 4 w 45"/>
                <a:gd name="T35" fmla="*/ 67 h 69"/>
                <a:gd name="T36" fmla="*/ 4 w 45"/>
                <a:gd name="T37" fmla="*/ 61 h 69"/>
                <a:gd name="T38" fmla="*/ 7 w 45"/>
                <a:gd name="T39" fmla="*/ 61 h 69"/>
                <a:gd name="T40" fmla="*/ 8 w 45"/>
                <a:gd name="T41" fmla="*/ 61 h 69"/>
                <a:gd name="T42" fmla="*/ 11 w 45"/>
                <a:gd name="T43" fmla="*/ 61 h 69"/>
                <a:gd name="T44" fmla="*/ 13 w 45"/>
                <a:gd name="T45" fmla="*/ 59 h 69"/>
                <a:gd name="T46" fmla="*/ 15 w 45"/>
                <a:gd name="T47" fmla="*/ 59 h 69"/>
                <a:gd name="T48" fmla="*/ 16 w 45"/>
                <a:gd name="T49" fmla="*/ 57 h 69"/>
                <a:gd name="T50" fmla="*/ 16 w 45"/>
                <a:gd name="T51" fmla="*/ 55 h 69"/>
                <a:gd name="T52" fmla="*/ 17 w 45"/>
                <a:gd name="T53" fmla="*/ 51 h 69"/>
                <a:gd name="T54" fmla="*/ 19 w 45"/>
                <a:gd name="T55" fmla="*/ 49 h 69"/>
                <a:gd name="T56" fmla="*/ 0 w 45"/>
                <a:gd name="T5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9">
                  <a:moveTo>
                    <a:pt x="0" y="0"/>
                  </a:moveTo>
                  <a:lnTo>
                    <a:pt x="9" y="0"/>
                  </a:lnTo>
                  <a:lnTo>
                    <a:pt x="19" y="26"/>
                  </a:lnTo>
                  <a:lnTo>
                    <a:pt x="23" y="37"/>
                  </a:lnTo>
                  <a:lnTo>
                    <a:pt x="24" y="33"/>
                  </a:lnTo>
                  <a:lnTo>
                    <a:pt x="25" y="27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28" y="50"/>
                  </a:lnTo>
                  <a:lnTo>
                    <a:pt x="25" y="55"/>
                  </a:lnTo>
                  <a:lnTo>
                    <a:pt x="24" y="58"/>
                  </a:lnTo>
                  <a:lnTo>
                    <a:pt x="23" y="61"/>
                  </a:lnTo>
                  <a:lnTo>
                    <a:pt x="20" y="65"/>
                  </a:lnTo>
                  <a:lnTo>
                    <a:pt x="17" y="67"/>
                  </a:lnTo>
                  <a:lnTo>
                    <a:pt x="15" y="69"/>
                  </a:lnTo>
                  <a:lnTo>
                    <a:pt x="11" y="69"/>
                  </a:lnTo>
                  <a:lnTo>
                    <a:pt x="8" y="69"/>
                  </a:lnTo>
                  <a:lnTo>
                    <a:pt x="4" y="67"/>
                  </a:lnTo>
                  <a:lnTo>
                    <a:pt x="4" y="61"/>
                  </a:lnTo>
                  <a:lnTo>
                    <a:pt x="7" y="61"/>
                  </a:lnTo>
                  <a:lnTo>
                    <a:pt x="8" y="61"/>
                  </a:lnTo>
                  <a:lnTo>
                    <a:pt x="11" y="61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6" y="57"/>
                  </a:lnTo>
                  <a:lnTo>
                    <a:pt x="16" y="55"/>
                  </a:lnTo>
                  <a:lnTo>
                    <a:pt x="17" y="51"/>
                  </a:lnTo>
                  <a:lnTo>
                    <a:pt x="19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1" name="Freeform 388"/>
            <p:cNvSpPr>
              <a:spLocks/>
            </p:cNvSpPr>
            <p:nvPr/>
          </p:nvSpPr>
          <p:spPr bwMode="auto">
            <a:xfrm>
              <a:off x="2254" y="3790"/>
              <a:ext cx="46" cy="69"/>
            </a:xfrm>
            <a:custGeom>
              <a:avLst/>
              <a:gdLst>
                <a:gd name="T0" fmla="*/ 0 w 46"/>
                <a:gd name="T1" fmla="*/ 0 h 69"/>
                <a:gd name="T2" fmla="*/ 10 w 46"/>
                <a:gd name="T3" fmla="*/ 0 h 69"/>
                <a:gd name="T4" fmla="*/ 20 w 46"/>
                <a:gd name="T5" fmla="*/ 27 h 69"/>
                <a:gd name="T6" fmla="*/ 23 w 46"/>
                <a:gd name="T7" fmla="*/ 37 h 69"/>
                <a:gd name="T8" fmla="*/ 24 w 46"/>
                <a:gd name="T9" fmla="*/ 33 h 69"/>
                <a:gd name="T10" fmla="*/ 27 w 46"/>
                <a:gd name="T11" fmla="*/ 28 h 69"/>
                <a:gd name="T12" fmla="*/ 36 w 46"/>
                <a:gd name="T13" fmla="*/ 0 h 69"/>
                <a:gd name="T14" fmla="*/ 46 w 46"/>
                <a:gd name="T15" fmla="*/ 0 h 69"/>
                <a:gd name="T16" fmla="*/ 28 w 46"/>
                <a:gd name="T17" fmla="*/ 50 h 69"/>
                <a:gd name="T18" fmla="*/ 27 w 46"/>
                <a:gd name="T19" fmla="*/ 56 h 69"/>
                <a:gd name="T20" fmla="*/ 24 w 46"/>
                <a:gd name="T21" fmla="*/ 60 h 69"/>
                <a:gd name="T22" fmla="*/ 23 w 46"/>
                <a:gd name="T23" fmla="*/ 61 h 69"/>
                <a:gd name="T24" fmla="*/ 22 w 46"/>
                <a:gd name="T25" fmla="*/ 65 h 69"/>
                <a:gd name="T26" fmla="*/ 18 w 46"/>
                <a:gd name="T27" fmla="*/ 68 h 69"/>
                <a:gd name="T28" fmla="*/ 15 w 46"/>
                <a:gd name="T29" fmla="*/ 69 h 69"/>
                <a:gd name="T30" fmla="*/ 11 w 46"/>
                <a:gd name="T31" fmla="*/ 69 h 69"/>
                <a:gd name="T32" fmla="*/ 8 w 46"/>
                <a:gd name="T33" fmla="*/ 69 h 69"/>
                <a:gd name="T34" fmla="*/ 6 w 46"/>
                <a:gd name="T35" fmla="*/ 68 h 69"/>
                <a:gd name="T36" fmla="*/ 4 w 46"/>
                <a:gd name="T37" fmla="*/ 61 h 69"/>
                <a:gd name="T38" fmla="*/ 7 w 46"/>
                <a:gd name="T39" fmla="*/ 61 h 69"/>
                <a:gd name="T40" fmla="*/ 10 w 46"/>
                <a:gd name="T41" fmla="*/ 61 h 69"/>
                <a:gd name="T42" fmla="*/ 11 w 46"/>
                <a:gd name="T43" fmla="*/ 61 h 69"/>
                <a:gd name="T44" fmla="*/ 14 w 46"/>
                <a:gd name="T45" fmla="*/ 61 h 69"/>
                <a:gd name="T46" fmla="*/ 15 w 46"/>
                <a:gd name="T47" fmla="*/ 60 h 69"/>
                <a:gd name="T48" fmla="*/ 16 w 46"/>
                <a:gd name="T49" fmla="*/ 58 h 69"/>
                <a:gd name="T50" fmla="*/ 18 w 46"/>
                <a:gd name="T51" fmla="*/ 56 h 69"/>
                <a:gd name="T52" fmla="*/ 19 w 46"/>
                <a:gd name="T53" fmla="*/ 52 h 69"/>
                <a:gd name="T54" fmla="*/ 19 w 46"/>
                <a:gd name="T55" fmla="*/ 49 h 69"/>
                <a:gd name="T56" fmla="*/ 0 w 46"/>
                <a:gd name="T5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69">
                  <a:moveTo>
                    <a:pt x="0" y="0"/>
                  </a:moveTo>
                  <a:lnTo>
                    <a:pt x="10" y="0"/>
                  </a:lnTo>
                  <a:lnTo>
                    <a:pt x="20" y="27"/>
                  </a:lnTo>
                  <a:lnTo>
                    <a:pt x="23" y="37"/>
                  </a:lnTo>
                  <a:lnTo>
                    <a:pt x="24" y="33"/>
                  </a:lnTo>
                  <a:lnTo>
                    <a:pt x="27" y="2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28" y="50"/>
                  </a:lnTo>
                  <a:lnTo>
                    <a:pt x="27" y="56"/>
                  </a:lnTo>
                  <a:lnTo>
                    <a:pt x="24" y="60"/>
                  </a:lnTo>
                  <a:lnTo>
                    <a:pt x="23" y="61"/>
                  </a:lnTo>
                  <a:lnTo>
                    <a:pt x="22" y="65"/>
                  </a:lnTo>
                  <a:lnTo>
                    <a:pt x="18" y="68"/>
                  </a:lnTo>
                  <a:lnTo>
                    <a:pt x="15" y="69"/>
                  </a:lnTo>
                  <a:lnTo>
                    <a:pt x="11" y="69"/>
                  </a:lnTo>
                  <a:lnTo>
                    <a:pt x="8" y="69"/>
                  </a:lnTo>
                  <a:lnTo>
                    <a:pt x="6" y="68"/>
                  </a:lnTo>
                  <a:lnTo>
                    <a:pt x="4" y="61"/>
                  </a:lnTo>
                  <a:lnTo>
                    <a:pt x="7" y="61"/>
                  </a:lnTo>
                  <a:lnTo>
                    <a:pt x="10" y="61"/>
                  </a:lnTo>
                  <a:lnTo>
                    <a:pt x="11" y="61"/>
                  </a:lnTo>
                  <a:lnTo>
                    <a:pt x="14" y="61"/>
                  </a:lnTo>
                  <a:lnTo>
                    <a:pt x="15" y="60"/>
                  </a:lnTo>
                  <a:lnTo>
                    <a:pt x="16" y="58"/>
                  </a:lnTo>
                  <a:lnTo>
                    <a:pt x="18" y="56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2" name="Freeform 389"/>
            <p:cNvSpPr>
              <a:spLocks/>
            </p:cNvSpPr>
            <p:nvPr/>
          </p:nvSpPr>
          <p:spPr bwMode="auto">
            <a:xfrm>
              <a:off x="1210" y="3779"/>
              <a:ext cx="45" cy="71"/>
            </a:xfrm>
            <a:custGeom>
              <a:avLst/>
              <a:gdLst>
                <a:gd name="T0" fmla="*/ 0 w 45"/>
                <a:gd name="T1" fmla="*/ 0 h 71"/>
                <a:gd name="T2" fmla="*/ 9 w 45"/>
                <a:gd name="T3" fmla="*/ 0 h 71"/>
                <a:gd name="T4" fmla="*/ 18 w 45"/>
                <a:gd name="T5" fmla="*/ 28 h 71"/>
                <a:gd name="T6" fmla="*/ 22 w 45"/>
                <a:gd name="T7" fmla="*/ 39 h 71"/>
                <a:gd name="T8" fmla="*/ 24 w 45"/>
                <a:gd name="T9" fmla="*/ 35 h 71"/>
                <a:gd name="T10" fmla="*/ 25 w 45"/>
                <a:gd name="T11" fmla="*/ 30 h 71"/>
                <a:gd name="T12" fmla="*/ 36 w 45"/>
                <a:gd name="T13" fmla="*/ 0 h 71"/>
                <a:gd name="T14" fmla="*/ 45 w 45"/>
                <a:gd name="T15" fmla="*/ 0 h 71"/>
                <a:gd name="T16" fmla="*/ 28 w 45"/>
                <a:gd name="T17" fmla="*/ 52 h 71"/>
                <a:gd name="T18" fmla="*/ 25 w 45"/>
                <a:gd name="T19" fmla="*/ 57 h 71"/>
                <a:gd name="T20" fmla="*/ 24 w 45"/>
                <a:gd name="T21" fmla="*/ 60 h 71"/>
                <a:gd name="T22" fmla="*/ 22 w 45"/>
                <a:gd name="T23" fmla="*/ 63 h 71"/>
                <a:gd name="T24" fmla="*/ 20 w 45"/>
                <a:gd name="T25" fmla="*/ 67 h 71"/>
                <a:gd name="T26" fmla="*/ 17 w 45"/>
                <a:gd name="T27" fmla="*/ 69 h 71"/>
                <a:gd name="T28" fmla="*/ 13 w 45"/>
                <a:gd name="T29" fmla="*/ 71 h 71"/>
                <a:gd name="T30" fmla="*/ 10 w 45"/>
                <a:gd name="T31" fmla="*/ 71 h 71"/>
                <a:gd name="T32" fmla="*/ 8 w 45"/>
                <a:gd name="T33" fmla="*/ 71 h 71"/>
                <a:gd name="T34" fmla="*/ 4 w 45"/>
                <a:gd name="T35" fmla="*/ 69 h 71"/>
                <a:gd name="T36" fmla="*/ 4 w 45"/>
                <a:gd name="T37" fmla="*/ 63 h 71"/>
                <a:gd name="T38" fmla="*/ 5 w 45"/>
                <a:gd name="T39" fmla="*/ 63 h 71"/>
                <a:gd name="T40" fmla="*/ 8 w 45"/>
                <a:gd name="T41" fmla="*/ 63 h 71"/>
                <a:gd name="T42" fmla="*/ 10 w 45"/>
                <a:gd name="T43" fmla="*/ 63 h 71"/>
                <a:gd name="T44" fmla="*/ 12 w 45"/>
                <a:gd name="T45" fmla="*/ 61 h 71"/>
                <a:gd name="T46" fmla="*/ 14 w 45"/>
                <a:gd name="T47" fmla="*/ 61 h 71"/>
                <a:gd name="T48" fmla="*/ 14 w 45"/>
                <a:gd name="T49" fmla="*/ 59 h 71"/>
                <a:gd name="T50" fmla="*/ 16 w 45"/>
                <a:gd name="T51" fmla="*/ 57 h 71"/>
                <a:gd name="T52" fmla="*/ 17 w 45"/>
                <a:gd name="T53" fmla="*/ 53 h 71"/>
                <a:gd name="T54" fmla="*/ 18 w 45"/>
                <a:gd name="T55" fmla="*/ 51 h 71"/>
                <a:gd name="T56" fmla="*/ 0 w 45"/>
                <a:gd name="T5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71">
                  <a:moveTo>
                    <a:pt x="0" y="0"/>
                  </a:moveTo>
                  <a:lnTo>
                    <a:pt x="9" y="0"/>
                  </a:lnTo>
                  <a:lnTo>
                    <a:pt x="18" y="28"/>
                  </a:lnTo>
                  <a:lnTo>
                    <a:pt x="22" y="39"/>
                  </a:lnTo>
                  <a:lnTo>
                    <a:pt x="24" y="35"/>
                  </a:lnTo>
                  <a:lnTo>
                    <a:pt x="25" y="3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28" y="52"/>
                  </a:lnTo>
                  <a:lnTo>
                    <a:pt x="25" y="57"/>
                  </a:lnTo>
                  <a:lnTo>
                    <a:pt x="24" y="60"/>
                  </a:lnTo>
                  <a:lnTo>
                    <a:pt x="22" y="63"/>
                  </a:lnTo>
                  <a:lnTo>
                    <a:pt x="20" y="67"/>
                  </a:lnTo>
                  <a:lnTo>
                    <a:pt x="17" y="69"/>
                  </a:lnTo>
                  <a:lnTo>
                    <a:pt x="13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4" y="69"/>
                  </a:lnTo>
                  <a:lnTo>
                    <a:pt x="4" y="63"/>
                  </a:lnTo>
                  <a:lnTo>
                    <a:pt x="5" y="63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6" y="57"/>
                  </a:lnTo>
                  <a:lnTo>
                    <a:pt x="17" y="53"/>
                  </a:lnTo>
                  <a:lnTo>
                    <a:pt x="18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3" name="Freeform 390"/>
            <p:cNvSpPr>
              <a:spLocks/>
            </p:cNvSpPr>
            <p:nvPr/>
          </p:nvSpPr>
          <p:spPr bwMode="auto">
            <a:xfrm>
              <a:off x="4178" y="2686"/>
              <a:ext cx="51" cy="68"/>
            </a:xfrm>
            <a:custGeom>
              <a:avLst/>
              <a:gdLst>
                <a:gd name="T0" fmla="*/ 0 w 51"/>
                <a:gd name="T1" fmla="*/ 0 h 68"/>
                <a:gd name="T2" fmla="*/ 49 w 51"/>
                <a:gd name="T3" fmla="*/ 0 h 68"/>
                <a:gd name="T4" fmla="*/ 49 w 51"/>
                <a:gd name="T5" fmla="*/ 8 h 68"/>
                <a:gd name="T6" fmla="*/ 9 w 51"/>
                <a:gd name="T7" fmla="*/ 8 h 68"/>
                <a:gd name="T8" fmla="*/ 9 w 51"/>
                <a:gd name="T9" fmla="*/ 28 h 68"/>
                <a:gd name="T10" fmla="*/ 46 w 51"/>
                <a:gd name="T11" fmla="*/ 28 h 68"/>
                <a:gd name="T12" fmla="*/ 46 w 51"/>
                <a:gd name="T13" fmla="*/ 36 h 68"/>
                <a:gd name="T14" fmla="*/ 9 w 51"/>
                <a:gd name="T15" fmla="*/ 36 h 68"/>
                <a:gd name="T16" fmla="*/ 9 w 51"/>
                <a:gd name="T17" fmla="*/ 60 h 68"/>
                <a:gd name="T18" fmla="*/ 51 w 51"/>
                <a:gd name="T19" fmla="*/ 60 h 68"/>
                <a:gd name="T20" fmla="*/ 51 w 51"/>
                <a:gd name="T21" fmla="*/ 68 h 68"/>
                <a:gd name="T22" fmla="*/ 0 w 51"/>
                <a:gd name="T23" fmla="*/ 68 h 68"/>
                <a:gd name="T24" fmla="*/ 0 w 51"/>
                <a:gd name="T2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68">
                  <a:moveTo>
                    <a:pt x="0" y="0"/>
                  </a:moveTo>
                  <a:lnTo>
                    <a:pt x="49" y="0"/>
                  </a:lnTo>
                  <a:lnTo>
                    <a:pt x="49" y="8"/>
                  </a:lnTo>
                  <a:lnTo>
                    <a:pt x="9" y="8"/>
                  </a:lnTo>
                  <a:lnTo>
                    <a:pt x="9" y="28"/>
                  </a:lnTo>
                  <a:lnTo>
                    <a:pt x="46" y="28"/>
                  </a:lnTo>
                  <a:lnTo>
                    <a:pt x="46" y="36"/>
                  </a:lnTo>
                  <a:lnTo>
                    <a:pt x="9" y="36"/>
                  </a:lnTo>
                  <a:lnTo>
                    <a:pt x="9" y="60"/>
                  </a:lnTo>
                  <a:lnTo>
                    <a:pt x="51" y="60"/>
                  </a:lnTo>
                  <a:lnTo>
                    <a:pt x="51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4" name="Freeform 391"/>
            <p:cNvSpPr>
              <a:spLocks noEditPoints="1"/>
            </p:cNvSpPr>
            <p:nvPr/>
          </p:nvSpPr>
          <p:spPr bwMode="auto">
            <a:xfrm>
              <a:off x="4236" y="2768"/>
              <a:ext cx="47" cy="30"/>
            </a:xfrm>
            <a:custGeom>
              <a:avLst/>
              <a:gdLst>
                <a:gd name="T0" fmla="*/ 8 w 47"/>
                <a:gd name="T1" fmla="*/ 6 h 30"/>
                <a:gd name="T2" fmla="*/ 3 w 47"/>
                <a:gd name="T3" fmla="*/ 11 h 30"/>
                <a:gd name="T4" fmla="*/ 3 w 47"/>
                <a:gd name="T5" fmla="*/ 19 h 30"/>
                <a:gd name="T6" fmla="*/ 8 w 47"/>
                <a:gd name="T7" fmla="*/ 24 h 30"/>
                <a:gd name="T8" fmla="*/ 13 w 47"/>
                <a:gd name="T9" fmla="*/ 24 h 30"/>
                <a:gd name="T10" fmla="*/ 17 w 47"/>
                <a:gd name="T11" fmla="*/ 20 h 30"/>
                <a:gd name="T12" fmla="*/ 20 w 47"/>
                <a:gd name="T13" fmla="*/ 12 h 30"/>
                <a:gd name="T14" fmla="*/ 16 w 47"/>
                <a:gd name="T15" fmla="*/ 7 h 30"/>
                <a:gd name="T16" fmla="*/ 11 w 47"/>
                <a:gd name="T17" fmla="*/ 6 h 30"/>
                <a:gd name="T18" fmla="*/ 33 w 47"/>
                <a:gd name="T19" fmla="*/ 4 h 30"/>
                <a:gd name="T20" fmla="*/ 29 w 47"/>
                <a:gd name="T21" fmla="*/ 6 h 30"/>
                <a:gd name="T22" fmla="*/ 27 w 47"/>
                <a:gd name="T23" fmla="*/ 10 h 30"/>
                <a:gd name="T24" fmla="*/ 24 w 47"/>
                <a:gd name="T25" fmla="*/ 18 h 30"/>
                <a:gd name="T26" fmla="*/ 29 w 47"/>
                <a:gd name="T27" fmla="*/ 24 h 30"/>
                <a:gd name="T28" fmla="*/ 35 w 47"/>
                <a:gd name="T29" fmla="*/ 27 h 30"/>
                <a:gd name="T30" fmla="*/ 41 w 47"/>
                <a:gd name="T31" fmla="*/ 23 h 30"/>
                <a:gd name="T32" fmla="*/ 44 w 47"/>
                <a:gd name="T33" fmla="*/ 15 h 30"/>
                <a:gd name="T34" fmla="*/ 41 w 47"/>
                <a:gd name="T35" fmla="*/ 7 h 30"/>
                <a:gd name="T36" fmla="*/ 35 w 47"/>
                <a:gd name="T37" fmla="*/ 3 h 30"/>
                <a:gd name="T38" fmla="*/ 37 w 47"/>
                <a:gd name="T39" fmla="*/ 0 h 30"/>
                <a:gd name="T40" fmla="*/ 43 w 47"/>
                <a:gd name="T41" fmla="*/ 4 h 30"/>
                <a:gd name="T42" fmla="*/ 47 w 47"/>
                <a:gd name="T43" fmla="*/ 11 h 30"/>
                <a:gd name="T44" fmla="*/ 47 w 47"/>
                <a:gd name="T45" fmla="*/ 19 h 30"/>
                <a:gd name="T46" fmla="*/ 43 w 47"/>
                <a:gd name="T47" fmla="*/ 26 h 30"/>
                <a:gd name="T48" fmla="*/ 35 w 47"/>
                <a:gd name="T49" fmla="*/ 30 h 30"/>
                <a:gd name="T50" fmla="*/ 28 w 47"/>
                <a:gd name="T51" fmla="*/ 27 h 30"/>
                <a:gd name="T52" fmla="*/ 25 w 47"/>
                <a:gd name="T53" fmla="*/ 23 h 30"/>
                <a:gd name="T54" fmla="*/ 21 w 47"/>
                <a:gd name="T55" fmla="*/ 23 h 30"/>
                <a:gd name="T56" fmla="*/ 16 w 47"/>
                <a:gd name="T57" fmla="*/ 27 h 30"/>
                <a:gd name="T58" fmla="*/ 8 w 47"/>
                <a:gd name="T59" fmla="*/ 27 h 30"/>
                <a:gd name="T60" fmla="*/ 1 w 47"/>
                <a:gd name="T61" fmla="*/ 22 h 30"/>
                <a:gd name="T62" fmla="*/ 0 w 47"/>
                <a:gd name="T63" fmla="*/ 15 h 30"/>
                <a:gd name="T64" fmla="*/ 4 w 47"/>
                <a:gd name="T65" fmla="*/ 6 h 30"/>
                <a:gd name="T66" fmla="*/ 11 w 47"/>
                <a:gd name="T67" fmla="*/ 3 h 30"/>
                <a:gd name="T68" fmla="*/ 16 w 47"/>
                <a:gd name="T69" fmla="*/ 4 h 30"/>
                <a:gd name="T70" fmla="*/ 21 w 47"/>
                <a:gd name="T71" fmla="*/ 11 h 30"/>
                <a:gd name="T72" fmla="*/ 27 w 47"/>
                <a:gd name="T73" fmla="*/ 3 h 30"/>
                <a:gd name="T74" fmla="*/ 33 w 47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30">
                  <a:moveTo>
                    <a:pt x="11" y="6"/>
                  </a:moveTo>
                  <a:lnTo>
                    <a:pt x="8" y="6"/>
                  </a:lnTo>
                  <a:lnTo>
                    <a:pt x="5" y="8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6" y="22"/>
                  </a:lnTo>
                  <a:lnTo>
                    <a:pt x="17" y="20"/>
                  </a:lnTo>
                  <a:lnTo>
                    <a:pt x="19" y="16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6" y="7"/>
                  </a:lnTo>
                  <a:lnTo>
                    <a:pt x="13" y="6"/>
                  </a:lnTo>
                  <a:lnTo>
                    <a:pt x="11" y="6"/>
                  </a:lnTo>
                  <a:close/>
                  <a:moveTo>
                    <a:pt x="35" y="3"/>
                  </a:moveTo>
                  <a:lnTo>
                    <a:pt x="33" y="4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8" y="8"/>
                  </a:lnTo>
                  <a:lnTo>
                    <a:pt x="27" y="10"/>
                  </a:lnTo>
                  <a:lnTo>
                    <a:pt x="25" y="14"/>
                  </a:lnTo>
                  <a:lnTo>
                    <a:pt x="24" y="18"/>
                  </a:lnTo>
                  <a:lnTo>
                    <a:pt x="27" y="22"/>
                  </a:lnTo>
                  <a:lnTo>
                    <a:pt x="29" y="24"/>
                  </a:lnTo>
                  <a:lnTo>
                    <a:pt x="32" y="26"/>
                  </a:lnTo>
                  <a:lnTo>
                    <a:pt x="35" y="27"/>
                  </a:lnTo>
                  <a:lnTo>
                    <a:pt x="39" y="26"/>
                  </a:lnTo>
                  <a:lnTo>
                    <a:pt x="41" y="23"/>
                  </a:lnTo>
                  <a:lnTo>
                    <a:pt x="44" y="20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4"/>
                  </a:lnTo>
                  <a:lnTo>
                    <a:pt x="35" y="3"/>
                  </a:lnTo>
                  <a:close/>
                  <a:moveTo>
                    <a:pt x="33" y="0"/>
                  </a:moveTo>
                  <a:lnTo>
                    <a:pt x="37" y="0"/>
                  </a:lnTo>
                  <a:lnTo>
                    <a:pt x="40" y="2"/>
                  </a:lnTo>
                  <a:lnTo>
                    <a:pt x="43" y="4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7" y="15"/>
                  </a:lnTo>
                  <a:lnTo>
                    <a:pt x="47" y="19"/>
                  </a:lnTo>
                  <a:lnTo>
                    <a:pt x="45" y="23"/>
                  </a:lnTo>
                  <a:lnTo>
                    <a:pt x="43" y="26"/>
                  </a:lnTo>
                  <a:lnTo>
                    <a:pt x="39" y="28"/>
                  </a:lnTo>
                  <a:lnTo>
                    <a:pt x="35" y="30"/>
                  </a:lnTo>
                  <a:lnTo>
                    <a:pt x="32" y="28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5" y="23"/>
                  </a:lnTo>
                  <a:lnTo>
                    <a:pt x="23" y="19"/>
                  </a:lnTo>
                  <a:lnTo>
                    <a:pt x="21" y="23"/>
                  </a:lnTo>
                  <a:lnTo>
                    <a:pt x="19" y="26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8" y="27"/>
                  </a:lnTo>
                  <a:lnTo>
                    <a:pt x="4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29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5" name="Freeform 392"/>
            <p:cNvSpPr>
              <a:spLocks noEditPoints="1"/>
            </p:cNvSpPr>
            <p:nvPr/>
          </p:nvSpPr>
          <p:spPr bwMode="auto">
            <a:xfrm>
              <a:off x="4291" y="2706"/>
              <a:ext cx="44" cy="28"/>
            </a:xfrm>
            <a:custGeom>
              <a:avLst/>
              <a:gdLst>
                <a:gd name="T0" fmla="*/ 0 w 44"/>
                <a:gd name="T1" fmla="*/ 20 h 28"/>
                <a:gd name="T2" fmla="*/ 44 w 44"/>
                <a:gd name="T3" fmla="*/ 20 h 28"/>
                <a:gd name="T4" fmla="*/ 44 w 44"/>
                <a:gd name="T5" fmla="*/ 28 h 28"/>
                <a:gd name="T6" fmla="*/ 0 w 44"/>
                <a:gd name="T7" fmla="*/ 28 h 28"/>
                <a:gd name="T8" fmla="*/ 0 w 44"/>
                <a:gd name="T9" fmla="*/ 20 h 28"/>
                <a:gd name="T10" fmla="*/ 0 w 44"/>
                <a:gd name="T11" fmla="*/ 0 h 28"/>
                <a:gd name="T12" fmla="*/ 44 w 44"/>
                <a:gd name="T13" fmla="*/ 0 h 28"/>
                <a:gd name="T14" fmla="*/ 44 w 44"/>
                <a:gd name="T15" fmla="*/ 8 h 28"/>
                <a:gd name="T16" fmla="*/ 0 w 44"/>
                <a:gd name="T17" fmla="*/ 8 h 28"/>
                <a:gd name="T18" fmla="*/ 0 w 44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8">
                  <a:moveTo>
                    <a:pt x="0" y="20"/>
                  </a:moveTo>
                  <a:lnTo>
                    <a:pt x="44" y="20"/>
                  </a:lnTo>
                  <a:lnTo>
                    <a:pt x="44" y="28"/>
                  </a:lnTo>
                  <a:lnTo>
                    <a:pt x="0" y="28"/>
                  </a:lnTo>
                  <a:lnTo>
                    <a:pt x="0" y="20"/>
                  </a:lnTo>
                  <a:close/>
                  <a:moveTo>
                    <a:pt x="0" y="0"/>
                  </a:moveTo>
                  <a:lnTo>
                    <a:pt x="44" y="0"/>
                  </a:lnTo>
                  <a:lnTo>
                    <a:pt x="44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6" name="Freeform 393"/>
            <p:cNvSpPr>
              <a:spLocks/>
            </p:cNvSpPr>
            <p:nvPr/>
          </p:nvSpPr>
          <p:spPr bwMode="auto">
            <a:xfrm>
              <a:off x="4372" y="2686"/>
              <a:ext cx="45" cy="69"/>
            </a:xfrm>
            <a:custGeom>
              <a:avLst/>
              <a:gdLst>
                <a:gd name="T0" fmla="*/ 8 w 45"/>
                <a:gd name="T1" fmla="*/ 0 h 69"/>
                <a:gd name="T2" fmla="*/ 41 w 45"/>
                <a:gd name="T3" fmla="*/ 0 h 69"/>
                <a:gd name="T4" fmla="*/ 41 w 45"/>
                <a:gd name="T5" fmla="*/ 9 h 69"/>
                <a:gd name="T6" fmla="*/ 16 w 45"/>
                <a:gd name="T7" fmla="*/ 9 h 69"/>
                <a:gd name="T8" fmla="*/ 12 w 45"/>
                <a:gd name="T9" fmla="*/ 26 h 69"/>
                <a:gd name="T10" fmla="*/ 18 w 45"/>
                <a:gd name="T11" fmla="*/ 24 h 69"/>
                <a:gd name="T12" fmla="*/ 24 w 45"/>
                <a:gd name="T13" fmla="*/ 22 h 69"/>
                <a:gd name="T14" fmla="*/ 30 w 45"/>
                <a:gd name="T15" fmla="*/ 22 h 69"/>
                <a:gd name="T16" fmla="*/ 34 w 45"/>
                <a:gd name="T17" fmla="*/ 25 h 69"/>
                <a:gd name="T18" fmla="*/ 38 w 45"/>
                <a:gd name="T19" fmla="*/ 28 h 69"/>
                <a:gd name="T20" fmla="*/ 42 w 45"/>
                <a:gd name="T21" fmla="*/ 33 h 69"/>
                <a:gd name="T22" fmla="*/ 44 w 45"/>
                <a:gd name="T23" fmla="*/ 38 h 69"/>
                <a:gd name="T24" fmla="*/ 45 w 45"/>
                <a:gd name="T25" fmla="*/ 45 h 69"/>
                <a:gd name="T26" fmla="*/ 44 w 45"/>
                <a:gd name="T27" fmla="*/ 50 h 69"/>
                <a:gd name="T28" fmla="*/ 42 w 45"/>
                <a:gd name="T29" fmla="*/ 56 h 69"/>
                <a:gd name="T30" fmla="*/ 40 w 45"/>
                <a:gd name="T31" fmla="*/ 61 h 69"/>
                <a:gd name="T32" fmla="*/ 36 w 45"/>
                <a:gd name="T33" fmla="*/ 65 h 69"/>
                <a:gd name="T34" fmla="*/ 32 w 45"/>
                <a:gd name="T35" fmla="*/ 68 h 69"/>
                <a:gd name="T36" fmla="*/ 28 w 45"/>
                <a:gd name="T37" fmla="*/ 69 h 69"/>
                <a:gd name="T38" fmla="*/ 22 w 45"/>
                <a:gd name="T39" fmla="*/ 69 h 69"/>
                <a:gd name="T40" fmla="*/ 16 w 45"/>
                <a:gd name="T41" fmla="*/ 69 h 69"/>
                <a:gd name="T42" fmla="*/ 10 w 45"/>
                <a:gd name="T43" fmla="*/ 66 h 69"/>
                <a:gd name="T44" fmla="*/ 6 w 45"/>
                <a:gd name="T45" fmla="*/ 64 h 69"/>
                <a:gd name="T46" fmla="*/ 4 w 45"/>
                <a:gd name="T47" fmla="*/ 60 h 69"/>
                <a:gd name="T48" fmla="*/ 1 w 45"/>
                <a:gd name="T49" fmla="*/ 56 h 69"/>
                <a:gd name="T50" fmla="*/ 0 w 45"/>
                <a:gd name="T51" fmla="*/ 50 h 69"/>
                <a:gd name="T52" fmla="*/ 9 w 45"/>
                <a:gd name="T53" fmla="*/ 49 h 69"/>
                <a:gd name="T54" fmla="*/ 10 w 45"/>
                <a:gd name="T55" fmla="*/ 54 h 69"/>
                <a:gd name="T56" fmla="*/ 13 w 45"/>
                <a:gd name="T57" fmla="*/ 58 h 69"/>
                <a:gd name="T58" fmla="*/ 17 w 45"/>
                <a:gd name="T59" fmla="*/ 61 h 69"/>
                <a:gd name="T60" fmla="*/ 22 w 45"/>
                <a:gd name="T61" fmla="*/ 61 h 69"/>
                <a:gd name="T62" fmla="*/ 26 w 45"/>
                <a:gd name="T63" fmla="*/ 61 h 69"/>
                <a:gd name="T64" fmla="*/ 29 w 45"/>
                <a:gd name="T65" fmla="*/ 60 h 69"/>
                <a:gd name="T66" fmla="*/ 32 w 45"/>
                <a:gd name="T67" fmla="*/ 57 h 69"/>
                <a:gd name="T68" fmla="*/ 34 w 45"/>
                <a:gd name="T69" fmla="*/ 53 h 69"/>
                <a:gd name="T70" fmla="*/ 36 w 45"/>
                <a:gd name="T71" fmla="*/ 49 h 69"/>
                <a:gd name="T72" fmla="*/ 36 w 45"/>
                <a:gd name="T73" fmla="*/ 45 h 69"/>
                <a:gd name="T74" fmla="*/ 36 w 45"/>
                <a:gd name="T75" fmla="*/ 41 h 69"/>
                <a:gd name="T76" fmla="*/ 34 w 45"/>
                <a:gd name="T77" fmla="*/ 37 h 69"/>
                <a:gd name="T78" fmla="*/ 33 w 45"/>
                <a:gd name="T79" fmla="*/ 34 h 69"/>
                <a:gd name="T80" fmla="*/ 29 w 45"/>
                <a:gd name="T81" fmla="*/ 32 h 69"/>
                <a:gd name="T82" fmla="*/ 26 w 45"/>
                <a:gd name="T83" fmla="*/ 30 h 69"/>
                <a:gd name="T84" fmla="*/ 22 w 45"/>
                <a:gd name="T85" fmla="*/ 30 h 69"/>
                <a:gd name="T86" fmla="*/ 18 w 45"/>
                <a:gd name="T87" fmla="*/ 30 h 69"/>
                <a:gd name="T88" fmla="*/ 14 w 45"/>
                <a:gd name="T89" fmla="*/ 32 h 69"/>
                <a:gd name="T90" fmla="*/ 12 w 45"/>
                <a:gd name="T91" fmla="*/ 33 h 69"/>
                <a:gd name="T92" fmla="*/ 10 w 45"/>
                <a:gd name="T93" fmla="*/ 36 h 69"/>
                <a:gd name="T94" fmla="*/ 1 w 45"/>
                <a:gd name="T95" fmla="*/ 36 h 69"/>
                <a:gd name="T96" fmla="*/ 8 w 45"/>
                <a:gd name="T9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69">
                  <a:moveTo>
                    <a:pt x="8" y="0"/>
                  </a:moveTo>
                  <a:lnTo>
                    <a:pt x="41" y="0"/>
                  </a:lnTo>
                  <a:lnTo>
                    <a:pt x="41" y="9"/>
                  </a:lnTo>
                  <a:lnTo>
                    <a:pt x="16" y="9"/>
                  </a:lnTo>
                  <a:lnTo>
                    <a:pt x="12" y="26"/>
                  </a:lnTo>
                  <a:lnTo>
                    <a:pt x="18" y="24"/>
                  </a:lnTo>
                  <a:lnTo>
                    <a:pt x="24" y="22"/>
                  </a:lnTo>
                  <a:lnTo>
                    <a:pt x="30" y="22"/>
                  </a:lnTo>
                  <a:lnTo>
                    <a:pt x="34" y="25"/>
                  </a:lnTo>
                  <a:lnTo>
                    <a:pt x="38" y="28"/>
                  </a:lnTo>
                  <a:lnTo>
                    <a:pt x="42" y="33"/>
                  </a:lnTo>
                  <a:lnTo>
                    <a:pt x="44" y="38"/>
                  </a:lnTo>
                  <a:lnTo>
                    <a:pt x="45" y="45"/>
                  </a:lnTo>
                  <a:lnTo>
                    <a:pt x="44" y="50"/>
                  </a:lnTo>
                  <a:lnTo>
                    <a:pt x="42" y="56"/>
                  </a:lnTo>
                  <a:lnTo>
                    <a:pt x="40" y="61"/>
                  </a:lnTo>
                  <a:lnTo>
                    <a:pt x="36" y="65"/>
                  </a:lnTo>
                  <a:lnTo>
                    <a:pt x="32" y="68"/>
                  </a:lnTo>
                  <a:lnTo>
                    <a:pt x="28" y="69"/>
                  </a:lnTo>
                  <a:lnTo>
                    <a:pt x="22" y="69"/>
                  </a:lnTo>
                  <a:lnTo>
                    <a:pt x="16" y="69"/>
                  </a:lnTo>
                  <a:lnTo>
                    <a:pt x="10" y="66"/>
                  </a:lnTo>
                  <a:lnTo>
                    <a:pt x="6" y="64"/>
                  </a:lnTo>
                  <a:lnTo>
                    <a:pt x="4" y="60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9" y="49"/>
                  </a:lnTo>
                  <a:lnTo>
                    <a:pt x="10" y="54"/>
                  </a:lnTo>
                  <a:lnTo>
                    <a:pt x="13" y="58"/>
                  </a:lnTo>
                  <a:lnTo>
                    <a:pt x="17" y="61"/>
                  </a:lnTo>
                  <a:lnTo>
                    <a:pt x="22" y="61"/>
                  </a:lnTo>
                  <a:lnTo>
                    <a:pt x="26" y="61"/>
                  </a:lnTo>
                  <a:lnTo>
                    <a:pt x="29" y="60"/>
                  </a:lnTo>
                  <a:lnTo>
                    <a:pt x="32" y="57"/>
                  </a:lnTo>
                  <a:lnTo>
                    <a:pt x="34" y="53"/>
                  </a:lnTo>
                  <a:lnTo>
                    <a:pt x="36" y="49"/>
                  </a:lnTo>
                  <a:lnTo>
                    <a:pt x="36" y="45"/>
                  </a:lnTo>
                  <a:lnTo>
                    <a:pt x="36" y="41"/>
                  </a:lnTo>
                  <a:lnTo>
                    <a:pt x="34" y="37"/>
                  </a:lnTo>
                  <a:lnTo>
                    <a:pt x="33" y="34"/>
                  </a:lnTo>
                  <a:lnTo>
                    <a:pt x="29" y="32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4" y="32"/>
                  </a:lnTo>
                  <a:lnTo>
                    <a:pt x="12" y="33"/>
                  </a:lnTo>
                  <a:lnTo>
                    <a:pt x="10" y="36"/>
                  </a:lnTo>
                  <a:lnTo>
                    <a:pt x="1" y="3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7" name="Freeform 394"/>
            <p:cNvSpPr>
              <a:spLocks/>
            </p:cNvSpPr>
            <p:nvPr/>
          </p:nvSpPr>
          <p:spPr bwMode="auto">
            <a:xfrm>
              <a:off x="4430" y="2746"/>
              <a:ext cx="8" cy="22"/>
            </a:xfrm>
            <a:custGeom>
              <a:avLst/>
              <a:gdLst>
                <a:gd name="T0" fmla="*/ 0 w 8"/>
                <a:gd name="T1" fmla="*/ 0 h 22"/>
                <a:gd name="T2" fmla="*/ 8 w 8"/>
                <a:gd name="T3" fmla="*/ 0 h 22"/>
                <a:gd name="T4" fmla="*/ 8 w 8"/>
                <a:gd name="T5" fmla="*/ 8 h 22"/>
                <a:gd name="T6" fmla="*/ 8 w 8"/>
                <a:gd name="T7" fmla="*/ 13 h 22"/>
                <a:gd name="T8" fmla="*/ 7 w 8"/>
                <a:gd name="T9" fmla="*/ 17 h 22"/>
                <a:gd name="T10" fmla="*/ 6 w 8"/>
                <a:gd name="T11" fmla="*/ 20 h 22"/>
                <a:gd name="T12" fmla="*/ 2 w 8"/>
                <a:gd name="T13" fmla="*/ 22 h 22"/>
                <a:gd name="T14" fmla="*/ 0 w 8"/>
                <a:gd name="T15" fmla="*/ 20 h 22"/>
                <a:gd name="T16" fmla="*/ 2 w 8"/>
                <a:gd name="T17" fmla="*/ 17 h 22"/>
                <a:gd name="T18" fmla="*/ 3 w 8"/>
                <a:gd name="T19" fmla="*/ 16 h 22"/>
                <a:gd name="T20" fmla="*/ 4 w 8"/>
                <a:gd name="T21" fmla="*/ 12 h 22"/>
                <a:gd name="T22" fmla="*/ 4 w 8"/>
                <a:gd name="T23" fmla="*/ 8 h 22"/>
                <a:gd name="T24" fmla="*/ 0 w 8"/>
                <a:gd name="T25" fmla="*/ 8 h 22"/>
                <a:gd name="T26" fmla="*/ 0 w 8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22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6" y="20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8" name="Freeform 395"/>
            <p:cNvSpPr>
              <a:spLocks/>
            </p:cNvSpPr>
            <p:nvPr/>
          </p:nvSpPr>
          <p:spPr bwMode="auto">
            <a:xfrm>
              <a:off x="4477" y="2710"/>
              <a:ext cx="44" cy="45"/>
            </a:xfrm>
            <a:custGeom>
              <a:avLst/>
              <a:gdLst>
                <a:gd name="T0" fmla="*/ 11 w 44"/>
                <a:gd name="T1" fmla="*/ 0 h 45"/>
                <a:gd name="T2" fmla="*/ 12 w 44"/>
                <a:gd name="T3" fmla="*/ 0 h 45"/>
                <a:gd name="T4" fmla="*/ 15 w 44"/>
                <a:gd name="T5" fmla="*/ 4 h 45"/>
                <a:gd name="T6" fmla="*/ 16 w 44"/>
                <a:gd name="T7" fmla="*/ 9 h 45"/>
                <a:gd name="T8" fmla="*/ 25 w 44"/>
                <a:gd name="T9" fmla="*/ 34 h 45"/>
                <a:gd name="T10" fmla="*/ 35 w 44"/>
                <a:gd name="T11" fmla="*/ 20 h 45"/>
                <a:gd name="T12" fmla="*/ 36 w 44"/>
                <a:gd name="T13" fmla="*/ 16 h 45"/>
                <a:gd name="T14" fmla="*/ 37 w 44"/>
                <a:gd name="T15" fmla="*/ 12 h 45"/>
                <a:gd name="T16" fmla="*/ 36 w 44"/>
                <a:gd name="T17" fmla="*/ 10 h 45"/>
                <a:gd name="T18" fmla="*/ 36 w 44"/>
                <a:gd name="T19" fmla="*/ 9 h 45"/>
                <a:gd name="T20" fmla="*/ 36 w 44"/>
                <a:gd name="T21" fmla="*/ 6 h 45"/>
                <a:gd name="T22" fmla="*/ 36 w 44"/>
                <a:gd name="T23" fmla="*/ 4 h 45"/>
                <a:gd name="T24" fmla="*/ 36 w 44"/>
                <a:gd name="T25" fmla="*/ 2 h 45"/>
                <a:gd name="T26" fmla="*/ 37 w 44"/>
                <a:gd name="T27" fmla="*/ 1 h 45"/>
                <a:gd name="T28" fmla="*/ 39 w 44"/>
                <a:gd name="T29" fmla="*/ 0 h 45"/>
                <a:gd name="T30" fmla="*/ 40 w 44"/>
                <a:gd name="T31" fmla="*/ 0 h 45"/>
                <a:gd name="T32" fmla="*/ 41 w 44"/>
                <a:gd name="T33" fmla="*/ 0 h 45"/>
                <a:gd name="T34" fmla="*/ 44 w 44"/>
                <a:gd name="T35" fmla="*/ 1 h 45"/>
                <a:gd name="T36" fmla="*/ 44 w 44"/>
                <a:gd name="T37" fmla="*/ 2 h 45"/>
                <a:gd name="T38" fmla="*/ 44 w 44"/>
                <a:gd name="T39" fmla="*/ 4 h 45"/>
                <a:gd name="T40" fmla="*/ 44 w 44"/>
                <a:gd name="T41" fmla="*/ 8 h 45"/>
                <a:gd name="T42" fmla="*/ 43 w 44"/>
                <a:gd name="T43" fmla="*/ 10 h 45"/>
                <a:gd name="T44" fmla="*/ 41 w 44"/>
                <a:gd name="T45" fmla="*/ 14 h 45"/>
                <a:gd name="T46" fmla="*/ 33 w 44"/>
                <a:gd name="T47" fmla="*/ 28 h 45"/>
                <a:gd name="T48" fmla="*/ 23 w 44"/>
                <a:gd name="T49" fmla="*/ 45 h 45"/>
                <a:gd name="T50" fmla="*/ 21 w 44"/>
                <a:gd name="T51" fmla="*/ 45 h 45"/>
                <a:gd name="T52" fmla="*/ 9 w 44"/>
                <a:gd name="T53" fmla="*/ 14 h 45"/>
                <a:gd name="T54" fmla="*/ 8 w 44"/>
                <a:gd name="T55" fmla="*/ 10 h 45"/>
                <a:gd name="T56" fmla="*/ 7 w 44"/>
                <a:gd name="T57" fmla="*/ 8 h 45"/>
                <a:gd name="T58" fmla="*/ 7 w 44"/>
                <a:gd name="T59" fmla="*/ 6 h 45"/>
                <a:gd name="T60" fmla="*/ 4 w 44"/>
                <a:gd name="T61" fmla="*/ 5 h 45"/>
                <a:gd name="T62" fmla="*/ 3 w 44"/>
                <a:gd name="T63" fmla="*/ 4 h 45"/>
                <a:gd name="T64" fmla="*/ 0 w 44"/>
                <a:gd name="T65" fmla="*/ 4 h 45"/>
                <a:gd name="T66" fmla="*/ 0 w 44"/>
                <a:gd name="T67" fmla="*/ 2 h 45"/>
                <a:gd name="T68" fmla="*/ 11 w 44"/>
                <a:gd name="T6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45">
                  <a:moveTo>
                    <a:pt x="11" y="0"/>
                  </a:moveTo>
                  <a:lnTo>
                    <a:pt x="12" y="0"/>
                  </a:lnTo>
                  <a:lnTo>
                    <a:pt x="15" y="4"/>
                  </a:lnTo>
                  <a:lnTo>
                    <a:pt x="16" y="9"/>
                  </a:lnTo>
                  <a:lnTo>
                    <a:pt x="25" y="34"/>
                  </a:lnTo>
                  <a:lnTo>
                    <a:pt x="35" y="20"/>
                  </a:lnTo>
                  <a:lnTo>
                    <a:pt x="36" y="16"/>
                  </a:lnTo>
                  <a:lnTo>
                    <a:pt x="37" y="12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3" y="10"/>
                  </a:lnTo>
                  <a:lnTo>
                    <a:pt x="41" y="14"/>
                  </a:lnTo>
                  <a:lnTo>
                    <a:pt x="33" y="28"/>
                  </a:lnTo>
                  <a:lnTo>
                    <a:pt x="23" y="45"/>
                  </a:lnTo>
                  <a:lnTo>
                    <a:pt x="21" y="45"/>
                  </a:lnTo>
                  <a:lnTo>
                    <a:pt x="9" y="14"/>
                  </a:lnTo>
                  <a:lnTo>
                    <a:pt x="8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9" name="Freeform 396"/>
            <p:cNvSpPr>
              <a:spLocks noEditPoints="1"/>
            </p:cNvSpPr>
            <p:nvPr/>
          </p:nvSpPr>
          <p:spPr bwMode="auto">
            <a:xfrm>
              <a:off x="4557" y="2706"/>
              <a:ext cx="45" cy="28"/>
            </a:xfrm>
            <a:custGeom>
              <a:avLst/>
              <a:gdLst>
                <a:gd name="T0" fmla="*/ 0 w 45"/>
                <a:gd name="T1" fmla="*/ 20 h 28"/>
                <a:gd name="T2" fmla="*/ 45 w 45"/>
                <a:gd name="T3" fmla="*/ 20 h 28"/>
                <a:gd name="T4" fmla="*/ 45 w 45"/>
                <a:gd name="T5" fmla="*/ 28 h 28"/>
                <a:gd name="T6" fmla="*/ 0 w 45"/>
                <a:gd name="T7" fmla="*/ 28 h 28"/>
                <a:gd name="T8" fmla="*/ 0 w 45"/>
                <a:gd name="T9" fmla="*/ 20 h 28"/>
                <a:gd name="T10" fmla="*/ 0 w 45"/>
                <a:gd name="T11" fmla="*/ 0 h 28"/>
                <a:gd name="T12" fmla="*/ 45 w 45"/>
                <a:gd name="T13" fmla="*/ 0 h 28"/>
                <a:gd name="T14" fmla="*/ 45 w 45"/>
                <a:gd name="T15" fmla="*/ 8 h 28"/>
                <a:gd name="T16" fmla="*/ 0 w 45"/>
                <a:gd name="T17" fmla="*/ 8 h 28"/>
                <a:gd name="T18" fmla="*/ 0 w 45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8">
                  <a:moveTo>
                    <a:pt x="0" y="20"/>
                  </a:moveTo>
                  <a:lnTo>
                    <a:pt x="45" y="20"/>
                  </a:lnTo>
                  <a:lnTo>
                    <a:pt x="45" y="28"/>
                  </a:lnTo>
                  <a:lnTo>
                    <a:pt x="0" y="28"/>
                  </a:lnTo>
                  <a:lnTo>
                    <a:pt x="0" y="20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45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10" name="Freeform 397"/>
            <p:cNvSpPr>
              <a:spLocks noEditPoints="1"/>
            </p:cNvSpPr>
            <p:nvPr/>
          </p:nvSpPr>
          <p:spPr bwMode="auto">
            <a:xfrm>
              <a:off x="4638" y="2686"/>
              <a:ext cx="45" cy="69"/>
            </a:xfrm>
            <a:custGeom>
              <a:avLst/>
              <a:gdLst>
                <a:gd name="T0" fmla="*/ 23 w 45"/>
                <a:gd name="T1" fmla="*/ 8 h 69"/>
                <a:gd name="T2" fmla="*/ 20 w 45"/>
                <a:gd name="T3" fmla="*/ 8 h 69"/>
                <a:gd name="T4" fmla="*/ 16 w 45"/>
                <a:gd name="T5" fmla="*/ 9 h 69"/>
                <a:gd name="T6" fmla="*/ 13 w 45"/>
                <a:gd name="T7" fmla="*/ 12 h 69"/>
                <a:gd name="T8" fmla="*/ 11 w 45"/>
                <a:gd name="T9" fmla="*/ 21 h 69"/>
                <a:gd name="T10" fmla="*/ 9 w 45"/>
                <a:gd name="T11" fmla="*/ 34 h 69"/>
                <a:gd name="T12" fmla="*/ 11 w 45"/>
                <a:gd name="T13" fmla="*/ 48 h 69"/>
                <a:gd name="T14" fmla="*/ 13 w 45"/>
                <a:gd name="T15" fmla="*/ 56 h 69"/>
                <a:gd name="T16" fmla="*/ 16 w 45"/>
                <a:gd name="T17" fmla="*/ 58 h 69"/>
                <a:gd name="T18" fmla="*/ 20 w 45"/>
                <a:gd name="T19" fmla="*/ 61 h 69"/>
                <a:gd name="T20" fmla="*/ 23 w 45"/>
                <a:gd name="T21" fmla="*/ 61 h 69"/>
                <a:gd name="T22" fmla="*/ 27 w 45"/>
                <a:gd name="T23" fmla="*/ 61 h 69"/>
                <a:gd name="T24" fmla="*/ 29 w 45"/>
                <a:gd name="T25" fmla="*/ 58 h 69"/>
                <a:gd name="T26" fmla="*/ 32 w 45"/>
                <a:gd name="T27" fmla="*/ 56 h 69"/>
                <a:gd name="T28" fmla="*/ 36 w 45"/>
                <a:gd name="T29" fmla="*/ 48 h 69"/>
                <a:gd name="T30" fmla="*/ 36 w 45"/>
                <a:gd name="T31" fmla="*/ 34 h 69"/>
                <a:gd name="T32" fmla="*/ 36 w 45"/>
                <a:gd name="T33" fmla="*/ 21 h 69"/>
                <a:gd name="T34" fmla="*/ 33 w 45"/>
                <a:gd name="T35" fmla="*/ 13 h 69"/>
                <a:gd name="T36" fmla="*/ 31 w 45"/>
                <a:gd name="T37" fmla="*/ 9 h 69"/>
                <a:gd name="T38" fmla="*/ 27 w 45"/>
                <a:gd name="T39" fmla="*/ 8 h 69"/>
                <a:gd name="T40" fmla="*/ 23 w 45"/>
                <a:gd name="T41" fmla="*/ 8 h 69"/>
                <a:gd name="T42" fmla="*/ 23 w 45"/>
                <a:gd name="T43" fmla="*/ 0 h 69"/>
                <a:gd name="T44" fmla="*/ 28 w 45"/>
                <a:gd name="T45" fmla="*/ 0 h 69"/>
                <a:gd name="T46" fmla="*/ 33 w 45"/>
                <a:gd name="T47" fmla="*/ 1 h 69"/>
                <a:gd name="T48" fmla="*/ 37 w 45"/>
                <a:gd name="T49" fmla="*/ 4 h 69"/>
                <a:gd name="T50" fmla="*/ 40 w 45"/>
                <a:gd name="T51" fmla="*/ 8 h 69"/>
                <a:gd name="T52" fmla="*/ 43 w 45"/>
                <a:gd name="T53" fmla="*/ 12 h 69"/>
                <a:gd name="T54" fmla="*/ 44 w 45"/>
                <a:gd name="T55" fmla="*/ 18 h 69"/>
                <a:gd name="T56" fmla="*/ 45 w 45"/>
                <a:gd name="T57" fmla="*/ 22 h 69"/>
                <a:gd name="T58" fmla="*/ 45 w 45"/>
                <a:gd name="T59" fmla="*/ 28 h 69"/>
                <a:gd name="T60" fmla="*/ 45 w 45"/>
                <a:gd name="T61" fmla="*/ 34 h 69"/>
                <a:gd name="T62" fmla="*/ 45 w 45"/>
                <a:gd name="T63" fmla="*/ 41 h 69"/>
                <a:gd name="T64" fmla="*/ 44 w 45"/>
                <a:gd name="T65" fmla="*/ 48 h 69"/>
                <a:gd name="T66" fmla="*/ 43 w 45"/>
                <a:gd name="T67" fmla="*/ 54 h 69"/>
                <a:gd name="T68" fmla="*/ 41 w 45"/>
                <a:gd name="T69" fmla="*/ 58 h 69"/>
                <a:gd name="T70" fmla="*/ 39 w 45"/>
                <a:gd name="T71" fmla="*/ 62 h 69"/>
                <a:gd name="T72" fmla="*/ 36 w 45"/>
                <a:gd name="T73" fmla="*/ 65 h 69"/>
                <a:gd name="T74" fmla="*/ 32 w 45"/>
                <a:gd name="T75" fmla="*/ 68 h 69"/>
                <a:gd name="T76" fmla="*/ 28 w 45"/>
                <a:gd name="T77" fmla="*/ 69 h 69"/>
                <a:gd name="T78" fmla="*/ 23 w 45"/>
                <a:gd name="T79" fmla="*/ 69 h 69"/>
                <a:gd name="T80" fmla="*/ 17 w 45"/>
                <a:gd name="T81" fmla="*/ 69 h 69"/>
                <a:gd name="T82" fmla="*/ 12 w 45"/>
                <a:gd name="T83" fmla="*/ 66 h 69"/>
                <a:gd name="T84" fmla="*/ 7 w 45"/>
                <a:gd name="T85" fmla="*/ 62 h 69"/>
                <a:gd name="T86" fmla="*/ 3 w 45"/>
                <a:gd name="T87" fmla="*/ 50 h 69"/>
                <a:gd name="T88" fmla="*/ 0 w 45"/>
                <a:gd name="T89" fmla="*/ 34 h 69"/>
                <a:gd name="T90" fmla="*/ 1 w 45"/>
                <a:gd name="T91" fmla="*/ 26 h 69"/>
                <a:gd name="T92" fmla="*/ 1 w 45"/>
                <a:gd name="T93" fmla="*/ 20 h 69"/>
                <a:gd name="T94" fmla="*/ 3 w 45"/>
                <a:gd name="T95" fmla="*/ 14 h 69"/>
                <a:gd name="T96" fmla="*/ 5 w 45"/>
                <a:gd name="T97" fmla="*/ 9 h 69"/>
                <a:gd name="T98" fmla="*/ 8 w 45"/>
                <a:gd name="T99" fmla="*/ 6 h 69"/>
                <a:gd name="T100" fmla="*/ 11 w 45"/>
                <a:gd name="T101" fmla="*/ 2 h 69"/>
                <a:gd name="T102" fmla="*/ 15 w 45"/>
                <a:gd name="T103" fmla="*/ 1 h 69"/>
                <a:gd name="T104" fmla="*/ 19 w 45"/>
                <a:gd name="T105" fmla="*/ 0 h 69"/>
                <a:gd name="T106" fmla="*/ 23 w 45"/>
                <a:gd name="T10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" h="69">
                  <a:moveTo>
                    <a:pt x="23" y="8"/>
                  </a:moveTo>
                  <a:lnTo>
                    <a:pt x="20" y="8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21"/>
                  </a:lnTo>
                  <a:lnTo>
                    <a:pt x="9" y="34"/>
                  </a:lnTo>
                  <a:lnTo>
                    <a:pt x="11" y="48"/>
                  </a:lnTo>
                  <a:lnTo>
                    <a:pt x="13" y="56"/>
                  </a:lnTo>
                  <a:lnTo>
                    <a:pt x="16" y="58"/>
                  </a:lnTo>
                  <a:lnTo>
                    <a:pt x="20" y="61"/>
                  </a:lnTo>
                  <a:lnTo>
                    <a:pt x="23" y="61"/>
                  </a:lnTo>
                  <a:lnTo>
                    <a:pt x="27" y="61"/>
                  </a:lnTo>
                  <a:lnTo>
                    <a:pt x="29" y="58"/>
                  </a:lnTo>
                  <a:lnTo>
                    <a:pt x="32" y="56"/>
                  </a:lnTo>
                  <a:lnTo>
                    <a:pt x="36" y="48"/>
                  </a:lnTo>
                  <a:lnTo>
                    <a:pt x="36" y="34"/>
                  </a:lnTo>
                  <a:lnTo>
                    <a:pt x="36" y="21"/>
                  </a:lnTo>
                  <a:lnTo>
                    <a:pt x="33" y="13"/>
                  </a:lnTo>
                  <a:lnTo>
                    <a:pt x="31" y="9"/>
                  </a:lnTo>
                  <a:lnTo>
                    <a:pt x="27" y="8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3" y="1"/>
                  </a:lnTo>
                  <a:lnTo>
                    <a:pt x="37" y="4"/>
                  </a:lnTo>
                  <a:lnTo>
                    <a:pt x="40" y="8"/>
                  </a:lnTo>
                  <a:lnTo>
                    <a:pt x="43" y="12"/>
                  </a:lnTo>
                  <a:lnTo>
                    <a:pt x="44" y="18"/>
                  </a:lnTo>
                  <a:lnTo>
                    <a:pt x="45" y="22"/>
                  </a:lnTo>
                  <a:lnTo>
                    <a:pt x="45" y="28"/>
                  </a:lnTo>
                  <a:lnTo>
                    <a:pt x="45" y="34"/>
                  </a:lnTo>
                  <a:lnTo>
                    <a:pt x="45" y="41"/>
                  </a:lnTo>
                  <a:lnTo>
                    <a:pt x="44" y="48"/>
                  </a:lnTo>
                  <a:lnTo>
                    <a:pt x="43" y="54"/>
                  </a:lnTo>
                  <a:lnTo>
                    <a:pt x="41" y="58"/>
                  </a:lnTo>
                  <a:lnTo>
                    <a:pt x="39" y="62"/>
                  </a:lnTo>
                  <a:lnTo>
                    <a:pt x="36" y="65"/>
                  </a:lnTo>
                  <a:lnTo>
                    <a:pt x="32" y="68"/>
                  </a:lnTo>
                  <a:lnTo>
                    <a:pt x="28" y="69"/>
                  </a:lnTo>
                  <a:lnTo>
                    <a:pt x="23" y="69"/>
                  </a:lnTo>
                  <a:lnTo>
                    <a:pt x="17" y="69"/>
                  </a:lnTo>
                  <a:lnTo>
                    <a:pt x="12" y="66"/>
                  </a:lnTo>
                  <a:lnTo>
                    <a:pt x="7" y="62"/>
                  </a:lnTo>
                  <a:lnTo>
                    <a:pt x="3" y="50"/>
                  </a:lnTo>
                  <a:lnTo>
                    <a:pt x="0" y="34"/>
                  </a:lnTo>
                  <a:lnTo>
                    <a:pt x="1" y="26"/>
                  </a:lnTo>
                  <a:lnTo>
                    <a:pt x="1" y="20"/>
                  </a:lnTo>
                  <a:lnTo>
                    <a:pt x="3" y="14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11" name="Rectangle 398"/>
            <p:cNvSpPr>
              <a:spLocks noChangeArrowheads="1"/>
            </p:cNvSpPr>
            <p:nvPr/>
          </p:nvSpPr>
          <p:spPr bwMode="auto">
            <a:xfrm>
              <a:off x="4697" y="2746"/>
              <a:ext cx="9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12" name="Freeform 399"/>
            <p:cNvSpPr>
              <a:spLocks noEditPoints="1"/>
            </p:cNvSpPr>
            <p:nvPr/>
          </p:nvSpPr>
          <p:spPr bwMode="auto">
            <a:xfrm>
              <a:off x="4718" y="2686"/>
              <a:ext cx="45" cy="69"/>
            </a:xfrm>
            <a:custGeom>
              <a:avLst/>
              <a:gdLst>
                <a:gd name="T0" fmla="*/ 22 w 45"/>
                <a:gd name="T1" fmla="*/ 8 h 69"/>
                <a:gd name="T2" fmla="*/ 20 w 45"/>
                <a:gd name="T3" fmla="*/ 8 h 69"/>
                <a:gd name="T4" fmla="*/ 16 w 45"/>
                <a:gd name="T5" fmla="*/ 9 h 69"/>
                <a:gd name="T6" fmla="*/ 13 w 45"/>
                <a:gd name="T7" fmla="*/ 12 h 69"/>
                <a:gd name="T8" fmla="*/ 11 w 45"/>
                <a:gd name="T9" fmla="*/ 21 h 69"/>
                <a:gd name="T10" fmla="*/ 9 w 45"/>
                <a:gd name="T11" fmla="*/ 34 h 69"/>
                <a:gd name="T12" fmla="*/ 11 w 45"/>
                <a:gd name="T13" fmla="*/ 48 h 69"/>
                <a:gd name="T14" fmla="*/ 13 w 45"/>
                <a:gd name="T15" fmla="*/ 56 h 69"/>
                <a:gd name="T16" fmla="*/ 16 w 45"/>
                <a:gd name="T17" fmla="*/ 58 h 69"/>
                <a:gd name="T18" fmla="*/ 20 w 45"/>
                <a:gd name="T19" fmla="*/ 61 h 69"/>
                <a:gd name="T20" fmla="*/ 22 w 45"/>
                <a:gd name="T21" fmla="*/ 61 h 69"/>
                <a:gd name="T22" fmla="*/ 26 w 45"/>
                <a:gd name="T23" fmla="*/ 61 h 69"/>
                <a:gd name="T24" fmla="*/ 29 w 45"/>
                <a:gd name="T25" fmla="*/ 58 h 69"/>
                <a:gd name="T26" fmla="*/ 33 w 45"/>
                <a:gd name="T27" fmla="*/ 56 h 69"/>
                <a:gd name="T28" fmla="*/ 36 w 45"/>
                <a:gd name="T29" fmla="*/ 48 h 69"/>
                <a:gd name="T30" fmla="*/ 37 w 45"/>
                <a:gd name="T31" fmla="*/ 34 h 69"/>
                <a:gd name="T32" fmla="*/ 36 w 45"/>
                <a:gd name="T33" fmla="*/ 21 h 69"/>
                <a:gd name="T34" fmla="*/ 33 w 45"/>
                <a:gd name="T35" fmla="*/ 13 h 69"/>
                <a:gd name="T36" fmla="*/ 30 w 45"/>
                <a:gd name="T37" fmla="*/ 9 h 69"/>
                <a:gd name="T38" fmla="*/ 26 w 45"/>
                <a:gd name="T39" fmla="*/ 8 h 69"/>
                <a:gd name="T40" fmla="*/ 22 w 45"/>
                <a:gd name="T41" fmla="*/ 8 h 69"/>
                <a:gd name="T42" fmla="*/ 22 w 45"/>
                <a:gd name="T43" fmla="*/ 0 h 69"/>
                <a:gd name="T44" fmla="*/ 28 w 45"/>
                <a:gd name="T45" fmla="*/ 0 h 69"/>
                <a:gd name="T46" fmla="*/ 33 w 45"/>
                <a:gd name="T47" fmla="*/ 1 h 69"/>
                <a:gd name="T48" fmla="*/ 37 w 45"/>
                <a:gd name="T49" fmla="*/ 4 h 69"/>
                <a:gd name="T50" fmla="*/ 40 w 45"/>
                <a:gd name="T51" fmla="*/ 8 h 69"/>
                <a:gd name="T52" fmla="*/ 42 w 45"/>
                <a:gd name="T53" fmla="*/ 12 h 69"/>
                <a:gd name="T54" fmla="*/ 44 w 45"/>
                <a:gd name="T55" fmla="*/ 18 h 69"/>
                <a:gd name="T56" fmla="*/ 45 w 45"/>
                <a:gd name="T57" fmla="*/ 22 h 69"/>
                <a:gd name="T58" fmla="*/ 45 w 45"/>
                <a:gd name="T59" fmla="*/ 28 h 69"/>
                <a:gd name="T60" fmla="*/ 45 w 45"/>
                <a:gd name="T61" fmla="*/ 34 h 69"/>
                <a:gd name="T62" fmla="*/ 45 w 45"/>
                <a:gd name="T63" fmla="*/ 41 h 69"/>
                <a:gd name="T64" fmla="*/ 44 w 45"/>
                <a:gd name="T65" fmla="*/ 48 h 69"/>
                <a:gd name="T66" fmla="*/ 42 w 45"/>
                <a:gd name="T67" fmla="*/ 54 h 69"/>
                <a:gd name="T68" fmla="*/ 41 w 45"/>
                <a:gd name="T69" fmla="*/ 58 h 69"/>
                <a:gd name="T70" fmla="*/ 38 w 45"/>
                <a:gd name="T71" fmla="*/ 62 h 69"/>
                <a:gd name="T72" fmla="*/ 36 w 45"/>
                <a:gd name="T73" fmla="*/ 65 h 69"/>
                <a:gd name="T74" fmla="*/ 32 w 45"/>
                <a:gd name="T75" fmla="*/ 68 h 69"/>
                <a:gd name="T76" fmla="*/ 28 w 45"/>
                <a:gd name="T77" fmla="*/ 69 h 69"/>
                <a:gd name="T78" fmla="*/ 22 w 45"/>
                <a:gd name="T79" fmla="*/ 69 h 69"/>
                <a:gd name="T80" fmla="*/ 17 w 45"/>
                <a:gd name="T81" fmla="*/ 69 h 69"/>
                <a:gd name="T82" fmla="*/ 12 w 45"/>
                <a:gd name="T83" fmla="*/ 66 h 69"/>
                <a:gd name="T84" fmla="*/ 8 w 45"/>
                <a:gd name="T85" fmla="*/ 62 h 69"/>
                <a:gd name="T86" fmla="*/ 3 w 45"/>
                <a:gd name="T87" fmla="*/ 50 h 69"/>
                <a:gd name="T88" fmla="*/ 0 w 45"/>
                <a:gd name="T89" fmla="*/ 34 h 69"/>
                <a:gd name="T90" fmla="*/ 1 w 45"/>
                <a:gd name="T91" fmla="*/ 26 h 69"/>
                <a:gd name="T92" fmla="*/ 1 w 45"/>
                <a:gd name="T93" fmla="*/ 20 h 69"/>
                <a:gd name="T94" fmla="*/ 3 w 45"/>
                <a:gd name="T95" fmla="*/ 14 h 69"/>
                <a:gd name="T96" fmla="*/ 5 w 45"/>
                <a:gd name="T97" fmla="*/ 9 h 69"/>
                <a:gd name="T98" fmla="*/ 8 w 45"/>
                <a:gd name="T99" fmla="*/ 6 h 69"/>
                <a:gd name="T100" fmla="*/ 11 w 45"/>
                <a:gd name="T101" fmla="*/ 2 h 69"/>
                <a:gd name="T102" fmla="*/ 15 w 45"/>
                <a:gd name="T103" fmla="*/ 1 h 69"/>
                <a:gd name="T104" fmla="*/ 19 w 45"/>
                <a:gd name="T105" fmla="*/ 0 h 69"/>
                <a:gd name="T106" fmla="*/ 22 w 45"/>
                <a:gd name="T10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" h="69">
                  <a:moveTo>
                    <a:pt x="22" y="8"/>
                  </a:moveTo>
                  <a:lnTo>
                    <a:pt x="20" y="8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21"/>
                  </a:lnTo>
                  <a:lnTo>
                    <a:pt x="9" y="34"/>
                  </a:lnTo>
                  <a:lnTo>
                    <a:pt x="11" y="48"/>
                  </a:lnTo>
                  <a:lnTo>
                    <a:pt x="13" y="56"/>
                  </a:lnTo>
                  <a:lnTo>
                    <a:pt x="16" y="58"/>
                  </a:lnTo>
                  <a:lnTo>
                    <a:pt x="20" y="61"/>
                  </a:lnTo>
                  <a:lnTo>
                    <a:pt x="22" y="61"/>
                  </a:lnTo>
                  <a:lnTo>
                    <a:pt x="26" y="61"/>
                  </a:lnTo>
                  <a:lnTo>
                    <a:pt x="29" y="58"/>
                  </a:lnTo>
                  <a:lnTo>
                    <a:pt x="33" y="56"/>
                  </a:lnTo>
                  <a:lnTo>
                    <a:pt x="36" y="48"/>
                  </a:lnTo>
                  <a:lnTo>
                    <a:pt x="37" y="34"/>
                  </a:lnTo>
                  <a:lnTo>
                    <a:pt x="36" y="21"/>
                  </a:lnTo>
                  <a:lnTo>
                    <a:pt x="33" y="13"/>
                  </a:lnTo>
                  <a:lnTo>
                    <a:pt x="30" y="9"/>
                  </a:lnTo>
                  <a:lnTo>
                    <a:pt x="26" y="8"/>
                  </a:lnTo>
                  <a:lnTo>
                    <a:pt x="22" y="8"/>
                  </a:lnTo>
                  <a:close/>
                  <a:moveTo>
                    <a:pt x="22" y="0"/>
                  </a:moveTo>
                  <a:lnTo>
                    <a:pt x="28" y="0"/>
                  </a:lnTo>
                  <a:lnTo>
                    <a:pt x="33" y="1"/>
                  </a:lnTo>
                  <a:lnTo>
                    <a:pt x="37" y="4"/>
                  </a:lnTo>
                  <a:lnTo>
                    <a:pt x="40" y="8"/>
                  </a:lnTo>
                  <a:lnTo>
                    <a:pt x="42" y="12"/>
                  </a:lnTo>
                  <a:lnTo>
                    <a:pt x="44" y="18"/>
                  </a:lnTo>
                  <a:lnTo>
                    <a:pt x="45" y="22"/>
                  </a:lnTo>
                  <a:lnTo>
                    <a:pt x="45" y="28"/>
                  </a:lnTo>
                  <a:lnTo>
                    <a:pt x="45" y="34"/>
                  </a:lnTo>
                  <a:lnTo>
                    <a:pt x="45" y="41"/>
                  </a:lnTo>
                  <a:lnTo>
                    <a:pt x="44" y="48"/>
                  </a:lnTo>
                  <a:lnTo>
                    <a:pt x="42" y="54"/>
                  </a:lnTo>
                  <a:lnTo>
                    <a:pt x="41" y="58"/>
                  </a:lnTo>
                  <a:lnTo>
                    <a:pt x="38" y="62"/>
                  </a:lnTo>
                  <a:lnTo>
                    <a:pt x="36" y="65"/>
                  </a:lnTo>
                  <a:lnTo>
                    <a:pt x="32" y="68"/>
                  </a:lnTo>
                  <a:lnTo>
                    <a:pt x="28" y="69"/>
                  </a:lnTo>
                  <a:lnTo>
                    <a:pt x="22" y="69"/>
                  </a:lnTo>
                  <a:lnTo>
                    <a:pt x="17" y="69"/>
                  </a:lnTo>
                  <a:lnTo>
                    <a:pt x="12" y="66"/>
                  </a:lnTo>
                  <a:lnTo>
                    <a:pt x="8" y="62"/>
                  </a:lnTo>
                  <a:lnTo>
                    <a:pt x="3" y="50"/>
                  </a:lnTo>
                  <a:lnTo>
                    <a:pt x="0" y="34"/>
                  </a:lnTo>
                  <a:lnTo>
                    <a:pt x="1" y="26"/>
                  </a:lnTo>
                  <a:lnTo>
                    <a:pt x="1" y="20"/>
                  </a:lnTo>
                  <a:lnTo>
                    <a:pt x="3" y="14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13" name="Freeform 400"/>
            <p:cNvSpPr>
              <a:spLocks/>
            </p:cNvSpPr>
            <p:nvPr/>
          </p:nvSpPr>
          <p:spPr bwMode="auto">
            <a:xfrm>
              <a:off x="4771" y="2686"/>
              <a:ext cx="45" cy="69"/>
            </a:xfrm>
            <a:custGeom>
              <a:avLst/>
              <a:gdLst>
                <a:gd name="T0" fmla="*/ 8 w 45"/>
                <a:gd name="T1" fmla="*/ 0 h 69"/>
                <a:gd name="T2" fmla="*/ 41 w 45"/>
                <a:gd name="T3" fmla="*/ 0 h 69"/>
                <a:gd name="T4" fmla="*/ 41 w 45"/>
                <a:gd name="T5" fmla="*/ 9 h 69"/>
                <a:gd name="T6" fmla="*/ 16 w 45"/>
                <a:gd name="T7" fmla="*/ 9 h 69"/>
                <a:gd name="T8" fmla="*/ 12 w 45"/>
                <a:gd name="T9" fmla="*/ 26 h 69"/>
                <a:gd name="T10" fmla="*/ 19 w 45"/>
                <a:gd name="T11" fmla="*/ 24 h 69"/>
                <a:gd name="T12" fmla="*/ 25 w 45"/>
                <a:gd name="T13" fmla="*/ 22 h 69"/>
                <a:gd name="T14" fmla="*/ 31 w 45"/>
                <a:gd name="T15" fmla="*/ 22 h 69"/>
                <a:gd name="T16" fmla="*/ 35 w 45"/>
                <a:gd name="T17" fmla="*/ 25 h 69"/>
                <a:gd name="T18" fmla="*/ 40 w 45"/>
                <a:gd name="T19" fmla="*/ 28 h 69"/>
                <a:gd name="T20" fmla="*/ 43 w 45"/>
                <a:gd name="T21" fmla="*/ 33 h 69"/>
                <a:gd name="T22" fmla="*/ 45 w 45"/>
                <a:gd name="T23" fmla="*/ 38 h 69"/>
                <a:gd name="T24" fmla="*/ 45 w 45"/>
                <a:gd name="T25" fmla="*/ 45 h 69"/>
                <a:gd name="T26" fmla="*/ 45 w 45"/>
                <a:gd name="T27" fmla="*/ 50 h 69"/>
                <a:gd name="T28" fmla="*/ 43 w 45"/>
                <a:gd name="T29" fmla="*/ 56 h 69"/>
                <a:gd name="T30" fmla="*/ 40 w 45"/>
                <a:gd name="T31" fmla="*/ 61 h 69"/>
                <a:gd name="T32" fmla="*/ 36 w 45"/>
                <a:gd name="T33" fmla="*/ 65 h 69"/>
                <a:gd name="T34" fmla="*/ 32 w 45"/>
                <a:gd name="T35" fmla="*/ 68 h 69"/>
                <a:gd name="T36" fmla="*/ 28 w 45"/>
                <a:gd name="T37" fmla="*/ 69 h 69"/>
                <a:gd name="T38" fmla="*/ 23 w 45"/>
                <a:gd name="T39" fmla="*/ 69 h 69"/>
                <a:gd name="T40" fmla="*/ 16 w 45"/>
                <a:gd name="T41" fmla="*/ 69 h 69"/>
                <a:gd name="T42" fmla="*/ 12 w 45"/>
                <a:gd name="T43" fmla="*/ 66 h 69"/>
                <a:gd name="T44" fmla="*/ 7 w 45"/>
                <a:gd name="T45" fmla="*/ 64 h 69"/>
                <a:gd name="T46" fmla="*/ 4 w 45"/>
                <a:gd name="T47" fmla="*/ 60 h 69"/>
                <a:gd name="T48" fmla="*/ 1 w 45"/>
                <a:gd name="T49" fmla="*/ 56 h 69"/>
                <a:gd name="T50" fmla="*/ 0 w 45"/>
                <a:gd name="T51" fmla="*/ 50 h 69"/>
                <a:gd name="T52" fmla="*/ 9 w 45"/>
                <a:gd name="T53" fmla="*/ 49 h 69"/>
                <a:gd name="T54" fmla="*/ 11 w 45"/>
                <a:gd name="T55" fmla="*/ 54 h 69"/>
                <a:gd name="T56" fmla="*/ 13 w 45"/>
                <a:gd name="T57" fmla="*/ 58 h 69"/>
                <a:gd name="T58" fmla="*/ 17 w 45"/>
                <a:gd name="T59" fmla="*/ 61 h 69"/>
                <a:gd name="T60" fmla="*/ 23 w 45"/>
                <a:gd name="T61" fmla="*/ 61 h 69"/>
                <a:gd name="T62" fmla="*/ 27 w 45"/>
                <a:gd name="T63" fmla="*/ 61 h 69"/>
                <a:gd name="T64" fmla="*/ 29 w 45"/>
                <a:gd name="T65" fmla="*/ 60 h 69"/>
                <a:gd name="T66" fmla="*/ 33 w 45"/>
                <a:gd name="T67" fmla="*/ 57 h 69"/>
                <a:gd name="T68" fmla="*/ 35 w 45"/>
                <a:gd name="T69" fmla="*/ 53 h 69"/>
                <a:gd name="T70" fmla="*/ 36 w 45"/>
                <a:gd name="T71" fmla="*/ 49 h 69"/>
                <a:gd name="T72" fmla="*/ 36 w 45"/>
                <a:gd name="T73" fmla="*/ 45 h 69"/>
                <a:gd name="T74" fmla="*/ 36 w 45"/>
                <a:gd name="T75" fmla="*/ 41 h 69"/>
                <a:gd name="T76" fmla="*/ 35 w 45"/>
                <a:gd name="T77" fmla="*/ 37 h 69"/>
                <a:gd name="T78" fmla="*/ 33 w 45"/>
                <a:gd name="T79" fmla="*/ 34 h 69"/>
                <a:gd name="T80" fmla="*/ 31 w 45"/>
                <a:gd name="T81" fmla="*/ 32 h 69"/>
                <a:gd name="T82" fmla="*/ 27 w 45"/>
                <a:gd name="T83" fmla="*/ 30 h 69"/>
                <a:gd name="T84" fmla="*/ 23 w 45"/>
                <a:gd name="T85" fmla="*/ 30 h 69"/>
                <a:gd name="T86" fmla="*/ 19 w 45"/>
                <a:gd name="T87" fmla="*/ 30 h 69"/>
                <a:gd name="T88" fmla="*/ 15 w 45"/>
                <a:gd name="T89" fmla="*/ 32 h 69"/>
                <a:gd name="T90" fmla="*/ 12 w 45"/>
                <a:gd name="T91" fmla="*/ 33 h 69"/>
                <a:gd name="T92" fmla="*/ 11 w 45"/>
                <a:gd name="T93" fmla="*/ 36 h 69"/>
                <a:gd name="T94" fmla="*/ 1 w 45"/>
                <a:gd name="T95" fmla="*/ 36 h 69"/>
                <a:gd name="T96" fmla="*/ 8 w 45"/>
                <a:gd name="T9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69">
                  <a:moveTo>
                    <a:pt x="8" y="0"/>
                  </a:moveTo>
                  <a:lnTo>
                    <a:pt x="41" y="0"/>
                  </a:lnTo>
                  <a:lnTo>
                    <a:pt x="41" y="9"/>
                  </a:lnTo>
                  <a:lnTo>
                    <a:pt x="16" y="9"/>
                  </a:lnTo>
                  <a:lnTo>
                    <a:pt x="12" y="26"/>
                  </a:lnTo>
                  <a:lnTo>
                    <a:pt x="19" y="24"/>
                  </a:lnTo>
                  <a:lnTo>
                    <a:pt x="25" y="22"/>
                  </a:lnTo>
                  <a:lnTo>
                    <a:pt x="31" y="22"/>
                  </a:lnTo>
                  <a:lnTo>
                    <a:pt x="35" y="25"/>
                  </a:lnTo>
                  <a:lnTo>
                    <a:pt x="40" y="28"/>
                  </a:lnTo>
                  <a:lnTo>
                    <a:pt x="43" y="33"/>
                  </a:lnTo>
                  <a:lnTo>
                    <a:pt x="45" y="38"/>
                  </a:lnTo>
                  <a:lnTo>
                    <a:pt x="45" y="45"/>
                  </a:lnTo>
                  <a:lnTo>
                    <a:pt x="45" y="50"/>
                  </a:lnTo>
                  <a:lnTo>
                    <a:pt x="43" y="56"/>
                  </a:lnTo>
                  <a:lnTo>
                    <a:pt x="40" y="61"/>
                  </a:lnTo>
                  <a:lnTo>
                    <a:pt x="36" y="65"/>
                  </a:lnTo>
                  <a:lnTo>
                    <a:pt x="32" y="68"/>
                  </a:lnTo>
                  <a:lnTo>
                    <a:pt x="28" y="69"/>
                  </a:lnTo>
                  <a:lnTo>
                    <a:pt x="23" y="69"/>
                  </a:lnTo>
                  <a:lnTo>
                    <a:pt x="16" y="69"/>
                  </a:lnTo>
                  <a:lnTo>
                    <a:pt x="12" y="66"/>
                  </a:lnTo>
                  <a:lnTo>
                    <a:pt x="7" y="64"/>
                  </a:lnTo>
                  <a:lnTo>
                    <a:pt x="4" y="60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9" y="49"/>
                  </a:lnTo>
                  <a:lnTo>
                    <a:pt x="11" y="54"/>
                  </a:lnTo>
                  <a:lnTo>
                    <a:pt x="13" y="58"/>
                  </a:lnTo>
                  <a:lnTo>
                    <a:pt x="17" y="61"/>
                  </a:lnTo>
                  <a:lnTo>
                    <a:pt x="23" y="61"/>
                  </a:lnTo>
                  <a:lnTo>
                    <a:pt x="27" y="61"/>
                  </a:lnTo>
                  <a:lnTo>
                    <a:pt x="29" y="60"/>
                  </a:lnTo>
                  <a:lnTo>
                    <a:pt x="33" y="57"/>
                  </a:lnTo>
                  <a:lnTo>
                    <a:pt x="35" y="53"/>
                  </a:lnTo>
                  <a:lnTo>
                    <a:pt x="36" y="49"/>
                  </a:lnTo>
                  <a:lnTo>
                    <a:pt x="36" y="45"/>
                  </a:lnTo>
                  <a:lnTo>
                    <a:pt x="36" y="41"/>
                  </a:lnTo>
                  <a:lnTo>
                    <a:pt x="35" y="37"/>
                  </a:lnTo>
                  <a:lnTo>
                    <a:pt x="33" y="34"/>
                  </a:lnTo>
                  <a:lnTo>
                    <a:pt x="31" y="32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5" y="32"/>
                  </a:lnTo>
                  <a:lnTo>
                    <a:pt x="12" y="33"/>
                  </a:lnTo>
                  <a:lnTo>
                    <a:pt x="11" y="36"/>
                  </a:lnTo>
                  <a:lnTo>
                    <a:pt x="1" y="3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14" name="Номер слайда 65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DDD3-F0C5-43EC-B1DD-DB8EC53AAC2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455712" y="55290"/>
                <a:ext cx="7848872" cy="1220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/>
                            </a:rPr>
                            <m:t>𝐮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u</m:t>
                          </m:r>
                          <m:r>
                            <a:rPr lang="en-US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v</m:t>
                          </m:r>
                        </m:e>
                      </m:d>
                      <m:r>
                        <a:rPr lang="ru-RU" b="1" i="1" smtClean="0">
                          <a:latin typeface="Cambria Math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u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𝜕𝜓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, 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v</m:t>
                      </m:r>
                      <m:r>
                        <a:rPr lang="en-US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𝜕𝜓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ru-RU" b="1" i="1" smtClean="0">
                          <a:latin typeface="Cambria Math"/>
                        </a:rPr>
                        <m:t>        </m:t>
                      </m:r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𝜓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𝜅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  <m:r>
                            <a:rPr lang="ru-RU">
                              <a:latin typeface="Cambria Math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Φ</m:t>
                          </m:r>
                        </m:e>
                      </m:d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   </m:t>
                      </m:r>
                      <m:r>
                        <a:rPr lang="en-US" i="1">
                          <a:latin typeface="Cambria Math"/>
                        </a:rPr>
                        <m:t>𝐾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12" y="55290"/>
                <a:ext cx="7848872" cy="122033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455712" y="1407691"/>
                <a:ext cx="8436768" cy="534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Криволинейная система координат:     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000" i="1" smtClean="0">
                        <a:latin typeface="Cambria Math"/>
                        <a:ea typeface="Cambria Math"/>
                      </a:rPr>
                      <m:t>𝝉</m:t>
                    </m:r>
                    <m:r>
                      <a:rPr lang="ru-RU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,   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𝝃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,    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𝜼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𝒉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</m:d>
                      </m:den>
                    </m:f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12" y="1407691"/>
                <a:ext cx="8436768" cy="53463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328432" y="2708920"/>
                <a:ext cx="4103431" cy="3857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𝑲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𝑲</m:t>
                      </m:r>
                      <m:d>
                        <m:d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𝑲</m:t>
                          </m:r>
                        </m:e>
                      </m:acc>
                      <m:d>
                        <m:d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𝒆𝒙𝒑</m:t>
                      </m:r>
                      <m:d>
                        <m:d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𝜶𝝃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𝝀𝝉</m:t>
                          </m:r>
                        </m:e>
                      </m:d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𝝆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𝝆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𝝆</m:t>
                          </m:r>
                        </m:e>
                      </m:acc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)∙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𝒆𝒙𝒑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𝒊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𝜶𝝃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𝝀𝝉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𝚽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𝚽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𝚽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𝒆𝒙𝒑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𝜶𝝃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𝝀𝝉</m:t>
                          </m:r>
                        </m:e>
                      </m:d>
                    </m:oMath>
                  </m:oMathPara>
                </a14:m>
                <a:endParaRPr lang="en-US" sz="2000" dirty="0" smtClean="0"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𝝍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𝝍</m:t>
                          </m:r>
                        </m:e>
                      </m:acc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)∙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𝒆𝒙𝒑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𝒊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𝜶𝝃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𝝀𝝉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𝐮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</a:rPr>
                        <m:t>𝐮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</m:acc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)∙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𝒆𝒙𝒑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𝒊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𝜶𝝃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𝝀𝝉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𝐯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𝐯</m:t>
                          </m:r>
                        </m:e>
                      </m:acc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)∙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𝒆𝒙𝒑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𝒊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𝜶𝝃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𝝀𝝉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𝒉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𝒉</m:t>
                          </m:r>
                        </m:e>
                      </m:acc>
                      <m:r>
                        <a:rPr lang="en-US" sz="20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𝒆𝒙𝒑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𝒊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𝜶𝝃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𝝀𝝉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𝝈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</m:acc>
                      <m:r>
                        <a:rPr lang="en-US" sz="20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𝒆𝒙𝒑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𝒊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𝜶𝝃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𝝀𝝉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432" y="2708920"/>
                <a:ext cx="4103431" cy="385714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0309" y="2204864"/>
            <a:ext cx="847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/>
              <a:t>На одномерное решение накладываются малые периодические возмущения</a:t>
            </a:r>
            <a:endParaRPr lang="ru-RU" b="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DDD3-F0C5-43EC-B1DD-DB8EC53AAC2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1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0" y="27578"/>
                <a:ext cx="9144000" cy="66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𝜆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𝜂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u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u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𝜓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∞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𝜂</m:t>
                          </m:r>
                        </m:den>
                      </m:f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𝜌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Φ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𝜂𝜌</m:t>
                      </m:r>
                      <m:r>
                        <a:rPr lang="en-US" i="1">
                          <a:latin typeface="Cambria Math"/>
                        </a:rPr>
                        <m:t>′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78"/>
                <a:ext cx="9144000" cy="66511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36512" y="764704"/>
                <a:ext cx="9144000" cy="66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𝜆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𝜂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u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u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𝜓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∞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𝜂</m:t>
                          </m:r>
                        </m:den>
                      </m:f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𝐾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Φ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𝜂</m:t>
                      </m:r>
                      <m:r>
                        <a:rPr lang="en-US" i="1">
                          <a:latin typeface="Cambria Math"/>
                        </a:rPr>
                        <m:t>𝐾</m:t>
                      </m:r>
                      <m:r>
                        <a:rPr lang="en-US" i="1">
                          <a:latin typeface="Cambria Math"/>
                        </a:rPr>
                        <m:t>′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" y="764704"/>
                <a:ext cx="9144000" cy="6651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2483768" y="1340768"/>
                <a:ext cx="3463063" cy="618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Φ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Φ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  <m:r>
                            <a:rPr lang="en-US" i="1">
                              <a:latin typeface="Cambria Math"/>
                            </a:rPr>
                            <m:t>𝜂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340768"/>
                <a:ext cx="3463063" cy="61875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684584" y="2060848"/>
                <a:ext cx="7919864" cy="953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𝜓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𝐼𝑉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𝜓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𝜓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−4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u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′′′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+2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u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𝜂</m:t>
                          </m:r>
                          <m:r>
                            <a:rPr lang="en-US" i="1">
                              <a:latin typeface="Cambria Math"/>
                            </a:rPr>
                            <m:t>+4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u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u</m:t>
                          </m:r>
                          <m:r>
                            <a:rPr lang="en-US" i="1">
                              <a:latin typeface="Cambria Math"/>
                            </a:rPr>
                            <m:t>𝜂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𝜅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acc>
                                <m:accPr>
                                  <m:chr m:val="̂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</m:d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∞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∞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84" y="2060848"/>
                <a:ext cx="7919864" cy="95385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36512" y="2970926"/>
                <a:ext cx="9107488" cy="384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𝜂</m:t>
                      </m:r>
                      <m:r>
                        <a:rPr lang="en-US" i="1" smtClean="0">
                          <a:latin typeface="Cambria Math"/>
                        </a:rPr>
                        <m:t>=0:  </m:t>
                      </m:r>
                      <m:r>
                        <a:rPr lang="en-US" i="1" smtClean="0">
                          <a:latin typeface="Cambria Math"/>
                        </a:rPr>
                        <m:t>𝜈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𝑞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𝜈𝜌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Φ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=0,  </m:t>
                      </m:r>
                      <m:r>
                        <a:rPr lang="en-US" i="1">
                          <a:latin typeface="Cambria Math"/>
                        </a:rPr>
                        <m:t>𝜈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𝑞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𝜈</m:t>
                      </m:r>
                      <m:r>
                        <a:rPr lang="en-US" i="1">
                          <a:latin typeface="Cambria Math"/>
                        </a:rPr>
                        <m:t>𝐾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Φ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=0, 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Φ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=0, 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𝜓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=0, 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𝜓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u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=0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" y="2970926"/>
                <a:ext cx="9107488" cy="38414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Прямоугольник 10"/>
              <p:cNvSpPr/>
              <p:nvPr/>
            </p:nvSpPr>
            <p:spPr>
              <a:xfrm>
                <a:off x="36512" y="3573016"/>
                <a:ext cx="4092466" cy="384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𝜂</m:t>
                      </m:r>
                      <m:r>
                        <a:rPr lang="en-US" i="1" smtClean="0">
                          <a:latin typeface="Cambria Math"/>
                        </a:rPr>
                        <m:t>=1:  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′+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𝜌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∞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Φ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′)=0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" y="3573016"/>
                <a:ext cx="4092466" cy="384144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Прямоугольник 11"/>
              <p:cNvSpPr/>
              <p:nvPr/>
            </p:nvSpPr>
            <p:spPr>
              <a:xfrm>
                <a:off x="4572000" y="3573016"/>
                <a:ext cx="3368551" cy="384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′+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𝐾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∞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Φ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′)=0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73016"/>
                <a:ext cx="3368551" cy="38414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Прямоугольник 12"/>
              <p:cNvSpPr/>
              <p:nvPr/>
            </p:nvSpPr>
            <p:spPr>
              <a:xfrm>
                <a:off x="0" y="4293096"/>
                <a:ext cx="5580112" cy="406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𝜈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∞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𝛿</m:t>
                              </m:r>
                            </m:e>
                          </m:d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𝛼𝛿</m:t>
                          </m:r>
                          <m:func>
                            <m:func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  <m:acc>
                                <m:accPr>
                                  <m:chr m:val="̂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</m:acc>
                            </m:e>
                          </m:func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𝜎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93096"/>
                <a:ext cx="5580112" cy="406393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r="-1093" b="-74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5580112" y="4327079"/>
                <a:ext cx="3496663" cy="384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𝜆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  <m:r>
                        <m:rPr>
                          <m:nor/>
                        </m:rPr>
                        <a:rPr lang="en-US" b="0"/>
                        <m:t>u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𝛼𝜎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𝜓</m:t>
                              </m:r>
                            </m:e>
                          </m:acc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𝛼𝜎</m:t>
                      </m:r>
                      <m:r>
                        <m:rPr>
                          <m:nor/>
                        </m:rPr>
                        <a:rPr lang="en-US" b="0"/>
                        <m:t>u</m:t>
                      </m:r>
                      <m:acc>
                        <m:accPr>
                          <m:chr m:val="̂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=0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327079"/>
                <a:ext cx="3496663" cy="384144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218294" y="5085184"/>
                <a:ext cx="5107104" cy="4628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kumimoji="0" lang="en-US" altLang="ru-RU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lang="en-US" altLang="ru-RU" b="0" i="1">
                                <a:latin typeface="Cambria Math"/>
                                <a:cs typeface="Arial" pitchFamily="34" charset="0"/>
                              </a:rPr>
                              <m:t>𝜓</m:t>
                            </m:r>
                          </m:e>
                        </m:acc>
                      </m:e>
                      <m:sup>
                        <m: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′′</m:t>
                        </m:r>
                      </m:sup>
                    </m:sSup>
                    <m:r>
                      <a:rPr kumimoji="0" lang="en-US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𝛼</m:t>
                        </m:r>
                      </m:e>
                      <m:sup>
                        <m: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̂"/>
                        <m:ctrlP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altLang="ru-RU" b="0" i="1">
                            <a:latin typeface="Cambria Math"/>
                            <a:cs typeface="Arial" pitchFamily="34" charset="0"/>
                          </a:rPr>
                          <m:t>𝜓</m:t>
                        </m:r>
                      </m:e>
                    </m:acc>
                    <m:r>
                      <a:rPr kumimoji="0" lang="en-US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𝛼</m:t>
                        </m:r>
                      </m:e>
                      <m:sup>
                        <m: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rial" pitchFamily="34" charset="0"/>
                      </a:rPr>
                      <m:t>u</m:t>
                    </m:r>
                    <m:acc>
                      <m:accPr>
                        <m:chr m:val="̂"/>
                        <m:ctrlP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altLang="ru-RU" b="0" i="1">
                            <a:latin typeface="Cambria Math"/>
                            <a:cs typeface="Arial" pitchFamily="34" charset="0"/>
                          </a:rPr>
                          <m:t>h</m:t>
                        </m:r>
                      </m:e>
                    </m:acc>
                    <m:r>
                      <a:rPr kumimoji="0" lang="en-US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𝜅</m:t>
                        </m:r>
                      </m:num>
                      <m:den>
                        <m: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𝜈</m:t>
                        </m:r>
                      </m:den>
                    </m:f>
                    <m:r>
                      <a:rPr kumimoji="0" lang="en-US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kumimoji="0" lang="en-US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rial" pitchFamily="34" charset="0"/>
                      </a:rPr>
                      <m:t>𝑖</m:t>
                    </m:r>
                    <m:r>
                      <a:rPr kumimoji="0" lang="en-US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rial" pitchFamily="34" charset="0"/>
                      </a:rPr>
                      <m:t>𝛼𝜎</m:t>
                    </m:r>
                    <m:acc>
                      <m:accPr>
                        <m:chr m:val="̂"/>
                        <m:ctrlP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ru-RU" b="0">
                            <a:latin typeface="Cambria Math"/>
                            <a:cs typeface="Arial" pitchFamily="34" charset="0"/>
                          </a:rPr>
                          <m:t>Φ</m:t>
                        </m:r>
                      </m:e>
                    </m:acc>
                    <m:r>
                      <a:rPr kumimoji="0" lang="en-US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rial" pitchFamily="34" charset="0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b>
                    </m:sSub>
                    <m:acc>
                      <m:accPr>
                        <m:chr m:val="̂"/>
                        <m:ctrlP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/>
                          </a:rPr>
                          <m:t>𝜎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−2</m:t>
                    </m:r>
                    <m:r>
                      <a:rPr lang="en-US" b="0" i="1" smtClean="0">
                        <a:latin typeface="Cambria Math"/>
                      </a:rPr>
                      <m:t>𝜎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b>
                    </m:sSub>
                    <m:acc>
                      <m:accPr>
                        <m:chr m:val="̂"/>
                        <m:ctrlP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h</m:t>
                        </m:r>
                      </m:e>
                    </m:acc>
                    <m:r>
                      <a:rPr kumimoji="0" lang="en-US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kumimoji="0" lang="en-US" alt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294" y="5085184"/>
                <a:ext cx="5107104" cy="462819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358" r="-955" b="-78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5697643" y="5131927"/>
                <a:ext cx="1642501" cy="384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𝜓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=0,</m:t>
                      </m:r>
                    </m:oMath>
                  </m:oMathPara>
                </a14:m>
                <a:endParaRPr lang="ru-RU" b="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643" y="5131927"/>
                <a:ext cx="1642501" cy="384144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218293" y="5805264"/>
                <a:ext cx="8823215" cy="997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ru-RU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′′′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u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u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u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𝑊𝑒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>
                          <a:latin typeface="Cambria Math"/>
                        </a:rPr>
                        <m:t>𝜅</m:t>
                      </m:r>
                      <m:d>
                        <m:dPr>
                          <m:ctrlPr>
                            <a:rPr lang="en-US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/>
                            </a:rPr>
                            <m:t>𝑖</m:t>
                          </m:r>
                          <m:r>
                            <a:rPr lang="en-US" b="0" i="1">
                              <a:latin typeface="Cambria Math"/>
                            </a:rPr>
                            <m:t>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</m:acc>
                              <m:r>
                                <a:rPr lang="en-US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en-US" b="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b="0" i="0">
                                          <a:latin typeface="Cambria Math"/>
                                        </a:rPr>
                                        <m:t>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/>
                                </a:rPr>
                                <m:t>∞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latin typeface="Cambria Math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0">
                                  <a:latin typeface="Cambria Math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b="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2−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𝛿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/>
                                </a:rPr>
                                <m:t>∞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n-US" b="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latin typeface="Cambria Math"/>
                                </a:rPr>
                                <m:t>Φ</m:t>
                              </m:r>
                            </m:e>
                          </m:acc>
                        </m:e>
                      </m:d>
                      <m:r>
                        <a:rPr lang="en-US" b="0" i="1">
                          <a:latin typeface="Cambria Math"/>
                        </a:rPr>
                        <m:t>=0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b="0" dirty="0"/>
              </a:p>
              <a:p>
                <a:endParaRPr lang="ru-RU" b="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93" y="5805264"/>
                <a:ext cx="8823215" cy="997837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 l="-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381A1-5531-4DD6-9D45-9801376B64C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2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95288" y="1370013"/>
            <a:ext cx="7705725" cy="4703762"/>
            <a:chOff x="249" y="863"/>
            <a:chExt cx="4854" cy="2963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49" y="863"/>
              <a:ext cx="4854" cy="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249" y="863"/>
              <a:ext cx="4853" cy="296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48" y="863"/>
              <a:ext cx="4861" cy="29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920" y="965"/>
              <a:ext cx="4043" cy="234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V="1">
              <a:off x="920" y="965"/>
              <a:ext cx="0" cy="234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920" y="965"/>
              <a:ext cx="4043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4963" y="965"/>
              <a:ext cx="0" cy="234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920" y="3314"/>
              <a:ext cx="4043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920" y="965"/>
              <a:ext cx="40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920" y="3314"/>
              <a:ext cx="40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V="1">
              <a:off x="4963" y="965"/>
              <a:ext cx="0" cy="23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920" y="965"/>
              <a:ext cx="0" cy="23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920" y="3314"/>
              <a:ext cx="40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V="1">
              <a:off x="920" y="965"/>
              <a:ext cx="0" cy="23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V="1">
              <a:off x="1536" y="3273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1536" y="965"/>
              <a:ext cx="0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1418" y="3383"/>
              <a:ext cx="86" cy="131"/>
            </a:xfrm>
            <a:custGeom>
              <a:avLst/>
              <a:gdLst>
                <a:gd name="T0" fmla="*/ 43 w 86"/>
                <a:gd name="T1" fmla="*/ 15 h 131"/>
                <a:gd name="T2" fmla="*/ 36 w 86"/>
                <a:gd name="T3" fmla="*/ 16 h 131"/>
                <a:gd name="T4" fmla="*/ 30 w 86"/>
                <a:gd name="T5" fmla="*/ 19 h 131"/>
                <a:gd name="T6" fmla="*/ 25 w 86"/>
                <a:gd name="T7" fmla="*/ 24 h 131"/>
                <a:gd name="T8" fmla="*/ 21 w 86"/>
                <a:gd name="T9" fmla="*/ 34 h 131"/>
                <a:gd name="T10" fmla="*/ 18 w 86"/>
                <a:gd name="T11" fmla="*/ 47 h 131"/>
                <a:gd name="T12" fmla="*/ 18 w 86"/>
                <a:gd name="T13" fmla="*/ 65 h 131"/>
                <a:gd name="T14" fmla="*/ 18 w 86"/>
                <a:gd name="T15" fmla="*/ 84 h 131"/>
                <a:gd name="T16" fmla="*/ 21 w 86"/>
                <a:gd name="T17" fmla="*/ 97 h 131"/>
                <a:gd name="T18" fmla="*/ 25 w 86"/>
                <a:gd name="T19" fmla="*/ 106 h 131"/>
                <a:gd name="T20" fmla="*/ 30 w 86"/>
                <a:gd name="T21" fmla="*/ 112 h 131"/>
                <a:gd name="T22" fmla="*/ 36 w 86"/>
                <a:gd name="T23" fmla="*/ 115 h 131"/>
                <a:gd name="T24" fmla="*/ 43 w 86"/>
                <a:gd name="T25" fmla="*/ 115 h 131"/>
                <a:gd name="T26" fmla="*/ 50 w 86"/>
                <a:gd name="T27" fmla="*/ 115 h 131"/>
                <a:gd name="T28" fmla="*/ 56 w 86"/>
                <a:gd name="T29" fmla="*/ 112 h 131"/>
                <a:gd name="T30" fmla="*/ 61 w 86"/>
                <a:gd name="T31" fmla="*/ 106 h 131"/>
                <a:gd name="T32" fmla="*/ 65 w 86"/>
                <a:gd name="T33" fmla="*/ 97 h 131"/>
                <a:gd name="T34" fmla="*/ 68 w 86"/>
                <a:gd name="T35" fmla="*/ 84 h 131"/>
                <a:gd name="T36" fmla="*/ 68 w 86"/>
                <a:gd name="T37" fmla="*/ 65 h 131"/>
                <a:gd name="T38" fmla="*/ 68 w 86"/>
                <a:gd name="T39" fmla="*/ 47 h 131"/>
                <a:gd name="T40" fmla="*/ 65 w 86"/>
                <a:gd name="T41" fmla="*/ 34 h 131"/>
                <a:gd name="T42" fmla="*/ 61 w 86"/>
                <a:gd name="T43" fmla="*/ 25 h 131"/>
                <a:gd name="T44" fmla="*/ 58 w 86"/>
                <a:gd name="T45" fmla="*/ 21 h 131"/>
                <a:gd name="T46" fmla="*/ 53 w 86"/>
                <a:gd name="T47" fmla="*/ 18 h 131"/>
                <a:gd name="T48" fmla="*/ 49 w 86"/>
                <a:gd name="T49" fmla="*/ 15 h 131"/>
                <a:gd name="T50" fmla="*/ 43 w 86"/>
                <a:gd name="T51" fmla="*/ 15 h 131"/>
                <a:gd name="T52" fmla="*/ 43 w 86"/>
                <a:gd name="T53" fmla="*/ 0 h 131"/>
                <a:gd name="T54" fmla="*/ 50 w 86"/>
                <a:gd name="T55" fmla="*/ 0 h 131"/>
                <a:gd name="T56" fmla="*/ 56 w 86"/>
                <a:gd name="T57" fmla="*/ 2 h 131"/>
                <a:gd name="T58" fmla="*/ 62 w 86"/>
                <a:gd name="T59" fmla="*/ 5 h 131"/>
                <a:gd name="T60" fmla="*/ 67 w 86"/>
                <a:gd name="T61" fmla="*/ 8 h 131"/>
                <a:gd name="T62" fmla="*/ 71 w 86"/>
                <a:gd name="T63" fmla="*/ 12 h 131"/>
                <a:gd name="T64" fmla="*/ 74 w 86"/>
                <a:gd name="T65" fmla="*/ 16 h 131"/>
                <a:gd name="T66" fmla="*/ 78 w 86"/>
                <a:gd name="T67" fmla="*/ 25 h 131"/>
                <a:gd name="T68" fmla="*/ 83 w 86"/>
                <a:gd name="T69" fmla="*/ 35 h 131"/>
                <a:gd name="T70" fmla="*/ 84 w 86"/>
                <a:gd name="T71" fmla="*/ 49 h 131"/>
                <a:gd name="T72" fmla="*/ 86 w 86"/>
                <a:gd name="T73" fmla="*/ 65 h 131"/>
                <a:gd name="T74" fmla="*/ 84 w 86"/>
                <a:gd name="T75" fmla="*/ 85 h 131"/>
                <a:gd name="T76" fmla="*/ 80 w 86"/>
                <a:gd name="T77" fmla="*/ 102 h 131"/>
                <a:gd name="T78" fmla="*/ 77 w 86"/>
                <a:gd name="T79" fmla="*/ 111 h 131"/>
                <a:gd name="T80" fmla="*/ 72 w 86"/>
                <a:gd name="T81" fmla="*/ 118 h 131"/>
                <a:gd name="T82" fmla="*/ 67 w 86"/>
                <a:gd name="T83" fmla="*/ 124 h 131"/>
                <a:gd name="T84" fmla="*/ 59 w 86"/>
                <a:gd name="T85" fmla="*/ 127 h 131"/>
                <a:gd name="T86" fmla="*/ 52 w 86"/>
                <a:gd name="T87" fmla="*/ 130 h 131"/>
                <a:gd name="T88" fmla="*/ 43 w 86"/>
                <a:gd name="T89" fmla="*/ 131 h 131"/>
                <a:gd name="T90" fmla="*/ 27 w 86"/>
                <a:gd name="T91" fmla="*/ 127 h 131"/>
                <a:gd name="T92" fmla="*/ 14 w 86"/>
                <a:gd name="T93" fmla="*/ 118 h 131"/>
                <a:gd name="T94" fmla="*/ 6 w 86"/>
                <a:gd name="T95" fmla="*/ 105 h 131"/>
                <a:gd name="T96" fmla="*/ 2 w 86"/>
                <a:gd name="T97" fmla="*/ 87 h 131"/>
                <a:gd name="T98" fmla="*/ 0 w 86"/>
                <a:gd name="T99" fmla="*/ 65 h 131"/>
                <a:gd name="T100" fmla="*/ 2 w 86"/>
                <a:gd name="T101" fmla="*/ 44 h 131"/>
                <a:gd name="T102" fmla="*/ 6 w 86"/>
                <a:gd name="T103" fmla="*/ 28 h 131"/>
                <a:gd name="T104" fmla="*/ 9 w 86"/>
                <a:gd name="T105" fmla="*/ 19 h 131"/>
                <a:gd name="T106" fmla="*/ 14 w 86"/>
                <a:gd name="T107" fmla="*/ 12 h 131"/>
                <a:gd name="T108" fmla="*/ 19 w 86"/>
                <a:gd name="T109" fmla="*/ 8 h 131"/>
                <a:gd name="T110" fmla="*/ 27 w 86"/>
                <a:gd name="T111" fmla="*/ 3 h 131"/>
                <a:gd name="T112" fmla="*/ 34 w 86"/>
                <a:gd name="T113" fmla="*/ 0 h 131"/>
                <a:gd name="T114" fmla="*/ 43 w 86"/>
                <a:gd name="T1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31">
                  <a:moveTo>
                    <a:pt x="43" y="15"/>
                  </a:moveTo>
                  <a:lnTo>
                    <a:pt x="36" y="16"/>
                  </a:lnTo>
                  <a:lnTo>
                    <a:pt x="30" y="19"/>
                  </a:lnTo>
                  <a:lnTo>
                    <a:pt x="25" y="24"/>
                  </a:lnTo>
                  <a:lnTo>
                    <a:pt x="21" y="34"/>
                  </a:lnTo>
                  <a:lnTo>
                    <a:pt x="18" y="47"/>
                  </a:lnTo>
                  <a:lnTo>
                    <a:pt x="18" y="65"/>
                  </a:lnTo>
                  <a:lnTo>
                    <a:pt x="18" y="84"/>
                  </a:lnTo>
                  <a:lnTo>
                    <a:pt x="21" y="97"/>
                  </a:lnTo>
                  <a:lnTo>
                    <a:pt x="25" y="106"/>
                  </a:lnTo>
                  <a:lnTo>
                    <a:pt x="30" y="112"/>
                  </a:lnTo>
                  <a:lnTo>
                    <a:pt x="36" y="115"/>
                  </a:lnTo>
                  <a:lnTo>
                    <a:pt x="43" y="115"/>
                  </a:lnTo>
                  <a:lnTo>
                    <a:pt x="50" y="115"/>
                  </a:lnTo>
                  <a:lnTo>
                    <a:pt x="56" y="112"/>
                  </a:lnTo>
                  <a:lnTo>
                    <a:pt x="61" y="106"/>
                  </a:lnTo>
                  <a:lnTo>
                    <a:pt x="65" y="97"/>
                  </a:lnTo>
                  <a:lnTo>
                    <a:pt x="68" y="84"/>
                  </a:lnTo>
                  <a:lnTo>
                    <a:pt x="68" y="65"/>
                  </a:lnTo>
                  <a:lnTo>
                    <a:pt x="68" y="47"/>
                  </a:lnTo>
                  <a:lnTo>
                    <a:pt x="65" y="34"/>
                  </a:lnTo>
                  <a:lnTo>
                    <a:pt x="61" y="25"/>
                  </a:lnTo>
                  <a:lnTo>
                    <a:pt x="58" y="21"/>
                  </a:lnTo>
                  <a:lnTo>
                    <a:pt x="53" y="18"/>
                  </a:lnTo>
                  <a:lnTo>
                    <a:pt x="49" y="15"/>
                  </a:lnTo>
                  <a:lnTo>
                    <a:pt x="43" y="15"/>
                  </a:lnTo>
                  <a:close/>
                  <a:moveTo>
                    <a:pt x="43" y="0"/>
                  </a:moveTo>
                  <a:lnTo>
                    <a:pt x="50" y="0"/>
                  </a:lnTo>
                  <a:lnTo>
                    <a:pt x="56" y="2"/>
                  </a:lnTo>
                  <a:lnTo>
                    <a:pt x="62" y="5"/>
                  </a:lnTo>
                  <a:lnTo>
                    <a:pt x="67" y="8"/>
                  </a:lnTo>
                  <a:lnTo>
                    <a:pt x="71" y="12"/>
                  </a:lnTo>
                  <a:lnTo>
                    <a:pt x="74" y="16"/>
                  </a:lnTo>
                  <a:lnTo>
                    <a:pt x="78" y="25"/>
                  </a:lnTo>
                  <a:lnTo>
                    <a:pt x="83" y="35"/>
                  </a:lnTo>
                  <a:lnTo>
                    <a:pt x="84" y="49"/>
                  </a:lnTo>
                  <a:lnTo>
                    <a:pt x="86" y="65"/>
                  </a:lnTo>
                  <a:lnTo>
                    <a:pt x="84" y="85"/>
                  </a:lnTo>
                  <a:lnTo>
                    <a:pt x="80" y="102"/>
                  </a:lnTo>
                  <a:lnTo>
                    <a:pt x="77" y="111"/>
                  </a:lnTo>
                  <a:lnTo>
                    <a:pt x="72" y="118"/>
                  </a:lnTo>
                  <a:lnTo>
                    <a:pt x="67" y="124"/>
                  </a:lnTo>
                  <a:lnTo>
                    <a:pt x="59" y="127"/>
                  </a:lnTo>
                  <a:lnTo>
                    <a:pt x="52" y="130"/>
                  </a:lnTo>
                  <a:lnTo>
                    <a:pt x="43" y="131"/>
                  </a:lnTo>
                  <a:lnTo>
                    <a:pt x="27" y="127"/>
                  </a:lnTo>
                  <a:lnTo>
                    <a:pt x="14" y="118"/>
                  </a:lnTo>
                  <a:lnTo>
                    <a:pt x="6" y="105"/>
                  </a:lnTo>
                  <a:lnTo>
                    <a:pt x="2" y="87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8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19" y="8"/>
                  </a:lnTo>
                  <a:lnTo>
                    <a:pt x="27" y="3"/>
                  </a:lnTo>
                  <a:lnTo>
                    <a:pt x="34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1527" y="3495"/>
              <a:ext cx="16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1579" y="3383"/>
              <a:ext cx="47" cy="128"/>
            </a:xfrm>
            <a:custGeom>
              <a:avLst/>
              <a:gdLst>
                <a:gd name="T0" fmla="*/ 36 w 47"/>
                <a:gd name="T1" fmla="*/ 0 h 128"/>
                <a:gd name="T2" fmla="*/ 47 w 47"/>
                <a:gd name="T3" fmla="*/ 0 h 128"/>
                <a:gd name="T4" fmla="*/ 47 w 47"/>
                <a:gd name="T5" fmla="*/ 128 h 128"/>
                <a:gd name="T6" fmla="*/ 31 w 47"/>
                <a:gd name="T7" fmla="*/ 128 h 128"/>
                <a:gd name="T8" fmla="*/ 31 w 47"/>
                <a:gd name="T9" fmla="*/ 28 h 128"/>
                <a:gd name="T10" fmla="*/ 25 w 47"/>
                <a:gd name="T11" fmla="*/ 34 h 128"/>
                <a:gd name="T12" fmla="*/ 16 w 47"/>
                <a:gd name="T13" fmla="*/ 40 h 128"/>
                <a:gd name="T14" fmla="*/ 9 w 47"/>
                <a:gd name="T15" fmla="*/ 44 h 128"/>
                <a:gd name="T16" fmla="*/ 0 w 47"/>
                <a:gd name="T17" fmla="*/ 47 h 128"/>
                <a:gd name="T18" fmla="*/ 0 w 47"/>
                <a:gd name="T19" fmla="*/ 33 h 128"/>
                <a:gd name="T20" fmla="*/ 13 w 47"/>
                <a:gd name="T21" fmla="*/ 25 h 128"/>
                <a:gd name="T22" fmla="*/ 23 w 47"/>
                <a:gd name="T23" fmla="*/ 18 h 128"/>
                <a:gd name="T24" fmla="*/ 29 w 47"/>
                <a:gd name="T25" fmla="*/ 12 h 128"/>
                <a:gd name="T26" fmla="*/ 34 w 47"/>
                <a:gd name="T27" fmla="*/ 6 h 128"/>
                <a:gd name="T28" fmla="*/ 36 w 47"/>
                <a:gd name="T2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28">
                  <a:moveTo>
                    <a:pt x="36" y="0"/>
                  </a:moveTo>
                  <a:lnTo>
                    <a:pt x="47" y="0"/>
                  </a:lnTo>
                  <a:lnTo>
                    <a:pt x="47" y="128"/>
                  </a:lnTo>
                  <a:lnTo>
                    <a:pt x="31" y="128"/>
                  </a:lnTo>
                  <a:lnTo>
                    <a:pt x="31" y="28"/>
                  </a:lnTo>
                  <a:lnTo>
                    <a:pt x="25" y="34"/>
                  </a:lnTo>
                  <a:lnTo>
                    <a:pt x="16" y="40"/>
                  </a:lnTo>
                  <a:lnTo>
                    <a:pt x="9" y="44"/>
                  </a:lnTo>
                  <a:lnTo>
                    <a:pt x="0" y="47"/>
                  </a:lnTo>
                  <a:lnTo>
                    <a:pt x="0" y="33"/>
                  </a:lnTo>
                  <a:lnTo>
                    <a:pt x="13" y="25"/>
                  </a:lnTo>
                  <a:lnTo>
                    <a:pt x="23" y="18"/>
                  </a:lnTo>
                  <a:lnTo>
                    <a:pt x="29" y="12"/>
                  </a:lnTo>
                  <a:lnTo>
                    <a:pt x="34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 flipV="1">
              <a:off x="2221" y="3273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2221" y="965"/>
              <a:ext cx="0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2105" y="3383"/>
              <a:ext cx="84" cy="131"/>
            </a:xfrm>
            <a:custGeom>
              <a:avLst/>
              <a:gdLst>
                <a:gd name="T0" fmla="*/ 41 w 84"/>
                <a:gd name="T1" fmla="*/ 15 h 131"/>
                <a:gd name="T2" fmla="*/ 36 w 84"/>
                <a:gd name="T3" fmla="*/ 16 h 131"/>
                <a:gd name="T4" fmla="*/ 30 w 84"/>
                <a:gd name="T5" fmla="*/ 19 h 131"/>
                <a:gd name="T6" fmla="*/ 24 w 84"/>
                <a:gd name="T7" fmla="*/ 24 h 131"/>
                <a:gd name="T8" fmla="*/ 21 w 84"/>
                <a:gd name="T9" fmla="*/ 34 h 131"/>
                <a:gd name="T10" fmla="*/ 18 w 84"/>
                <a:gd name="T11" fmla="*/ 47 h 131"/>
                <a:gd name="T12" fmla="*/ 16 w 84"/>
                <a:gd name="T13" fmla="*/ 65 h 131"/>
                <a:gd name="T14" fmla="*/ 18 w 84"/>
                <a:gd name="T15" fmla="*/ 84 h 131"/>
                <a:gd name="T16" fmla="*/ 19 w 84"/>
                <a:gd name="T17" fmla="*/ 97 h 131"/>
                <a:gd name="T18" fmla="*/ 24 w 84"/>
                <a:gd name="T19" fmla="*/ 106 h 131"/>
                <a:gd name="T20" fmla="*/ 30 w 84"/>
                <a:gd name="T21" fmla="*/ 112 h 131"/>
                <a:gd name="T22" fmla="*/ 36 w 84"/>
                <a:gd name="T23" fmla="*/ 115 h 131"/>
                <a:gd name="T24" fmla="*/ 41 w 84"/>
                <a:gd name="T25" fmla="*/ 115 h 131"/>
                <a:gd name="T26" fmla="*/ 49 w 84"/>
                <a:gd name="T27" fmla="*/ 115 h 131"/>
                <a:gd name="T28" fmla="*/ 55 w 84"/>
                <a:gd name="T29" fmla="*/ 112 h 131"/>
                <a:gd name="T30" fmla="*/ 61 w 84"/>
                <a:gd name="T31" fmla="*/ 106 h 131"/>
                <a:gd name="T32" fmla="*/ 64 w 84"/>
                <a:gd name="T33" fmla="*/ 97 h 131"/>
                <a:gd name="T34" fmla="*/ 66 w 84"/>
                <a:gd name="T35" fmla="*/ 84 h 131"/>
                <a:gd name="T36" fmla="*/ 66 w 84"/>
                <a:gd name="T37" fmla="*/ 65 h 131"/>
                <a:gd name="T38" fmla="*/ 66 w 84"/>
                <a:gd name="T39" fmla="*/ 47 h 131"/>
                <a:gd name="T40" fmla="*/ 64 w 84"/>
                <a:gd name="T41" fmla="*/ 34 h 131"/>
                <a:gd name="T42" fmla="*/ 61 w 84"/>
                <a:gd name="T43" fmla="*/ 25 h 131"/>
                <a:gd name="T44" fmla="*/ 56 w 84"/>
                <a:gd name="T45" fmla="*/ 21 h 131"/>
                <a:gd name="T46" fmla="*/ 52 w 84"/>
                <a:gd name="T47" fmla="*/ 18 h 131"/>
                <a:gd name="T48" fmla="*/ 47 w 84"/>
                <a:gd name="T49" fmla="*/ 15 h 131"/>
                <a:gd name="T50" fmla="*/ 41 w 84"/>
                <a:gd name="T51" fmla="*/ 15 h 131"/>
                <a:gd name="T52" fmla="*/ 41 w 84"/>
                <a:gd name="T53" fmla="*/ 0 h 131"/>
                <a:gd name="T54" fmla="*/ 49 w 84"/>
                <a:gd name="T55" fmla="*/ 0 h 131"/>
                <a:gd name="T56" fmla="*/ 55 w 84"/>
                <a:gd name="T57" fmla="*/ 2 h 131"/>
                <a:gd name="T58" fmla="*/ 61 w 84"/>
                <a:gd name="T59" fmla="*/ 5 h 131"/>
                <a:gd name="T60" fmla="*/ 66 w 84"/>
                <a:gd name="T61" fmla="*/ 8 h 131"/>
                <a:gd name="T62" fmla="*/ 69 w 84"/>
                <a:gd name="T63" fmla="*/ 12 h 131"/>
                <a:gd name="T64" fmla="*/ 74 w 84"/>
                <a:gd name="T65" fmla="*/ 16 h 131"/>
                <a:gd name="T66" fmla="*/ 78 w 84"/>
                <a:gd name="T67" fmla="*/ 25 h 131"/>
                <a:gd name="T68" fmla="*/ 81 w 84"/>
                <a:gd name="T69" fmla="*/ 35 h 131"/>
                <a:gd name="T70" fmla="*/ 83 w 84"/>
                <a:gd name="T71" fmla="*/ 49 h 131"/>
                <a:gd name="T72" fmla="*/ 84 w 84"/>
                <a:gd name="T73" fmla="*/ 65 h 131"/>
                <a:gd name="T74" fmla="*/ 83 w 84"/>
                <a:gd name="T75" fmla="*/ 85 h 131"/>
                <a:gd name="T76" fmla="*/ 80 w 84"/>
                <a:gd name="T77" fmla="*/ 102 h 131"/>
                <a:gd name="T78" fmla="*/ 75 w 84"/>
                <a:gd name="T79" fmla="*/ 111 h 131"/>
                <a:gd name="T80" fmla="*/ 71 w 84"/>
                <a:gd name="T81" fmla="*/ 118 h 131"/>
                <a:gd name="T82" fmla="*/ 65 w 84"/>
                <a:gd name="T83" fmla="*/ 124 h 131"/>
                <a:gd name="T84" fmla="*/ 59 w 84"/>
                <a:gd name="T85" fmla="*/ 127 h 131"/>
                <a:gd name="T86" fmla="*/ 50 w 84"/>
                <a:gd name="T87" fmla="*/ 130 h 131"/>
                <a:gd name="T88" fmla="*/ 41 w 84"/>
                <a:gd name="T89" fmla="*/ 131 h 131"/>
                <a:gd name="T90" fmla="*/ 25 w 84"/>
                <a:gd name="T91" fmla="*/ 127 h 131"/>
                <a:gd name="T92" fmla="*/ 12 w 84"/>
                <a:gd name="T93" fmla="*/ 118 h 131"/>
                <a:gd name="T94" fmla="*/ 6 w 84"/>
                <a:gd name="T95" fmla="*/ 105 h 131"/>
                <a:gd name="T96" fmla="*/ 2 w 84"/>
                <a:gd name="T97" fmla="*/ 87 h 131"/>
                <a:gd name="T98" fmla="*/ 0 w 84"/>
                <a:gd name="T99" fmla="*/ 65 h 131"/>
                <a:gd name="T100" fmla="*/ 2 w 84"/>
                <a:gd name="T101" fmla="*/ 44 h 131"/>
                <a:gd name="T102" fmla="*/ 5 w 84"/>
                <a:gd name="T103" fmla="*/ 28 h 131"/>
                <a:gd name="T104" fmla="*/ 9 w 84"/>
                <a:gd name="T105" fmla="*/ 19 h 131"/>
                <a:gd name="T106" fmla="*/ 14 w 84"/>
                <a:gd name="T107" fmla="*/ 12 h 131"/>
                <a:gd name="T108" fmla="*/ 19 w 84"/>
                <a:gd name="T109" fmla="*/ 8 h 131"/>
                <a:gd name="T110" fmla="*/ 25 w 84"/>
                <a:gd name="T111" fmla="*/ 3 h 131"/>
                <a:gd name="T112" fmla="*/ 33 w 84"/>
                <a:gd name="T113" fmla="*/ 0 h 131"/>
                <a:gd name="T114" fmla="*/ 41 w 84"/>
                <a:gd name="T1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4" h="131">
                  <a:moveTo>
                    <a:pt x="41" y="15"/>
                  </a:moveTo>
                  <a:lnTo>
                    <a:pt x="36" y="16"/>
                  </a:lnTo>
                  <a:lnTo>
                    <a:pt x="30" y="19"/>
                  </a:lnTo>
                  <a:lnTo>
                    <a:pt x="24" y="24"/>
                  </a:lnTo>
                  <a:lnTo>
                    <a:pt x="21" y="34"/>
                  </a:lnTo>
                  <a:lnTo>
                    <a:pt x="18" y="47"/>
                  </a:lnTo>
                  <a:lnTo>
                    <a:pt x="16" y="65"/>
                  </a:lnTo>
                  <a:lnTo>
                    <a:pt x="18" y="84"/>
                  </a:lnTo>
                  <a:lnTo>
                    <a:pt x="19" y="97"/>
                  </a:lnTo>
                  <a:lnTo>
                    <a:pt x="24" y="106"/>
                  </a:lnTo>
                  <a:lnTo>
                    <a:pt x="30" y="112"/>
                  </a:lnTo>
                  <a:lnTo>
                    <a:pt x="36" y="115"/>
                  </a:lnTo>
                  <a:lnTo>
                    <a:pt x="41" y="115"/>
                  </a:lnTo>
                  <a:lnTo>
                    <a:pt x="49" y="115"/>
                  </a:lnTo>
                  <a:lnTo>
                    <a:pt x="55" y="112"/>
                  </a:lnTo>
                  <a:lnTo>
                    <a:pt x="61" y="106"/>
                  </a:lnTo>
                  <a:lnTo>
                    <a:pt x="64" y="97"/>
                  </a:lnTo>
                  <a:lnTo>
                    <a:pt x="66" y="84"/>
                  </a:lnTo>
                  <a:lnTo>
                    <a:pt x="66" y="65"/>
                  </a:lnTo>
                  <a:lnTo>
                    <a:pt x="66" y="47"/>
                  </a:lnTo>
                  <a:lnTo>
                    <a:pt x="64" y="34"/>
                  </a:lnTo>
                  <a:lnTo>
                    <a:pt x="61" y="25"/>
                  </a:lnTo>
                  <a:lnTo>
                    <a:pt x="56" y="21"/>
                  </a:lnTo>
                  <a:lnTo>
                    <a:pt x="52" y="18"/>
                  </a:lnTo>
                  <a:lnTo>
                    <a:pt x="47" y="15"/>
                  </a:lnTo>
                  <a:lnTo>
                    <a:pt x="41" y="15"/>
                  </a:lnTo>
                  <a:close/>
                  <a:moveTo>
                    <a:pt x="41" y="0"/>
                  </a:moveTo>
                  <a:lnTo>
                    <a:pt x="49" y="0"/>
                  </a:lnTo>
                  <a:lnTo>
                    <a:pt x="55" y="2"/>
                  </a:lnTo>
                  <a:lnTo>
                    <a:pt x="61" y="5"/>
                  </a:lnTo>
                  <a:lnTo>
                    <a:pt x="66" y="8"/>
                  </a:lnTo>
                  <a:lnTo>
                    <a:pt x="69" y="12"/>
                  </a:lnTo>
                  <a:lnTo>
                    <a:pt x="74" y="16"/>
                  </a:lnTo>
                  <a:lnTo>
                    <a:pt x="78" y="25"/>
                  </a:lnTo>
                  <a:lnTo>
                    <a:pt x="81" y="35"/>
                  </a:lnTo>
                  <a:lnTo>
                    <a:pt x="83" y="49"/>
                  </a:lnTo>
                  <a:lnTo>
                    <a:pt x="84" y="65"/>
                  </a:lnTo>
                  <a:lnTo>
                    <a:pt x="83" y="85"/>
                  </a:lnTo>
                  <a:lnTo>
                    <a:pt x="80" y="102"/>
                  </a:lnTo>
                  <a:lnTo>
                    <a:pt x="75" y="111"/>
                  </a:lnTo>
                  <a:lnTo>
                    <a:pt x="71" y="118"/>
                  </a:lnTo>
                  <a:lnTo>
                    <a:pt x="65" y="124"/>
                  </a:lnTo>
                  <a:lnTo>
                    <a:pt x="59" y="127"/>
                  </a:lnTo>
                  <a:lnTo>
                    <a:pt x="50" y="130"/>
                  </a:lnTo>
                  <a:lnTo>
                    <a:pt x="41" y="131"/>
                  </a:lnTo>
                  <a:lnTo>
                    <a:pt x="25" y="127"/>
                  </a:lnTo>
                  <a:lnTo>
                    <a:pt x="12" y="118"/>
                  </a:lnTo>
                  <a:lnTo>
                    <a:pt x="6" y="105"/>
                  </a:lnTo>
                  <a:lnTo>
                    <a:pt x="2" y="87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5" y="28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19" y="8"/>
                  </a:lnTo>
                  <a:lnTo>
                    <a:pt x="25" y="3"/>
                  </a:lnTo>
                  <a:lnTo>
                    <a:pt x="33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2213" y="3495"/>
              <a:ext cx="17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2252" y="3383"/>
              <a:ext cx="84" cy="128"/>
            </a:xfrm>
            <a:custGeom>
              <a:avLst/>
              <a:gdLst>
                <a:gd name="T0" fmla="*/ 43 w 84"/>
                <a:gd name="T1" fmla="*/ 0 h 128"/>
                <a:gd name="T2" fmla="*/ 59 w 84"/>
                <a:gd name="T3" fmla="*/ 3 h 128"/>
                <a:gd name="T4" fmla="*/ 72 w 84"/>
                <a:gd name="T5" fmla="*/ 10 h 128"/>
                <a:gd name="T6" fmla="*/ 80 w 84"/>
                <a:gd name="T7" fmla="*/ 22 h 128"/>
                <a:gd name="T8" fmla="*/ 83 w 84"/>
                <a:gd name="T9" fmla="*/ 35 h 128"/>
                <a:gd name="T10" fmla="*/ 81 w 84"/>
                <a:gd name="T11" fmla="*/ 43 h 128"/>
                <a:gd name="T12" fmla="*/ 80 w 84"/>
                <a:gd name="T13" fmla="*/ 50 h 128"/>
                <a:gd name="T14" fmla="*/ 75 w 84"/>
                <a:gd name="T15" fmla="*/ 58 h 128"/>
                <a:gd name="T16" fmla="*/ 70 w 84"/>
                <a:gd name="T17" fmla="*/ 66 h 128"/>
                <a:gd name="T18" fmla="*/ 67 w 84"/>
                <a:gd name="T19" fmla="*/ 71 h 128"/>
                <a:gd name="T20" fmla="*/ 61 w 84"/>
                <a:gd name="T21" fmla="*/ 75 h 128"/>
                <a:gd name="T22" fmla="*/ 55 w 84"/>
                <a:gd name="T23" fmla="*/ 81 h 128"/>
                <a:gd name="T24" fmla="*/ 47 w 84"/>
                <a:gd name="T25" fmla="*/ 88 h 128"/>
                <a:gd name="T26" fmla="*/ 40 w 84"/>
                <a:gd name="T27" fmla="*/ 93 h 128"/>
                <a:gd name="T28" fmla="*/ 36 w 84"/>
                <a:gd name="T29" fmla="*/ 97 h 128"/>
                <a:gd name="T30" fmla="*/ 31 w 84"/>
                <a:gd name="T31" fmla="*/ 102 h 128"/>
                <a:gd name="T32" fmla="*/ 28 w 84"/>
                <a:gd name="T33" fmla="*/ 103 h 128"/>
                <a:gd name="T34" fmla="*/ 25 w 84"/>
                <a:gd name="T35" fmla="*/ 108 h 128"/>
                <a:gd name="T36" fmla="*/ 22 w 84"/>
                <a:gd name="T37" fmla="*/ 112 h 128"/>
                <a:gd name="T38" fmla="*/ 84 w 84"/>
                <a:gd name="T39" fmla="*/ 112 h 128"/>
                <a:gd name="T40" fmla="*/ 84 w 84"/>
                <a:gd name="T41" fmla="*/ 128 h 128"/>
                <a:gd name="T42" fmla="*/ 0 w 84"/>
                <a:gd name="T43" fmla="*/ 128 h 128"/>
                <a:gd name="T44" fmla="*/ 0 w 84"/>
                <a:gd name="T45" fmla="*/ 122 h 128"/>
                <a:gd name="T46" fmla="*/ 2 w 84"/>
                <a:gd name="T47" fmla="*/ 118 h 128"/>
                <a:gd name="T48" fmla="*/ 6 w 84"/>
                <a:gd name="T49" fmla="*/ 108 h 128"/>
                <a:gd name="T50" fmla="*/ 12 w 84"/>
                <a:gd name="T51" fmla="*/ 99 h 128"/>
                <a:gd name="T52" fmla="*/ 17 w 84"/>
                <a:gd name="T53" fmla="*/ 93 h 128"/>
                <a:gd name="T54" fmla="*/ 22 w 84"/>
                <a:gd name="T55" fmla="*/ 87 h 128"/>
                <a:gd name="T56" fmla="*/ 31 w 84"/>
                <a:gd name="T57" fmla="*/ 81 h 128"/>
                <a:gd name="T58" fmla="*/ 49 w 84"/>
                <a:gd name="T59" fmla="*/ 65 h 128"/>
                <a:gd name="T60" fmla="*/ 59 w 84"/>
                <a:gd name="T61" fmla="*/ 53 h 128"/>
                <a:gd name="T62" fmla="*/ 62 w 84"/>
                <a:gd name="T63" fmla="*/ 47 h 128"/>
                <a:gd name="T64" fmla="*/ 65 w 84"/>
                <a:gd name="T65" fmla="*/ 41 h 128"/>
                <a:gd name="T66" fmla="*/ 65 w 84"/>
                <a:gd name="T67" fmla="*/ 35 h 128"/>
                <a:gd name="T68" fmla="*/ 65 w 84"/>
                <a:gd name="T69" fmla="*/ 30 h 128"/>
                <a:gd name="T70" fmla="*/ 62 w 84"/>
                <a:gd name="T71" fmla="*/ 25 h 128"/>
                <a:gd name="T72" fmla="*/ 59 w 84"/>
                <a:gd name="T73" fmla="*/ 21 h 128"/>
                <a:gd name="T74" fmla="*/ 55 w 84"/>
                <a:gd name="T75" fmla="*/ 18 h 128"/>
                <a:gd name="T76" fmla="*/ 49 w 84"/>
                <a:gd name="T77" fmla="*/ 15 h 128"/>
                <a:gd name="T78" fmla="*/ 43 w 84"/>
                <a:gd name="T79" fmla="*/ 15 h 128"/>
                <a:gd name="T80" fmla="*/ 36 w 84"/>
                <a:gd name="T81" fmla="*/ 15 h 128"/>
                <a:gd name="T82" fmla="*/ 30 w 84"/>
                <a:gd name="T83" fmla="*/ 18 h 128"/>
                <a:gd name="T84" fmla="*/ 25 w 84"/>
                <a:gd name="T85" fmla="*/ 21 h 128"/>
                <a:gd name="T86" fmla="*/ 22 w 84"/>
                <a:gd name="T87" fmla="*/ 25 h 128"/>
                <a:gd name="T88" fmla="*/ 20 w 84"/>
                <a:gd name="T89" fmla="*/ 31 h 128"/>
                <a:gd name="T90" fmla="*/ 20 w 84"/>
                <a:gd name="T91" fmla="*/ 37 h 128"/>
                <a:gd name="T92" fmla="*/ 2 w 84"/>
                <a:gd name="T93" fmla="*/ 35 h 128"/>
                <a:gd name="T94" fmla="*/ 6 w 84"/>
                <a:gd name="T95" fmla="*/ 21 h 128"/>
                <a:gd name="T96" fmla="*/ 15 w 84"/>
                <a:gd name="T97" fmla="*/ 9 h 128"/>
                <a:gd name="T98" fmla="*/ 27 w 84"/>
                <a:gd name="T99" fmla="*/ 2 h 128"/>
                <a:gd name="T100" fmla="*/ 43 w 84"/>
                <a:gd name="T10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" h="128">
                  <a:moveTo>
                    <a:pt x="43" y="0"/>
                  </a:moveTo>
                  <a:lnTo>
                    <a:pt x="59" y="3"/>
                  </a:lnTo>
                  <a:lnTo>
                    <a:pt x="72" y="10"/>
                  </a:lnTo>
                  <a:lnTo>
                    <a:pt x="80" y="22"/>
                  </a:lnTo>
                  <a:lnTo>
                    <a:pt x="83" y="35"/>
                  </a:lnTo>
                  <a:lnTo>
                    <a:pt x="81" y="43"/>
                  </a:lnTo>
                  <a:lnTo>
                    <a:pt x="80" y="50"/>
                  </a:lnTo>
                  <a:lnTo>
                    <a:pt x="75" y="58"/>
                  </a:lnTo>
                  <a:lnTo>
                    <a:pt x="70" y="66"/>
                  </a:lnTo>
                  <a:lnTo>
                    <a:pt x="67" y="71"/>
                  </a:lnTo>
                  <a:lnTo>
                    <a:pt x="61" y="75"/>
                  </a:lnTo>
                  <a:lnTo>
                    <a:pt x="55" y="81"/>
                  </a:lnTo>
                  <a:lnTo>
                    <a:pt x="47" y="88"/>
                  </a:lnTo>
                  <a:lnTo>
                    <a:pt x="40" y="93"/>
                  </a:lnTo>
                  <a:lnTo>
                    <a:pt x="36" y="97"/>
                  </a:lnTo>
                  <a:lnTo>
                    <a:pt x="31" y="102"/>
                  </a:lnTo>
                  <a:lnTo>
                    <a:pt x="28" y="103"/>
                  </a:lnTo>
                  <a:lnTo>
                    <a:pt x="25" y="108"/>
                  </a:lnTo>
                  <a:lnTo>
                    <a:pt x="22" y="112"/>
                  </a:lnTo>
                  <a:lnTo>
                    <a:pt x="84" y="112"/>
                  </a:lnTo>
                  <a:lnTo>
                    <a:pt x="84" y="128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2" y="118"/>
                  </a:lnTo>
                  <a:lnTo>
                    <a:pt x="6" y="108"/>
                  </a:lnTo>
                  <a:lnTo>
                    <a:pt x="12" y="99"/>
                  </a:lnTo>
                  <a:lnTo>
                    <a:pt x="17" y="93"/>
                  </a:lnTo>
                  <a:lnTo>
                    <a:pt x="22" y="87"/>
                  </a:lnTo>
                  <a:lnTo>
                    <a:pt x="31" y="81"/>
                  </a:lnTo>
                  <a:lnTo>
                    <a:pt x="49" y="65"/>
                  </a:lnTo>
                  <a:lnTo>
                    <a:pt x="59" y="53"/>
                  </a:lnTo>
                  <a:lnTo>
                    <a:pt x="62" y="47"/>
                  </a:lnTo>
                  <a:lnTo>
                    <a:pt x="65" y="41"/>
                  </a:lnTo>
                  <a:lnTo>
                    <a:pt x="65" y="35"/>
                  </a:lnTo>
                  <a:lnTo>
                    <a:pt x="65" y="30"/>
                  </a:lnTo>
                  <a:lnTo>
                    <a:pt x="62" y="25"/>
                  </a:lnTo>
                  <a:lnTo>
                    <a:pt x="59" y="21"/>
                  </a:lnTo>
                  <a:lnTo>
                    <a:pt x="55" y="18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5"/>
                  </a:lnTo>
                  <a:lnTo>
                    <a:pt x="30" y="18"/>
                  </a:lnTo>
                  <a:lnTo>
                    <a:pt x="25" y="21"/>
                  </a:lnTo>
                  <a:lnTo>
                    <a:pt x="22" y="25"/>
                  </a:lnTo>
                  <a:lnTo>
                    <a:pt x="20" y="31"/>
                  </a:lnTo>
                  <a:lnTo>
                    <a:pt x="20" y="37"/>
                  </a:lnTo>
                  <a:lnTo>
                    <a:pt x="2" y="35"/>
                  </a:lnTo>
                  <a:lnTo>
                    <a:pt x="6" y="21"/>
                  </a:lnTo>
                  <a:lnTo>
                    <a:pt x="15" y="9"/>
                  </a:lnTo>
                  <a:lnTo>
                    <a:pt x="27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V="1">
              <a:off x="2907" y="3273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2907" y="965"/>
              <a:ext cx="0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2791" y="3383"/>
              <a:ext cx="84" cy="131"/>
            </a:xfrm>
            <a:custGeom>
              <a:avLst/>
              <a:gdLst>
                <a:gd name="T0" fmla="*/ 41 w 84"/>
                <a:gd name="T1" fmla="*/ 15 h 131"/>
                <a:gd name="T2" fmla="*/ 34 w 84"/>
                <a:gd name="T3" fmla="*/ 16 h 131"/>
                <a:gd name="T4" fmla="*/ 28 w 84"/>
                <a:gd name="T5" fmla="*/ 19 h 131"/>
                <a:gd name="T6" fmla="*/ 23 w 84"/>
                <a:gd name="T7" fmla="*/ 24 h 131"/>
                <a:gd name="T8" fmla="*/ 19 w 84"/>
                <a:gd name="T9" fmla="*/ 34 h 131"/>
                <a:gd name="T10" fmla="*/ 17 w 84"/>
                <a:gd name="T11" fmla="*/ 47 h 131"/>
                <a:gd name="T12" fmla="*/ 16 w 84"/>
                <a:gd name="T13" fmla="*/ 65 h 131"/>
                <a:gd name="T14" fmla="*/ 17 w 84"/>
                <a:gd name="T15" fmla="*/ 84 h 131"/>
                <a:gd name="T16" fmla="*/ 19 w 84"/>
                <a:gd name="T17" fmla="*/ 97 h 131"/>
                <a:gd name="T18" fmla="*/ 23 w 84"/>
                <a:gd name="T19" fmla="*/ 106 h 131"/>
                <a:gd name="T20" fmla="*/ 28 w 84"/>
                <a:gd name="T21" fmla="*/ 112 h 131"/>
                <a:gd name="T22" fmla="*/ 35 w 84"/>
                <a:gd name="T23" fmla="*/ 115 h 131"/>
                <a:gd name="T24" fmla="*/ 41 w 84"/>
                <a:gd name="T25" fmla="*/ 115 h 131"/>
                <a:gd name="T26" fmla="*/ 48 w 84"/>
                <a:gd name="T27" fmla="*/ 115 h 131"/>
                <a:gd name="T28" fmla="*/ 54 w 84"/>
                <a:gd name="T29" fmla="*/ 112 h 131"/>
                <a:gd name="T30" fmla="*/ 59 w 84"/>
                <a:gd name="T31" fmla="*/ 106 h 131"/>
                <a:gd name="T32" fmla="*/ 63 w 84"/>
                <a:gd name="T33" fmla="*/ 97 h 131"/>
                <a:gd name="T34" fmla="*/ 66 w 84"/>
                <a:gd name="T35" fmla="*/ 84 h 131"/>
                <a:gd name="T36" fmla="*/ 66 w 84"/>
                <a:gd name="T37" fmla="*/ 65 h 131"/>
                <a:gd name="T38" fmla="*/ 66 w 84"/>
                <a:gd name="T39" fmla="*/ 47 h 131"/>
                <a:gd name="T40" fmla="*/ 63 w 84"/>
                <a:gd name="T41" fmla="*/ 34 h 131"/>
                <a:gd name="T42" fmla="*/ 59 w 84"/>
                <a:gd name="T43" fmla="*/ 25 h 131"/>
                <a:gd name="T44" fmla="*/ 56 w 84"/>
                <a:gd name="T45" fmla="*/ 21 h 131"/>
                <a:gd name="T46" fmla="*/ 51 w 84"/>
                <a:gd name="T47" fmla="*/ 18 h 131"/>
                <a:gd name="T48" fmla="*/ 47 w 84"/>
                <a:gd name="T49" fmla="*/ 15 h 131"/>
                <a:gd name="T50" fmla="*/ 41 w 84"/>
                <a:gd name="T51" fmla="*/ 15 h 131"/>
                <a:gd name="T52" fmla="*/ 41 w 84"/>
                <a:gd name="T53" fmla="*/ 0 h 131"/>
                <a:gd name="T54" fmla="*/ 48 w 84"/>
                <a:gd name="T55" fmla="*/ 0 h 131"/>
                <a:gd name="T56" fmla="*/ 54 w 84"/>
                <a:gd name="T57" fmla="*/ 2 h 131"/>
                <a:gd name="T58" fmla="*/ 60 w 84"/>
                <a:gd name="T59" fmla="*/ 5 h 131"/>
                <a:gd name="T60" fmla="*/ 64 w 84"/>
                <a:gd name="T61" fmla="*/ 8 h 131"/>
                <a:gd name="T62" fmla="*/ 69 w 84"/>
                <a:gd name="T63" fmla="*/ 12 h 131"/>
                <a:gd name="T64" fmla="*/ 73 w 84"/>
                <a:gd name="T65" fmla="*/ 16 h 131"/>
                <a:gd name="T66" fmla="*/ 76 w 84"/>
                <a:gd name="T67" fmla="*/ 25 h 131"/>
                <a:gd name="T68" fmla="*/ 81 w 84"/>
                <a:gd name="T69" fmla="*/ 35 h 131"/>
                <a:gd name="T70" fmla="*/ 82 w 84"/>
                <a:gd name="T71" fmla="*/ 49 h 131"/>
                <a:gd name="T72" fmla="*/ 84 w 84"/>
                <a:gd name="T73" fmla="*/ 65 h 131"/>
                <a:gd name="T74" fmla="*/ 82 w 84"/>
                <a:gd name="T75" fmla="*/ 85 h 131"/>
                <a:gd name="T76" fmla="*/ 78 w 84"/>
                <a:gd name="T77" fmla="*/ 102 h 131"/>
                <a:gd name="T78" fmla="*/ 75 w 84"/>
                <a:gd name="T79" fmla="*/ 111 h 131"/>
                <a:gd name="T80" fmla="*/ 70 w 84"/>
                <a:gd name="T81" fmla="*/ 118 h 131"/>
                <a:gd name="T82" fmla="*/ 64 w 84"/>
                <a:gd name="T83" fmla="*/ 124 h 131"/>
                <a:gd name="T84" fmla="*/ 57 w 84"/>
                <a:gd name="T85" fmla="*/ 127 h 131"/>
                <a:gd name="T86" fmla="*/ 50 w 84"/>
                <a:gd name="T87" fmla="*/ 130 h 131"/>
                <a:gd name="T88" fmla="*/ 41 w 84"/>
                <a:gd name="T89" fmla="*/ 131 h 131"/>
                <a:gd name="T90" fmla="*/ 25 w 84"/>
                <a:gd name="T91" fmla="*/ 127 h 131"/>
                <a:gd name="T92" fmla="*/ 11 w 84"/>
                <a:gd name="T93" fmla="*/ 118 h 131"/>
                <a:gd name="T94" fmla="*/ 4 w 84"/>
                <a:gd name="T95" fmla="*/ 105 h 131"/>
                <a:gd name="T96" fmla="*/ 1 w 84"/>
                <a:gd name="T97" fmla="*/ 87 h 131"/>
                <a:gd name="T98" fmla="*/ 0 w 84"/>
                <a:gd name="T99" fmla="*/ 65 h 131"/>
                <a:gd name="T100" fmla="*/ 0 w 84"/>
                <a:gd name="T101" fmla="*/ 44 h 131"/>
                <a:gd name="T102" fmla="*/ 4 w 84"/>
                <a:gd name="T103" fmla="*/ 28 h 131"/>
                <a:gd name="T104" fmla="*/ 7 w 84"/>
                <a:gd name="T105" fmla="*/ 19 h 131"/>
                <a:gd name="T106" fmla="*/ 11 w 84"/>
                <a:gd name="T107" fmla="*/ 12 h 131"/>
                <a:gd name="T108" fmla="*/ 17 w 84"/>
                <a:gd name="T109" fmla="*/ 8 h 131"/>
                <a:gd name="T110" fmla="*/ 25 w 84"/>
                <a:gd name="T111" fmla="*/ 3 h 131"/>
                <a:gd name="T112" fmla="*/ 32 w 84"/>
                <a:gd name="T113" fmla="*/ 0 h 131"/>
                <a:gd name="T114" fmla="*/ 41 w 84"/>
                <a:gd name="T1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4" h="131">
                  <a:moveTo>
                    <a:pt x="41" y="15"/>
                  </a:moveTo>
                  <a:lnTo>
                    <a:pt x="34" y="16"/>
                  </a:lnTo>
                  <a:lnTo>
                    <a:pt x="28" y="19"/>
                  </a:lnTo>
                  <a:lnTo>
                    <a:pt x="23" y="24"/>
                  </a:lnTo>
                  <a:lnTo>
                    <a:pt x="19" y="34"/>
                  </a:lnTo>
                  <a:lnTo>
                    <a:pt x="17" y="47"/>
                  </a:lnTo>
                  <a:lnTo>
                    <a:pt x="16" y="65"/>
                  </a:lnTo>
                  <a:lnTo>
                    <a:pt x="17" y="84"/>
                  </a:lnTo>
                  <a:lnTo>
                    <a:pt x="19" y="97"/>
                  </a:lnTo>
                  <a:lnTo>
                    <a:pt x="23" y="106"/>
                  </a:lnTo>
                  <a:lnTo>
                    <a:pt x="28" y="112"/>
                  </a:lnTo>
                  <a:lnTo>
                    <a:pt x="35" y="115"/>
                  </a:lnTo>
                  <a:lnTo>
                    <a:pt x="41" y="115"/>
                  </a:lnTo>
                  <a:lnTo>
                    <a:pt x="48" y="115"/>
                  </a:lnTo>
                  <a:lnTo>
                    <a:pt x="54" y="112"/>
                  </a:lnTo>
                  <a:lnTo>
                    <a:pt x="59" y="106"/>
                  </a:lnTo>
                  <a:lnTo>
                    <a:pt x="63" y="97"/>
                  </a:lnTo>
                  <a:lnTo>
                    <a:pt x="66" y="84"/>
                  </a:lnTo>
                  <a:lnTo>
                    <a:pt x="66" y="65"/>
                  </a:lnTo>
                  <a:lnTo>
                    <a:pt x="66" y="47"/>
                  </a:lnTo>
                  <a:lnTo>
                    <a:pt x="63" y="34"/>
                  </a:lnTo>
                  <a:lnTo>
                    <a:pt x="59" y="25"/>
                  </a:lnTo>
                  <a:lnTo>
                    <a:pt x="56" y="21"/>
                  </a:lnTo>
                  <a:lnTo>
                    <a:pt x="51" y="18"/>
                  </a:lnTo>
                  <a:lnTo>
                    <a:pt x="47" y="15"/>
                  </a:lnTo>
                  <a:lnTo>
                    <a:pt x="41" y="15"/>
                  </a:lnTo>
                  <a:close/>
                  <a:moveTo>
                    <a:pt x="41" y="0"/>
                  </a:moveTo>
                  <a:lnTo>
                    <a:pt x="48" y="0"/>
                  </a:lnTo>
                  <a:lnTo>
                    <a:pt x="54" y="2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2"/>
                  </a:lnTo>
                  <a:lnTo>
                    <a:pt x="73" y="16"/>
                  </a:lnTo>
                  <a:lnTo>
                    <a:pt x="76" y="25"/>
                  </a:lnTo>
                  <a:lnTo>
                    <a:pt x="81" y="35"/>
                  </a:lnTo>
                  <a:lnTo>
                    <a:pt x="82" y="49"/>
                  </a:lnTo>
                  <a:lnTo>
                    <a:pt x="84" y="65"/>
                  </a:lnTo>
                  <a:lnTo>
                    <a:pt x="82" y="85"/>
                  </a:lnTo>
                  <a:lnTo>
                    <a:pt x="78" y="102"/>
                  </a:lnTo>
                  <a:lnTo>
                    <a:pt x="75" y="111"/>
                  </a:lnTo>
                  <a:lnTo>
                    <a:pt x="70" y="118"/>
                  </a:lnTo>
                  <a:lnTo>
                    <a:pt x="64" y="124"/>
                  </a:lnTo>
                  <a:lnTo>
                    <a:pt x="57" y="127"/>
                  </a:lnTo>
                  <a:lnTo>
                    <a:pt x="50" y="130"/>
                  </a:lnTo>
                  <a:lnTo>
                    <a:pt x="41" y="131"/>
                  </a:lnTo>
                  <a:lnTo>
                    <a:pt x="25" y="127"/>
                  </a:lnTo>
                  <a:lnTo>
                    <a:pt x="11" y="118"/>
                  </a:lnTo>
                  <a:lnTo>
                    <a:pt x="4" y="105"/>
                  </a:lnTo>
                  <a:lnTo>
                    <a:pt x="1" y="87"/>
                  </a:lnTo>
                  <a:lnTo>
                    <a:pt x="0" y="65"/>
                  </a:lnTo>
                  <a:lnTo>
                    <a:pt x="0" y="44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7" y="8"/>
                  </a:lnTo>
                  <a:lnTo>
                    <a:pt x="25" y="3"/>
                  </a:lnTo>
                  <a:lnTo>
                    <a:pt x="3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2898" y="3495"/>
              <a:ext cx="16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2939" y="3383"/>
              <a:ext cx="84" cy="131"/>
            </a:xfrm>
            <a:custGeom>
              <a:avLst/>
              <a:gdLst>
                <a:gd name="T0" fmla="*/ 46 w 84"/>
                <a:gd name="T1" fmla="*/ 0 h 131"/>
                <a:gd name="T2" fmla="*/ 59 w 84"/>
                <a:gd name="T3" fmla="*/ 5 h 131"/>
                <a:gd name="T4" fmla="*/ 68 w 84"/>
                <a:gd name="T5" fmla="*/ 12 h 131"/>
                <a:gd name="T6" fmla="*/ 75 w 84"/>
                <a:gd name="T7" fmla="*/ 24 h 131"/>
                <a:gd name="T8" fmla="*/ 75 w 84"/>
                <a:gd name="T9" fmla="*/ 40 h 131"/>
                <a:gd name="T10" fmla="*/ 69 w 84"/>
                <a:gd name="T11" fmla="*/ 52 h 131"/>
                <a:gd name="T12" fmla="*/ 59 w 84"/>
                <a:gd name="T13" fmla="*/ 58 h 131"/>
                <a:gd name="T14" fmla="*/ 72 w 84"/>
                <a:gd name="T15" fmla="*/ 63 h 131"/>
                <a:gd name="T16" fmla="*/ 81 w 84"/>
                <a:gd name="T17" fmla="*/ 75 h 131"/>
                <a:gd name="T18" fmla="*/ 84 w 84"/>
                <a:gd name="T19" fmla="*/ 90 h 131"/>
                <a:gd name="T20" fmla="*/ 72 w 84"/>
                <a:gd name="T21" fmla="*/ 119 h 131"/>
                <a:gd name="T22" fmla="*/ 41 w 84"/>
                <a:gd name="T23" fmla="*/ 131 h 131"/>
                <a:gd name="T24" fmla="*/ 14 w 84"/>
                <a:gd name="T25" fmla="*/ 121 h 131"/>
                <a:gd name="T26" fmla="*/ 0 w 84"/>
                <a:gd name="T27" fmla="*/ 96 h 131"/>
                <a:gd name="T28" fmla="*/ 19 w 84"/>
                <a:gd name="T29" fmla="*/ 100 h 131"/>
                <a:gd name="T30" fmla="*/ 25 w 84"/>
                <a:gd name="T31" fmla="*/ 111 h 131"/>
                <a:gd name="T32" fmla="*/ 36 w 84"/>
                <a:gd name="T33" fmla="*/ 115 h 131"/>
                <a:gd name="T34" fmla="*/ 49 w 84"/>
                <a:gd name="T35" fmla="*/ 115 h 131"/>
                <a:gd name="T36" fmla="*/ 61 w 84"/>
                <a:gd name="T37" fmla="*/ 108 h 131"/>
                <a:gd name="T38" fmla="*/ 66 w 84"/>
                <a:gd name="T39" fmla="*/ 97 h 131"/>
                <a:gd name="T40" fmla="*/ 66 w 84"/>
                <a:gd name="T41" fmla="*/ 83 h 131"/>
                <a:gd name="T42" fmla="*/ 61 w 84"/>
                <a:gd name="T43" fmla="*/ 72 h 131"/>
                <a:gd name="T44" fmla="*/ 49 w 84"/>
                <a:gd name="T45" fmla="*/ 66 h 131"/>
                <a:gd name="T46" fmla="*/ 39 w 84"/>
                <a:gd name="T47" fmla="*/ 66 h 131"/>
                <a:gd name="T48" fmla="*/ 34 w 84"/>
                <a:gd name="T49" fmla="*/ 52 h 131"/>
                <a:gd name="T50" fmla="*/ 41 w 84"/>
                <a:gd name="T51" fmla="*/ 52 h 131"/>
                <a:gd name="T52" fmla="*/ 53 w 84"/>
                <a:gd name="T53" fmla="*/ 47 h 131"/>
                <a:gd name="T54" fmla="*/ 59 w 84"/>
                <a:gd name="T55" fmla="*/ 38 h 131"/>
                <a:gd name="T56" fmla="*/ 59 w 84"/>
                <a:gd name="T57" fmla="*/ 28 h 131"/>
                <a:gd name="T58" fmla="*/ 55 w 84"/>
                <a:gd name="T59" fmla="*/ 21 h 131"/>
                <a:gd name="T60" fmla="*/ 46 w 84"/>
                <a:gd name="T61" fmla="*/ 15 h 131"/>
                <a:gd name="T62" fmla="*/ 36 w 84"/>
                <a:gd name="T63" fmla="*/ 15 h 131"/>
                <a:gd name="T64" fmla="*/ 27 w 84"/>
                <a:gd name="T65" fmla="*/ 19 h 131"/>
                <a:gd name="T66" fmla="*/ 21 w 84"/>
                <a:gd name="T67" fmla="*/ 30 h 131"/>
                <a:gd name="T68" fmla="*/ 2 w 84"/>
                <a:gd name="T69" fmla="*/ 34 h 131"/>
                <a:gd name="T70" fmla="*/ 15 w 84"/>
                <a:gd name="T71" fmla="*/ 9 h 131"/>
                <a:gd name="T72" fmla="*/ 40 w 84"/>
                <a:gd name="T7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31">
                  <a:moveTo>
                    <a:pt x="40" y="0"/>
                  </a:moveTo>
                  <a:lnTo>
                    <a:pt x="46" y="0"/>
                  </a:lnTo>
                  <a:lnTo>
                    <a:pt x="53" y="2"/>
                  </a:lnTo>
                  <a:lnTo>
                    <a:pt x="59" y="5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16"/>
                  </a:lnTo>
                  <a:lnTo>
                    <a:pt x="75" y="24"/>
                  </a:lnTo>
                  <a:lnTo>
                    <a:pt x="77" y="33"/>
                  </a:lnTo>
                  <a:lnTo>
                    <a:pt x="75" y="40"/>
                  </a:lnTo>
                  <a:lnTo>
                    <a:pt x="72" y="47"/>
                  </a:lnTo>
                  <a:lnTo>
                    <a:pt x="69" y="52"/>
                  </a:lnTo>
                  <a:lnTo>
                    <a:pt x="65" y="55"/>
                  </a:lnTo>
                  <a:lnTo>
                    <a:pt x="59" y="58"/>
                  </a:lnTo>
                  <a:lnTo>
                    <a:pt x="66" y="60"/>
                  </a:lnTo>
                  <a:lnTo>
                    <a:pt x="72" y="63"/>
                  </a:lnTo>
                  <a:lnTo>
                    <a:pt x="77" y="69"/>
                  </a:lnTo>
                  <a:lnTo>
                    <a:pt x="81" y="75"/>
                  </a:lnTo>
                  <a:lnTo>
                    <a:pt x="83" y="81"/>
                  </a:lnTo>
                  <a:lnTo>
                    <a:pt x="84" y="90"/>
                  </a:lnTo>
                  <a:lnTo>
                    <a:pt x="81" y="106"/>
                  </a:lnTo>
                  <a:lnTo>
                    <a:pt x="72" y="119"/>
                  </a:lnTo>
                  <a:lnTo>
                    <a:pt x="58" y="128"/>
                  </a:lnTo>
                  <a:lnTo>
                    <a:pt x="41" y="131"/>
                  </a:lnTo>
                  <a:lnTo>
                    <a:pt x="25" y="128"/>
                  </a:lnTo>
                  <a:lnTo>
                    <a:pt x="14" y="121"/>
                  </a:lnTo>
                  <a:lnTo>
                    <a:pt x="5" y="109"/>
                  </a:lnTo>
                  <a:lnTo>
                    <a:pt x="0" y="96"/>
                  </a:lnTo>
                  <a:lnTo>
                    <a:pt x="16" y="93"/>
                  </a:lnTo>
                  <a:lnTo>
                    <a:pt x="19" y="100"/>
                  </a:lnTo>
                  <a:lnTo>
                    <a:pt x="22" y="106"/>
                  </a:lnTo>
                  <a:lnTo>
                    <a:pt x="25" y="111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1" y="115"/>
                  </a:lnTo>
                  <a:lnTo>
                    <a:pt x="49" y="115"/>
                  </a:lnTo>
                  <a:lnTo>
                    <a:pt x="55" y="112"/>
                  </a:lnTo>
                  <a:lnTo>
                    <a:pt x="61" y="108"/>
                  </a:lnTo>
                  <a:lnTo>
                    <a:pt x="64" y="103"/>
                  </a:lnTo>
                  <a:lnTo>
                    <a:pt x="66" y="97"/>
                  </a:lnTo>
                  <a:lnTo>
                    <a:pt x="68" y="90"/>
                  </a:lnTo>
                  <a:lnTo>
                    <a:pt x="66" y="83"/>
                  </a:lnTo>
                  <a:lnTo>
                    <a:pt x="64" y="77"/>
                  </a:lnTo>
                  <a:lnTo>
                    <a:pt x="61" y="72"/>
                  </a:lnTo>
                  <a:lnTo>
                    <a:pt x="55" y="68"/>
                  </a:lnTo>
                  <a:lnTo>
                    <a:pt x="49" y="66"/>
                  </a:lnTo>
                  <a:lnTo>
                    <a:pt x="43" y="65"/>
                  </a:lnTo>
                  <a:lnTo>
                    <a:pt x="39" y="66"/>
                  </a:lnTo>
                  <a:lnTo>
                    <a:pt x="33" y="66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41" y="52"/>
                  </a:lnTo>
                  <a:lnTo>
                    <a:pt x="47" y="50"/>
                  </a:lnTo>
                  <a:lnTo>
                    <a:pt x="53" y="47"/>
                  </a:lnTo>
                  <a:lnTo>
                    <a:pt x="56" y="44"/>
                  </a:lnTo>
                  <a:lnTo>
                    <a:pt x="59" y="38"/>
                  </a:lnTo>
                  <a:lnTo>
                    <a:pt x="61" y="33"/>
                  </a:lnTo>
                  <a:lnTo>
                    <a:pt x="59" y="28"/>
                  </a:lnTo>
                  <a:lnTo>
                    <a:pt x="58" y="24"/>
                  </a:lnTo>
                  <a:lnTo>
                    <a:pt x="55" y="21"/>
                  </a:lnTo>
                  <a:lnTo>
                    <a:pt x="50" y="18"/>
                  </a:lnTo>
                  <a:lnTo>
                    <a:pt x="46" y="15"/>
                  </a:lnTo>
                  <a:lnTo>
                    <a:pt x="40" y="15"/>
                  </a:lnTo>
                  <a:lnTo>
                    <a:pt x="36" y="15"/>
                  </a:lnTo>
                  <a:lnTo>
                    <a:pt x="30" y="18"/>
                  </a:lnTo>
                  <a:lnTo>
                    <a:pt x="27" y="19"/>
                  </a:lnTo>
                  <a:lnTo>
                    <a:pt x="22" y="24"/>
                  </a:lnTo>
                  <a:lnTo>
                    <a:pt x="21" y="30"/>
                  </a:lnTo>
                  <a:lnTo>
                    <a:pt x="19" y="35"/>
                  </a:lnTo>
                  <a:lnTo>
                    <a:pt x="2" y="34"/>
                  </a:lnTo>
                  <a:lnTo>
                    <a:pt x="6" y="19"/>
                  </a:lnTo>
                  <a:lnTo>
                    <a:pt x="15" y="9"/>
                  </a:lnTo>
                  <a:lnTo>
                    <a:pt x="27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2" name="Line 34"/>
            <p:cNvSpPr>
              <a:spLocks noChangeShapeType="1"/>
            </p:cNvSpPr>
            <p:nvPr/>
          </p:nvSpPr>
          <p:spPr bwMode="auto">
            <a:xfrm flipV="1">
              <a:off x="3592" y="3273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3" name="Line 35"/>
            <p:cNvSpPr>
              <a:spLocks noChangeShapeType="1"/>
            </p:cNvSpPr>
            <p:nvPr/>
          </p:nvSpPr>
          <p:spPr bwMode="auto">
            <a:xfrm>
              <a:off x="3592" y="965"/>
              <a:ext cx="0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9" name="Freeform 36"/>
            <p:cNvSpPr>
              <a:spLocks noEditPoints="1"/>
            </p:cNvSpPr>
            <p:nvPr/>
          </p:nvSpPr>
          <p:spPr bwMode="auto">
            <a:xfrm>
              <a:off x="3476" y="3383"/>
              <a:ext cx="84" cy="131"/>
            </a:xfrm>
            <a:custGeom>
              <a:avLst/>
              <a:gdLst>
                <a:gd name="T0" fmla="*/ 41 w 84"/>
                <a:gd name="T1" fmla="*/ 15 h 131"/>
                <a:gd name="T2" fmla="*/ 35 w 84"/>
                <a:gd name="T3" fmla="*/ 16 h 131"/>
                <a:gd name="T4" fmla="*/ 30 w 84"/>
                <a:gd name="T5" fmla="*/ 19 h 131"/>
                <a:gd name="T6" fmla="*/ 24 w 84"/>
                <a:gd name="T7" fmla="*/ 24 h 131"/>
                <a:gd name="T8" fmla="*/ 21 w 84"/>
                <a:gd name="T9" fmla="*/ 34 h 131"/>
                <a:gd name="T10" fmla="*/ 18 w 84"/>
                <a:gd name="T11" fmla="*/ 47 h 131"/>
                <a:gd name="T12" fmla="*/ 16 w 84"/>
                <a:gd name="T13" fmla="*/ 65 h 131"/>
                <a:gd name="T14" fmla="*/ 18 w 84"/>
                <a:gd name="T15" fmla="*/ 84 h 131"/>
                <a:gd name="T16" fmla="*/ 21 w 84"/>
                <a:gd name="T17" fmla="*/ 97 h 131"/>
                <a:gd name="T18" fmla="*/ 24 w 84"/>
                <a:gd name="T19" fmla="*/ 106 h 131"/>
                <a:gd name="T20" fmla="*/ 30 w 84"/>
                <a:gd name="T21" fmla="*/ 112 h 131"/>
                <a:gd name="T22" fmla="*/ 35 w 84"/>
                <a:gd name="T23" fmla="*/ 115 h 131"/>
                <a:gd name="T24" fmla="*/ 41 w 84"/>
                <a:gd name="T25" fmla="*/ 115 h 131"/>
                <a:gd name="T26" fmla="*/ 49 w 84"/>
                <a:gd name="T27" fmla="*/ 115 h 131"/>
                <a:gd name="T28" fmla="*/ 55 w 84"/>
                <a:gd name="T29" fmla="*/ 112 h 131"/>
                <a:gd name="T30" fmla="*/ 60 w 84"/>
                <a:gd name="T31" fmla="*/ 106 h 131"/>
                <a:gd name="T32" fmla="*/ 63 w 84"/>
                <a:gd name="T33" fmla="*/ 97 h 131"/>
                <a:gd name="T34" fmla="*/ 66 w 84"/>
                <a:gd name="T35" fmla="*/ 84 h 131"/>
                <a:gd name="T36" fmla="*/ 68 w 84"/>
                <a:gd name="T37" fmla="*/ 65 h 131"/>
                <a:gd name="T38" fmla="*/ 66 w 84"/>
                <a:gd name="T39" fmla="*/ 47 h 131"/>
                <a:gd name="T40" fmla="*/ 63 w 84"/>
                <a:gd name="T41" fmla="*/ 34 h 131"/>
                <a:gd name="T42" fmla="*/ 60 w 84"/>
                <a:gd name="T43" fmla="*/ 25 h 131"/>
                <a:gd name="T44" fmla="*/ 56 w 84"/>
                <a:gd name="T45" fmla="*/ 21 h 131"/>
                <a:gd name="T46" fmla="*/ 52 w 84"/>
                <a:gd name="T47" fmla="*/ 18 h 131"/>
                <a:gd name="T48" fmla="*/ 47 w 84"/>
                <a:gd name="T49" fmla="*/ 15 h 131"/>
                <a:gd name="T50" fmla="*/ 41 w 84"/>
                <a:gd name="T51" fmla="*/ 15 h 131"/>
                <a:gd name="T52" fmla="*/ 41 w 84"/>
                <a:gd name="T53" fmla="*/ 0 h 131"/>
                <a:gd name="T54" fmla="*/ 49 w 84"/>
                <a:gd name="T55" fmla="*/ 0 h 131"/>
                <a:gd name="T56" fmla="*/ 55 w 84"/>
                <a:gd name="T57" fmla="*/ 2 h 131"/>
                <a:gd name="T58" fmla="*/ 60 w 84"/>
                <a:gd name="T59" fmla="*/ 5 h 131"/>
                <a:gd name="T60" fmla="*/ 66 w 84"/>
                <a:gd name="T61" fmla="*/ 8 h 131"/>
                <a:gd name="T62" fmla="*/ 71 w 84"/>
                <a:gd name="T63" fmla="*/ 12 h 131"/>
                <a:gd name="T64" fmla="*/ 74 w 84"/>
                <a:gd name="T65" fmla="*/ 16 h 131"/>
                <a:gd name="T66" fmla="*/ 78 w 84"/>
                <a:gd name="T67" fmla="*/ 25 h 131"/>
                <a:gd name="T68" fmla="*/ 81 w 84"/>
                <a:gd name="T69" fmla="*/ 35 h 131"/>
                <a:gd name="T70" fmla="*/ 83 w 84"/>
                <a:gd name="T71" fmla="*/ 49 h 131"/>
                <a:gd name="T72" fmla="*/ 84 w 84"/>
                <a:gd name="T73" fmla="*/ 65 h 131"/>
                <a:gd name="T74" fmla="*/ 83 w 84"/>
                <a:gd name="T75" fmla="*/ 85 h 131"/>
                <a:gd name="T76" fmla="*/ 80 w 84"/>
                <a:gd name="T77" fmla="*/ 102 h 131"/>
                <a:gd name="T78" fmla="*/ 75 w 84"/>
                <a:gd name="T79" fmla="*/ 111 h 131"/>
                <a:gd name="T80" fmla="*/ 71 w 84"/>
                <a:gd name="T81" fmla="*/ 118 h 131"/>
                <a:gd name="T82" fmla="*/ 65 w 84"/>
                <a:gd name="T83" fmla="*/ 124 h 131"/>
                <a:gd name="T84" fmla="*/ 59 w 84"/>
                <a:gd name="T85" fmla="*/ 127 h 131"/>
                <a:gd name="T86" fmla="*/ 50 w 84"/>
                <a:gd name="T87" fmla="*/ 130 h 131"/>
                <a:gd name="T88" fmla="*/ 41 w 84"/>
                <a:gd name="T89" fmla="*/ 131 h 131"/>
                <a:gd name="T90" fmla="*/ 25 w 84"/>
                <a:gd name="T91" fmla="*/ 127 h 131"/>
                <a:gd name="T92" fmla="*/ 13 w 84"/>
                <a:gd name="T93" fmla="*/ 118 h 131"/>
                <a:gd name="T94" fmla="*/ 6 w 84"/>
                <a:gd name="T95" fmla="*/ 105 h 131"/>
                <a:gd name="T96" fmla="*/ 2 w 84"/>
                <a:gd name="T97" fmla="*/ 87 h 131"/>
                <a:gd name="T98" fmla="*/ 0 w 84"/>
                <a:gd name="T99" fmla="*/ 65 h 131"/>
                <a:gd name="T100" fmla="*/ 2 w 84"/>
                <a:gd name="T101" fmla="*/ 44 h 131"/>
                <a:gd name="T102" fmla="*/ 5 w 84"/>
                <a:gd name="T103" fmla="*/ 28 h 131"/>
                <a:gd name="T104" fmla="*/ 9 w 84"/>
                <a:gd name="T105" fmla="*/ 19 h 131"/>
                <a:gd name="T106" fmla="*/ 13 w 84"/>
                <a:gd name="T107" fmla="*/ 12 h 131"/>
                <a:gd name="T108" fmla="*/ 19 w 84"/>
                <a:gd name="T109" fmla="*/ 8 h 131"/>
                <a:gd name="T110" fmla="*/ 25 w 84"/>
                <a:gd name="T111" fmla="*/ 3 h 131"/>
                <a:gd name="T112" fmla="*/ 33 w 84"/>
                <a:gd name="T113" fmla="*/ 0 h 131"/>
                <a:gd name="T114" fmla="*/ 41 w 84"/>
                <a:gd name="T1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4" h="131">
                  <a:moveTo>
                    <a:pt x="41" y="15"/>
                  </a:moveTo>
                  <a:lnTo>
                    <a:pt x="35" y="16"/>
                  </a:lnTo>
                  <a:lnTo>
                    <a:pt x="30" y="19"/>
                  </a:lnTo>
                  <a:lnTo>
                    <a:pt x="24" y="24"/>
                  </a:lnTo>
                  <a:lnTo>
                    <a:pt x="21" y="34"/>
                  </a:lnTo>
                  <a:lnTo>
                    <a:pt x="18" y="47"/>
                  </a:lnTo>
                  <a:lnTo>
                    <a:pt x="16" y="65"/>
                  </a:lnTo>
                  <a:lnTo>
                    <a:pt x="18" y="84"/>
                  </a:lnTo>
                  <a:lnTo>
                    <a:pt x="21" y="97"/>
                  </a:lnTo>
                  <a:lnTo>
                    <a:pt x="24" y="106"/>
                  </a:lnTo>
                  <a:lnTo>
                    <a:pt x="30" y="112"/>
                  </a:lnTo>
                  <a:lnTo>
                    <a:pt x="35" y="115"/>
                  </a:lnTo>
                  <a:lnTo>
                    <a:pt x="41" y="115"/>
                  </a:lnTo>
                  <a:lnTo>
                    <a:pt x="49" y="115"/>
                  </a:lnTo>
                  <a:lnTo>
                    <a:pt x="55" y="112"/>
                  </a:lnTo>
                  <a:lnTo>
                    <a:pt x="60" y="106"/>
                  </a:lnTo>
                  <a:lnTo>
                    <a:pt x="63" y="97"/>
                  </a:lnTo>
                  <a:lnTo>
                    <a:pt x="66" y="84"/>
                  </a:lnTo>
                  <a:lnTo>
                    <a:pt x="68" y="65"/>
                  </a:lnTo>
                  <a:lnTo>
                    <a:pt x="66" y="47"/>
                  </a:lnTo>
                  <a:lnTo>
                    <a:pt x="63" y="34"/>
                  </a:lnTo>
                  <a:lnTo>
                    <a:pt x="60" y="25"/>
                  </a:lnTo>
                  <a:lnTo>
                    <a:pt x="56" y="21"/>
                  </a:lnTo>
                  <a:lnTo>
                    <a:pt x="52" y="18"/>
                  </a:lnTo>
                  <a:lnTo>
                    <a:pt x="47" y="15"/>
                  </a:lnTo>
                  <a:lnTo>
                    <a:pt x="41" y="15"/>
                  </a:lnTo>
                  <a:close/>
                  <a:moveTo>
                    <a:pt x="41" y="0"/>
                  </a:moveTo>
                  <a:lnTo>
                    <a:pt x="49" y="0"/>
                  </a:lnTo>
                  <a:lnTo>
                    <a:pt x="55" y="2"/>
                  </a:lnTo>
                  <a:lnTo>
                    <a:pt x="60" y="5"/>
                  </a:lnTo>
                  <a:lnTo>
                    <a:pt x="66" y="8"/>
                  </a:lnTo>
                  <a:lnTo>
                    <a:pt x="71" y="12"/>
                  </a:lnTo>
                  <a:lnTo>
                    <a:pt x="74" y="16"/>
                  </a:lnTo>
                  <a:lnTo>
                    <a:pt x="78" y="25"/>
                  </a:lnTo>
                  <a:lnTo>
                    <a:pt x="81" y="35"/>
                  </a:lnTo>
                  <a:lnTo>
                    <a:pt x="83" y="49"/>
                  </a:lnTo>
                  <a:lnTo>
                    <a:pt x="84" y="65"/>
                  </a:lnTo>
                  <a:lnTo>
                    <a:pt x="83" y="85"/>
                  </a:lnTo>
                  <a:lnTo>
                    <a:pt x="80" y="102"/>
                  </a:lnTo>
                  <a:lnTo>
                    <a:pt x="75" y="111"/>
                  </a:lnTo>
                  <a:lnTo>
                    <a:pt x="71" y="118"/>
                  </a:lnTo>
                  <a:lnTo>
                    <a:pt x="65" y="124"/>
                  </a:lnTo>
                  <a:lnTo>
                    <a:pt x="59" y="127"/>
                  </a:lnTo>
                  <a:lnTo>
                    <a:pt x="50" y="130"/>
                  </a:lnTo>
                  <a:lnTo>
                    <a:pt x="41" y="131"/>
                  </a:lnTo>
                  <a:lnTo>
                    <a:pt x="25" y="127"/>
                  </a:lnTo>
                  <a:lnTo>
                    <a:pt x="13" y="118"/>
                  </a:lnTo>
                  <a:lnTo>
                    <a:pt x="6" y="105"/>
                  </a:lnTo>
                  <a:lnTo>
                    <a:pt x="2" y="87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5" y="28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19" y="8"/>
                  </a:lnTo>
                  <a:lnTo>
                    <a:pt x="25" y="3"/>
                  </a:lnTo>
                  <a:lnTo>
                    <a:pt x="33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0" name="Rectangle 37"/>
            <p:cNvSpPr>
              <a:spLocks noChangeArrowheads="1"/>
            </p:cNvSpPr>
            <p:nvPr/>
          </p:nvSpPr>
          <p:spPr bwMode="auto">
            <a:xfrm>
              <a:off x="3584" y="3495"/>
              <a:ext cx="17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1" name="Freeform 38"/>
            <p:cNvSpPr>
              <a:spLocks noEditPoints="1"/>
            </p:cNvSpPr>
            <p:nvPr/>
          </p:nvSpPr>
          <p:spPr bwMode="auto">
            <a:xfrm>
              <a:off x="3620" y="3385"/>
              <a:ext cx="89" cy="126"/>
            </a:xfrm>
            <a:custGeom>
              <a:avLst/>
              <a:gdLst>
                <a:gd name="T0" fmla="*/ 58 w 89"/>
                <a:gd name="T1" fmla="*/ 32 h 126"/>
                <a:gd name="T2" fmla="*/ 21 w 89"/>
                <a:gd name="T3" fmla="*/ 81 h 126"/>
                <a:gd name="T4" fmla="*/ 58 w 89"/>
                <a:gd name="T5" fmla="*/ 81 h 126"/>
                <a:gd name="T6" fmla="*/ 58 w 89"/>
                <a:gd name="T7" fmla="*/ 32 h 126"/>
                <a:gd name="T8" fmla="*/ 61 w 89"/>
                <a:gd name="T9" fmla="*/ 0 h 126"/>
                <a:gd name="T10" fmla="*/ 74 w 89"/>
                <a:gd name="T11" fmla="*/ 0 h 126"/>
                <a:gd name="T12" fmla="*/ 74 w 89"/>
                <a:gd name="T13" fmla="*/ 81 h 126"/>
                <a:gd name="T14" fmla="*/ 89 w 89"/>
                <a:gd name="T15" fmla="*/ 81 h 126"/>
                <a:gd name="T16" fmla="*/ 89 w 89"/>
                <a:gd name="T17" fmla="*/ 97 h 126"/>
                <a:gd name="T18" fmla="*/ 74 w 89"/>
                <a:gd name="T19" fmla="*/ 97 h 126"/>
                <a:gd name="T20" fmla="*/ 74 w 89"/>
                <a:gd name="T21" fmla="*/ 126 h 126"/>
                <a:gd name="T22" fmla="*/ 58 w 89"/>
                <a:gd name="T23" fmla="*/ 126 h 126"/>
                <a:gd name="T24" fmla="*/ 58 w 89"/>
                <a:gd name="T25" fmla="*/ 97 h 126"/>
                <a:gd name="T26" fmla="*/ 0 w 89"/>
                <a:gd name="T27" fmla="*/ 97 h 126"/>
                <a:gd name="T28" fmla="*/ 0 w 89"/>
                <a:gd name="T29" fmla="*/ 81 h 126"/>
                <a:gd name="T30" fmla="*/ 61 w 89"/>
                <a:gd name="T3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126">
                  <a:moveTo>
                    <a:pt x="58" y="32"/>
                  </a:moveTo>
                  <a:lnTo>
                    <a:pt x="21" y="81"/>
                  </a:lnTo>
                  <a:lnTo>
                    <a:pt x="58" y="81"/>
                  </a:lnTo>
                  <a:lnTo>
                    <a:pt x="58" y="32"/>
                  </a:lnTo>
                  <a:close/>
                  <a:moveTo>
                    <a:pt x="61" y="0"/>
                  </a:moveTo>
                  <a:lnTo>
                    <a:pt x="74" y="0"/>
                  </a:lnTo>
                  <a:lnTo>
                    <a:pt x="74" y="81"/>
                  </a:lnTo>
                  <a:lnTo>
                    <a:pt x="89" y="81"/>
                  </a:lnTo>
                  <a:lnTo>
                    <a:pt x="89" y="97"/>
                  </a:lnTo>
                  <a:lnTo>
                    <a:pt x="74" y="97"/>
                  </a:lnTo>
                  <a:lnTo>
                    <a:pt x="74" y="126"/>
                  </a:lnTo>
                  <a:lnTo>
                    <a:pt x="58" y="126"/>
                  </a:lnTo>
                  <a:lnTo>
                    <a:pt x="58" y="97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2" name="Line 39"/>
            <p:cNvSpPr>
              <a:spLocks noChangeShapeType="1"/>
            </p:cNvSpPr>
            <p:nvPr/>
          </p:nvSpPr>
          <p:spPr bwMode="auto">
            <a:xfrm flipV="1">
              <a:off x="4278" y="3273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3" name="Line 40"/>
            <p:cNvSpPr>
              <a:spLocks noChangeShapeType="1"/>
            </p:cNvSpPr>
            <p:nvPr/>
          </p:nvSpPr>
          <p:spPr bwMode="auto">
            <a:xfrm>
              <a:off x="4278" y="965"/>
              <a:ext cx="0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4" name="Freeform 41"/>
            <p:cNvSpPr>
              <a:spLocks noEditPoints="1"/>
            </p:cNvSpPr>
            <p:nvPr/>
          </p:nvSpPr>
          <p:spPr bwMode="auto">
            <a:xfrm>
              <a:off x="4162" y="3383"/>
              <a:ext cx="83" cy="131"/>
            </a:xfrm>
            <a:custGeom>
              <a:avLst/>
              <a:gdLst>
                <a:gd name="T0" fmla="*/ 41 w 83"/>
                <a:gd name="T1" fmla="*/ 15 h 131"/>
                <a:gd name="T2" fmla="*/ 35 w 83"/>
                <a:gd name="T3" fmla="*/ 16 h 131"/>
                <a:gd name="T4" fmla="*/ 29 w 83"/>
                <a:gd name="T5" fmla="*/ 19 h 131"/>
                <a:gd name="T6" fmla="*/ 23 w 83"/>
                <a:gd name="T7" fmla="*/ 24 h 131"/>
                <a:gd name="T8" fmla="*/ 19 w 83"/>
                <a:gd name="T9" fmla="*/ 34 h 131"/>
                <a:gd name="T10" fmla="*/ 17 w 83"/>
                <a:gd name="T11" fmla="*/ 47 h 131"/>
                <a:gd name="T12" fmla="*/ 16 w 83"/>
                <a:gd name="T13" fmla="*/ 65 h 131"/>
                <a:gd name="T14" fmla="*/ 17 w 83"/>
                <a:gd name="T15" fmla="*/ 84 h 131"/>
                <a:gd name="T16" fmla="*/ 19 w 83"/>
                <a:gd name="T17" fmla="*/ 97 h 131"/>
                <a:gd name="T18" fmla="*/ 23 w 83"/>
                <a:gd name="T19" fmla="*/ 106 h 131"/>
                <a:gd name="T20" fmla="*/ 29 w 83"/>
                <a:gd name="T21" fmla="*/ 112 h 131"/>
                <a:gd name="T22" fmla="*/ 35 w 83"/>
                <a:gd name="T23" fmla="*/ 115 h 131"/>
                <a:gd name="T24" fmla="*/ 41 w 83"/>
                <a:gd name="T25" fmla="*/ 115 h 131"/>
                <a:gd name="T26" fmla="*/ 48 w 83"/>
                <a:gd name="T27" fmla="*/ 115 h 131"/>
                <a:gd name="T28" fmla="*/ 54 w 83"/>
                <a:gd name="T29" fmla="*/ 112 h 131"/>
                <a:gd name="T30" fmla="*/ 58 w 83"/>
                <a:gd name="T31" fmla="*/ 106 h 131"/>
                <a:gd name="T32" fmla="*/ 63 w 83"/>
                <a:gd name="T33" fmla="*/ 97 h 131"/>
                <a:gd name="T34" fmla="*/ 66 w 83"/>
                <a:gd name="T35" fmla="*/ 84 h 131"/>
                <a:gd name="T36" fmla="*/ 66 w 83"/>
                <a:gd name="T37" fmla="*/ 65 h 131"/>
                <a:gd name="T38" fmla="*/ 66 w 83"/>
                <a:gd name="T39" fmla="*/ 47 h 131"/>
                <a:gd name="T40" fmla="*/ 63 w 83"/>
                <a:gd name="T41" fmla="*/ 34 h 131"/>
                <a:gd name="T42" fmla="*/ 60 w 83"/>
                <a:gd name="T43" fmla="*/ 25 h 131"/>
                <a:gd name="T44" fmla="*/ 56 w 83"/>
                <a:gd name="T45" fmla="*/ 21 h 131"/>
                <a:gd name="T46" fmla="*/ 51 w 83"/>
                <a:gd name="T47" fmla="*/ 18 h 131"/>
                <a:gd name="T48" fmla="*/ 47 w 83"/>
                <a:gd name="T49" fmla="*/ 15 h 131"/>
                <a:gd name="T50" fmla="*/ 41 w 83"/>
                <a:gd name="T51" fmla="*/ 15 h 131"/>
                <a:gd name="T52" fmla="*/ 41 w 83"/>
                <a:gd name="T53" fmla="*/ 0 h 131"/>
                <a:gd name="T54" fmla="*/ 48 w 83"/>
                <a:gd name="T55" fmla="*/ 0 h 131"/>
                <a:gd name="T56" fmla="*/ 54 w 83"/>
                <a:gd name="T57" fmla="*/ 2 h 131"/>
                <a:gd name="T58" fmla="*/ 60 w 83"/>
                <a:gd name="T59" fmla="*/ 5 h 131"/>
                <a:gd name="T60" fmla="*/ 64 w 83"/>
                <a:gd name="T61" fmla="*/ 8 h 131"/>
                <a:gd name="T62" fmla="*/ 69 w 83"/>
                <a:gd name="T63" fmla="*/ 12 h 131"/>
                <a:gd name="T64" fmla="*/ 73 w 83"/>
                <a:gd name="T65" fmla="*/ 16 h 131"/>
                <a:gd name="T66" fmla="*/ 76 w 83"/>
                <a:gd name="T67" fmla="*/ 25 h 131"/>
                <a:gd name="T68" fmla="*/ 81 w 83"/>
                <a:gd name="T69" fmla="*/ 35 h 131"/>
                <a:gd name="T70" fmla="*/ 82 w 83"/>
                <a:gd name="T71" fmla="*/ 49 h 131"/>
                <a:gd name="T72" fmla="*/ 83 w 83"/>
                <a:gd name="T73" fmla="*/ 65 h 131"/>
                <a:gd name="T74" fmla="*/ 82 w 83"/>
                <a:gd name="T75" fmla="*/ 85 h 131"/>
                <a:gd name="T76" fmla="*/ 79 w 83"/>
                <a:gd name="T77" fmla="*/ 102 h 131"/>
                <a:gd name="T78" fmla="*/ 75 w 83"/>
                <a:gd name="T79" fmla="*/ 111 h 131"/>
                <a:gd name="T80" fmla="*/ 70 w 83"/>
                <a:gd name="T81" fmla="*/ 118 h 131"/>
                <a:gd name="T82" fmla="*/ 64 w 83"/>
                <a:gd name="T83" fmla="*/ 124 h 131"/>
                <a:gd name="T84" fmla="*/ 58 w 83"/>
                <a:gd name="T85" fmla="*/ 127 h 131"/>
                <a:gd name="T86" fmla="*/ 50 w 83"/>
                <a:gd name="T87" fmla="*/ 130 h 131"/>
                <a:gd name="T88" fmla="*/ 41 w 83"/>
                <a:gd name="T89" fmla="*/ 131 h 131"/>
                <a:gd name="T90" fmla="*/ 25 w 83"/>
                <a:gd name="T91" fmla="*/ 127 h 131"/>
                <a:gd name="T92" fmla="*/ 11 w 83"/>
                <a:gd name="T93" fmla="*/ 118 h 131"/>
                <a:gd name="T94" fmla="*/ 6 w 83"/>
                <a:gd name="T95" fmla="*/ 105 h 131"/>
                <a:gd name="T96" fmla="*/ 1 w 83"/>
                <a:gd name="T97" fmla="*/ 87 h 131"/>
                <a:gd name="T98" fmla="*/ 0 w 83"/>
                <a:gd name="T99" fmla="*/ 65 h 131"/>
                <a:gd name="T100" fmla="*/ 0 w 83"/>
                <a:gd name="T101" fmla="*/ 44 h 131"/>
                <a:gd name="T102" fmla="*/ 4 w 83"/>
                <a:gd name="T103" fmla="*/ 28 h 131"/>
                <a:gd name="T104" fmla="*/ 7 w 83"/>
                <a:gd name="T105" fmla="*/ 19 h 131"/>
                <a:gd name="T106" fmla="*/ 11 w 83"/>
                <a:gd name="T107" fmla="*/ 12 h 131"/>
                <a:gd name="T108" fmla="*/ 17 w 83"/>
                <a:gd name="T109" fmla="*/ 8 h 131"/>
                <a:gd name="T110" fmla="*/ 25 w 83"/>
                <a:gd name="T111" fmla="*/ 3 h 131"/>
                <a:gd name="T112" fmla="*/ 32 w 83"/>
                <a:gd name="T113" fmla="*/ 0 h 131"/>
                <a:gd name="T114" fmla="*/ 41 w 83"/>
                <a:gd name="T1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131">
                  <a:moveTo>
                    <a:pt x="41" y="15"/>
                  </a:moveTo>
                  <a:lnTo>
                    <a:pt x="35" y="16"/>
                  </a:lnTo>
                  <a:lnTo>
                    <a:pt x="29" y="19"/>
                  </a:lnTo>
                  <a:lnTo>
                    <a:pt x="23" y="24"/>
                  </a:lnTo>
                  <a:lnTo>
                    <a:pt x="19" y="34"/>
                  </a:lnTo>
                  <a:lnTo>
                    <a:pt x="17" y="47"/>
                  </a:lnTo>
                  <a:lnTo>
                    <a:pt x="16" y="65"/>
                  </a:lnTo>
                  <a:lnTo>
                    <a:pt x="17" y="84"/>
                  </a:lnTo>
                  <a:lnTo>
                    <a:pt x="19" y="97"/>
                  </a:lnTo>
                  <a:lnTo>
                    <a:pt x="23" y="106"/>
                  </a:lnTo>
                  <a:lnTo>
                    <a:pt x="29" y="112"/>
                  </a:lnTo>
                  <a:lnTo>
                    <a:pt x="35" y="115"/>
                  </a:lnTo>
                  <a:lnTo>
                    <a:pt x="41" y="115"/>
                  </a:lnTo>
                  <a:lnTo>
                    <a:pt x="48" y="115"/>
                  </a:lnTo>
                  <a:lnTo>
                    <a:pt x="54" y="112"/>
                  </a:lnTo>
                  <a:lnTo>
                    <a:pt x="58" y="106"/>
                  </a:lnTo>
                  <a:lnTo>
                    <a:pt x="63" y="97"/>
                  </a:lnTo>
                  <a:lnTo>
                    <a:pt x="66" y="84"/>
                  </a:lnTo>
                  <a:lnTo>
                    <a:pt x="66" y="65"/>
                  </a:lnTo>
                  <a:lnTo>
                    <a:pt x="66" y="47"/>
                  </a:lnTo>
                  <a:lnTo>
                    <a:pt x="63" y="34"/>
                  </a:lnTo>
                  <a:lnTo>
                    <a:pt x="60" y="25"/>
                  </a:lnTo>
                  <a:lnTo>
                    <a:pt x="56" y="21"/>
                  </a:lnTo>
                  <a:lnTo>
                    <a:pt x="51" y="18"/>
                  </a:lnTo>
                  <a:lnTo>
                    <a:pt x="47" y="15"/>
                  </a:lnTo>
                  <a:lnTo>
                    <a:pt x="41" y="15"/>
                  </a:lnTo>
                  <a:close/>
                  <a:moveTo>
                    <a:pt x="41" y="0"/>
                  </a:moveTo>
                  <a:lnTo>
                    <a:pt x="48" y="0"/>
                  </a:lnTo>
                  <a:lnTo>
                    <a:pt x="54" y="2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2"/>
                  </a:lnTo>
                  <a:lnTo>
                    <a:pt x="73" y="16"/>
                  </a:lnTo>
                  <a:lnTo>
                    <a:pt x="76" y="25"/>
                  </a:lnTo>
                  <a:lnTo>
                    <a:pt x="81" y="35"/>
                  </a:lnTo>
                  <a:lnTo>
                    <a:pt x="82" y="49"/>
                  </a:lnTo>
                  <a:lnTo>
                    <a:pt x="83" y="65"/>
                  </a:lnTo>
                  <a:lnTo>
                    <a:pt x="82" y="85"/>
                  </a:lnTo>
                  <a:lnTo>
                    <a:pt x="79" y="102"/>
                  </a:lnTo>
                  <a:lnTo>
                    <a:pt x="75" y="111"/>
                  </a:lnTo>
                  <a:lnTo>
                    <a:pt x="70" y="118"/>
                  </a:lnTo>
                  <a:lnTo>
                    <a:pt x="64" y="124"/>
                  </a:lnTo>
                  <a:lnTo>
                    <a:pt x="58" y="127"/>
                  </a:lnTo>
                  <a:lnTo>
                    <a:pt x="50" y="130"/>
                  </a:lnTo>
                  <a:lnTo>
                    <a:pt x="41" y="131"/>
                  </a:lnTo>
                  <a:lnTo>
                    <a:pt x="25" y="127"/>
                  </a:lnTo>
                  <a:lnTo>
                    <a:pt x="11" y="118"/>
                  </a:lnTo>
                  <a:lnTo>
                    <a:pt x="6" y="105"/>
                  </a:lnTo>
                  <a:lnTo>
                    <a:pt x="1" y="87"/>
                  </a:lnTo>
                  <a:lnTo>
                    <a:pt x="0" y="65"/>
                  </a:lnTo>
                  <a:lnTo>
                    <a:pt x="0" y="44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7" y="8"/>
                  </a:lnTo>
                  <a:lnTo>
                    <a:pt x="25" y="3"/>
                  </a:lnTo>
                  <a:lnTo>
                    <a:pt x="3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5" name="Rectangle 42"/>
            <p:cNvSpPr>
              <a:spLocks noChangeArrowheads="1"/>
            </p:cNvSpPr>
            <p:nvPr/>
          </p:nvSpPr>
          <p:spPr bwMode="auto">
            <a:xfrm>
              <a:off x="4269" y="3495"/>
              <a:ext cx="18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6" name="Freeform 43"/>
            <p:cNvSpPr>
              <a:spLocks/>
            </p:cNvSpPr>
            <p:nvPr/>
          </p:nvSpPr>
          <p:spPr bwMode="auto">
            <a:xfrm>
              <a:off x="4310" y="3385"/>
              <a:ext cx="84" cy="129"/>
            </a:xfrm>
            <a:custGeom>
              <a:avLst/>
              <a:gdLst>
                <a:gd name="T0" fmla="*/ 15 w 84"/>
                <a:gd name="T1" fmla="*/ 0 h 129"/>
                <a:gd name="T2" fmla="*/ 77 w 84"/>
                <a:gd name="T3" fmla="*/ 0 h 129"/>
                <a:gd name="T4" fmla="*/ 77 w 84"/>
                <a:gd name="T5" fmla="*/ 17 h 129"/>
                <a:gd name="T6" fmla="*/ 30 w 84"/>
                <a:gd name="T7" fmla="*/ 17 h 129"/>
                <a:gd name="T8" fmla="*/ 22 w 84"/>
                <a:gd name="T9" fmla="*/ 50 h 129"/>
                <a:gd name="T10" fmla="*/ 30 w 84"/>
                <a:gd name="T11" fmla="*/ 45 h 129"/>
                <a:gd name="T12" fmla="*/ 38 w 84"/>
                <a:gd name="T13" fmla="*/ 42 h 129"/>
                <a:gd name="T14" fmla="*/ 46 w 84"/>
                <a:gd name="T15" fmla="*/ 41 h 129"/>
                <a:gd name="T16" fmla="*/ 60 w 84"/>
                <a:gd name="T17" fmla="*/ 44 h 129"/>
                <a:gd name="T18" fmla="*/ 74 w 84"/>
                <a:gd name="T19" fmla="*/ 53 h 129"/>
                <a:gd name="T20" fmla="*/ 81 w 84"/>
                <a:gd name="T21" fmla="*/ 66 h 129"/>
                <a:gd name="T22" fmla="*/ 84 w 84"/>
                <a:gd name="T23" fmla="*/ 82 h 129"/>
                <a:gd name="T24" fmla="*/ 81 w 84"/>
                <a:gd name="T25" fmla="*/ 98 h 129"/>
                <a:gd name="T26" fmla="*/ 74 w 84"/>
                <a:gd name="T27" fmla="*/ 113 h 129"/>
                <a:gd name="T28" fmla="*/ 65 w 84"/>
                <a:gd name="T29" fmla="*/ 122 h 129"/>
                <a:gd name="T30" fmla="*/ 55 w 84"/>
                <a:gd name="T31" fmla="*/ 126 h 129"/>
                <a:gd name="T32" fmla="*/ 41 w 84"/>
                <a:gd name="T33" fmla="*/ 129 h 129"/>
                <a:gd name="T34" fmla="*/ 25 w 84"/>
                <a:gd name="T35" fmla="*/ 126 h 129"/>
                <a:gd name="T36" fmla="*/ 13 w 84"/>
                <a:gd name="T37" fmla="*/ 119 h 129"/>
                <a:gd name="T38" fmla="*/ 5 w 84"/>
                <a:gd name="T39" fmla="*/ 107 h 129"/>
                <a:gd name="T40" fmla="*/ 0 w 84"/>
                <a:gd name="T41" fmla="*/ 94 h 129"/>
                <a:gd name="T42" fmla="*/ 16 w 84"/>
                <a:gd name="T43" fmla="*/ 91 h 129"/>
                <a:gd name="T44" fmla="*/ 19 w 84"/>
                <a:gd name="T45" fmla="*/ 98 h 129"/>
                <a:gd name="T46" fmla="*/ 21 w 84"/>
                <a:gd name="T47" fmla="*/ 104 h 129"/>
                <a:gd name="T48" fmla="*/ 25 w 84"/>
                <a:gd name="T49" fmla="*/ 109 h 129"/>
                <a:gd name="T50" fmla="*/ 30 w 84"/>
                <a:gd name="T51" fmla="*/ 111 h 129"/>
                <a:gd name="T52" fmla="*/ 34 w 84"/>
                <a:gd name="T53" fmla="*/ 113 h 129"/>
                <a:gd name="T54" fmla="*/ 41 w 84"/>
                <a:gd name="T55" fmla="*/ 113 h 129"/>
                <a:gd name="T56" fmla="*/ 47 w 84"/>
                <a:gd name="T57" fmla="*/ 113 h 129"/>
                <a:gd name="T58" fmla="*/ 52 w 84"/>
                <a:gd name="T59" fmla="*/ 111 h 129"/>
                <a:gd name="T60" fmla="*/ 56 w 84"/>
                <a:gd name="T61" fmla="*/ 109 h 129"/>
                <a:gd name="T62" fmla="*/ 60 w 84"/>
                <a:gd name="T63" fmla="*/ 106 h 129"/>
                <a:gd name="T64" fmla="*/ 65 w 84"/>
                <a:gd name="T65" fmla="*/ 100 h 129"/>
                <a:gd name="T66" fmla="*/ 66 w 84"/>
                <a:gd name="T67" fmla="*/ 92 h 129"/>
                <a:gd name="T68" fmla="*/ 68 w 84"/>
                <a:gd name="T69" fmla="*/ 83 h 129"/>
                <a:gd name="T70" fmla="*/ 66 w 84"/>
                <a:gd name="T71" fmla="*/ 76 h 129"/>
                <a:gd name="T72" fmla="*/ 65 w 84"/>
                <a:gd name="T73" fmla="*/ 69 h 129"/>
                <a:gd name="T74" fmla="*/ 60 w 84"/>
                <a:gd name="T75" fmla="*/ 63 h 129"/>
                <a:gd name="T76" fmla="*/ 58 w 84"/>
                <a:gd name="T77" fmla="*/ 60 h 129"/>
                <a:gd name="T78" fmla="*/ 53 w 84"/>
                <a:gd name="T79" fmla="*/ 57 h 129"/>
                <a:gd name="T80" fmla="*/ 47 w 84"/>
                <a:gd name="T81" fmla="*/ 56 h 129"/>
                <a:gd name="T82" fmla="*/ 41 w 84"/>
                <a:gd name="T83" fmla="*/ 56 h 129"/>
                <a:gd name="T84" fmla="*/ 35 w 84"/>
                <a:gd name="T85" fmla="*/ 56 h 129"/>
                <a:gd name="T86" fmla="*/ 31 w 84"/>
                <a:gd name="T87" fmla="*/ 57 h 129"/>
                <a:gd name="T88" fmla="*/ 28 w 84"/>
                <a:gd name="T89" fmla="*/ 58 h 129"/>
                <a:gd name="T90" fmla="*/ 22 w 84"/>
                <a:gd name="T91" fmla="*/ 63 h 129"/>
                <a:gd name="T92" fmla="*/ 19 w 84"/>
                <a:gd name="T93" fmla="*/ 67 h 129"/>
                <a:gd name="T94" fmla="*/ 2 w 84"/>
                <a:gd name="T95" fmla="*/ 64 h 129"/>
                <a:gd name="T96" fmla="*/ 15 w 84"/>
                <a:gd name="T9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9">
                  <a:moveTo>
                    <a:pt x="15" y="0"/>
                  </a:moveTo>
                  <a:lnTo>
                    <a:pt x="77" y="0"/>
                  </a:lnTo>
                  <a:lnTo>
                    <a:pt x="77" y="17"/>
                  </a:lnTo>
                  <a:lnTo>
                    <a:pt x="30" y="17"/>
                  </a:lnTo>
                  <a:lnTo>
                    <a:pt x="22" y="50"/>
                  </a:lnTo>
                  <a:lnTo>
                    <a:pt x="30" y="45"/>
                  </a:lnTo>
                  <a:lnTo>
                    <a:pt x="38" y="42"/>
                  </a:lnTo>
                  <a:lnTo>
                    <a:pt x="46" y="41"/>
                  </a:lnTo>
                  <a:lnTo>
                    <a:pt x="60" y="44"/>
                  </a:lnTo>
                  <a:lnTo>
                    <a:pt x="74" y="53"/>
                  </a:lnTo>
                  <a:lnTo>
                    <a:pt x="81" y="66"/>
                  </a:lnTo>
                  <a:lnTo>
                    <a:pt x="84" y="82"/>
                  </a:lnTo>
                  <a:lnTo>
                    <a:pt x="81" y="98"/>
                  </a:lnTo>
                  <a:lnTo>
                    <a:pt x="74" y="113"/>
                  </a:lnTo>
                  <a:lnTo>
                    <a:pt x="65" y="122"/>
                  </a:lnTo>
                  <a:lnTo>
                    <a:pt x="55" y="126"/>
                  </a:lnTo>
                  <a:lnTo>
                    <a:pt x="41" y="129"/>
                  </a:lnTo>
                  <a:lnTo>
                    <a:pt x="25" y="126"/>
                  </a:lnTo>
                  <a:lnTo>
                    <a:pt x="13" y="119"/>
                  </a:lnTo>
                  <a:lnTo>
                    <a:pt x="5" y="107"/>
                  </a:lnTo>
                  <a:lnTo>
                    <a:pt x="0" y="94"/>
                  </a:lnTo>
                  <a:lnTo>
                    <a:pt x="16" y="91"/>
                  </a:lnTo>
                  <a:lnTo>
                    <a:pt x="19" y="98"/>
                  </a:lnTo>
                  <a:lnTo>
                    <a:pt x="21" y="104"/>
                  </a:lnTo>
                  <a:lnTo>
                    <a:pt x="25" y="109"/>
                  </a:lnTo>
                  <a:lnTo>
                    <a:pt x="30" y="111"/>
                  </a:lnTo>
                  <a:lnTo>
                    <a:pt x="34" y="113"/>
                  </a:lnTo>
                  <a:lnTo>
                    <a:pt x="41" y="113"/>
                  </a:lnTo>
                  <a:lnTo>
                    <a:pt x="47" y="113"/>
                  </a:lnTo>
                  <a:lnTo>
                    <a:pt x="52" y="111"/>
                  </a:lnTo>
                  <a:lnTo>
                    <a:pt x="56" y="109"/>
                  </a:lnTo>
                  <a:lnTo>
                    <a:pt x="60" y="106"/>
                  </a:lnTo>
                  <a:lnTo>
                    <a:pt x="65" y="100"/>
                  </a:lnTo>
                  <a:lnTo>
                    <a:pt x="66" y="92"/>
                  </a:lnTo>
                  <a:lnTo>
                    <a:pt x="68" y="83"/>
                  </a:lnTo>
                  <a:lnTo>
                    <a:pt x="66" y="76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58" y="60"/>
                  </a:lnTo>
                  <a:lnTo>
                    <a:pt x="53" y="57"/>
                  </a:lnTo>
                  <a:lnTo>
                    <a:pt x="47" y="56"/>
                  </a:lnTo>
                  <a:lnTo>
                    <a:pt x="41" y="56"/>
                  </a:lnTo>
                  <a:lnTo>
                    <a:pt x="35" y="56"/>
                  </a:lnTo>
                  <a:lnTo>
                    <a:pt x="31" y="57"/>
                  </a:lnTo>
                  <a:lnTo>
                    <a:pt x="28" y="58"/>
                  </a:lnTo>
                  <a:lnTo>
                    <a:pt x="22" y="63"/>
                  </a:lnTo>
                  <a:lnTo>
                    <a:pt x="19" y="67"/>
                  </a:lnTo>
                  <a:lnTo>
                    <a:pt x="2" y="6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7" name="Line 44"/>
            <p:cNvSpPr>
              <a:spLocks noChangeShapeType="1"/>
            </p:cNvSpPr>
            <p:nvPr/>
          </p:nvSpPr>
          <p:spPr bwMode="auto">
            <a:xfrm flipV="1">
              <a:off x="4963" y="3273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8" name="Line 45"/>
            <p:cNvSpPr>
              <a:spLocks noChangeShapeType="1"/>
            </p:cNvSpPr>
            <p:nvPr/>
          </p:nvSpPr>
          <p:spPr bwMode="auto">
            <a:xfrm>
              <a:off x="4963" y="965"/>
              <a:ext cx="0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9" name="Freeform 46"/>
            <p:cNvSpPr>
              <a:spLocks noEditPoints="1"/>
            </p:cNvSpPr>
            <p:nvPr/>
          </p:nvSpPr>
          <p:spPr bwMode="auto">
            <a:xfrm>
              <a:off x="4847" y="3383"/>
              <a:ext cx="84" cy="131"/>
            </a:xfrm>
            <a:custGeom>
              <a:avLst/>
              <a:gdLst>
                <a:gd name="T0" fmla="*/ 41 w 84"/>
                <a:gd name="T1" fmla="*/ 15 h 131"/>
                <a:gd name="T2" fmla="*/ 35 w 84"/>
                <a:gd name="T3" fmla="*/ 16 h 131"/>
                <a:gd name="T4" fmla="*/ 29 w 84"/>
                <a:gd name="T5" fmla="*/ 19 h 131"/>
                <a:gd name="T6" fmla="*/ 25 w 84"/>
                <a:gd name="T7" fmla="*/ 24 h 131"/>
                <a:gd name="T8" fmla="*/ 21 w 84"/>
                <a:gd name="T9" fmla="*/ 34 h 131"/>
                <a:gd name="T10" fmla="*/ 18 w 84"/>
                <a:gd name="T11" fmla="*/ 47 h 131"/>
                <a:gd name="T12" fmla="*/ 16 w 84"/>
                <a:gd name="T13" fmla="*/ 65 h 131"/>
                <a:gd name="T14" fmla="*/ 18 w 84"/>
                <a:gd name="T15" fmla="*/ 84 h 131"/>
                <a:gd name="T16" fmla="*/ 21 w 84"/>
                <a:gd name="T17" fmla="*/ 97 h 131"/>
                <a:gd name="T18" fmla="*/ 24 w 84"/>
                <a:gd name="T19" fmla="*/ 106 h 131"/>
                <a:gd name="T20" fmla="*/ 29 w 84"/>
                <a:gd name="T21" fmla="*/ 112 h 131"/>
                <a:gd name="T22" fmla="*/ 35 w 84"/>
                <a:gd name="T23" fmla="*/ 115 h 131"/>
                <a:gd name="T24" fmla="*/ 43 w 84"/>
                <a:gd name="T25" fmla="*/ 115 h 131"/>
                <a:gd name="T26" fmla="*/ 49 w 84"/>
                <a:gd name="T27" fmla="*/ 115 h 131"/>
                <a:gd name="T28" fmla="*/ 54 w 84"/>
                <a:gd name="T29" fmla="*/ 112 h 131"/>
                <a:gd name="T30" fmla="*/ 60 w 84"/>
                <a:gd name="T31" fmla="*/ 106 h 131"/>
                <a:gd name="T32" fmla="*/ 63 w 84"/>
                <a:gd name="T33" fmla="*/ 97 h 131"/>
                <a:gd name="T34" fmla="*/ 66 w 84"/>
                <a:gd name="T35" fmla="*/ 84 h 131"/>
                <a:gd name="T36" fmla="*/ 68 w 84"/>
                <a:gd name="T37" fmla="*/ 65 h 131"/>
                <a:gd name="T38" fmla="*/ 66 w 84"/>
                <a:gd name="T39" fmla="*/ 47 h 131"/>
                <a:gd name="T40" fmla="*/ 65 w 84"/>
                <a:gd name="T41" fmla="*/ 34 h 131"/>
                <a:gd name="T42" fmla="*/ 60 w 84"/>
                <a:gd name="T43" fmla="*/ 25 h 131"/>
                <a:gd name="T44" fmla="*/ 56 w 84"/>
                <a:gd name="T45" fmla="*/ 21 h 131"/>
                <a:gd name="T46" fmla="*/ 52 w 84"/>
                <a:gd name="T47" fmla="*/ 18 h 131"/>
                <a:gd name="T48" fmla="*/ 47 w 84"/>
                <a:gd name="T49" fmla="*/ 15 h 131"/>
                <a:gd name="T50" fmla="*/ 41 w 84"/>
                <a:gd name="T51" fmla="*/ 15 h 131"/>
                <a:gd name="T52" fmla="*/ 43 w 84"/>
                <a:gd name="T53" fmla="*/ 0 h 131"/>
                <a:gd name="T54" fmla="*/ 49 w 84"/>
                <a:gd name="T55" fmla="*/ 0 h 131"/>
                <a:gd name="T56" fmla="*/ 54 w 84"/>
                <a:gd name="T57" fmla="*/ 2 h 131"/>
                <a:gd name="T58" fmla="*/ 60 w 84"/>
                <a:gd name="T59" fmla="*/ 5 h 131"/>
                <a:gd name="T60" fmla="*/ 66 w 84"/>
                <a:gd name="T61" fmla="*/ 8 h 131"/>
                <a:gd name="T62" fmla="*/ 71 w 84"/>
                <a:gd name="T63" fmla="*/ 12 h 131"/>
                <a:gd name="T64" fmla="*/ 74 w 84"/>
                <a:gd name="T65" fmla="*/ 16 h 131"/>
                <a:gd name="T66" fmla="*/ 78 w 84"/>
                <a:gd name="T67" fmla="*/ 25 h 131"/>
                <a:gd name="T68" fmla="*/ 81 w 84"/>
                <a:gd name="T69" fmla="*/ 35 h 131"/>
                <a:gd name="T70" fmla="*/ 84 w 84"/>
                <a:gd name="T71" fmla="*/ 49 h 131"/>
                <a:gd name="T72" fmla="*/ 84 w 84"/>
                <a:gd name="T73" fmla="*/ 65 h 131"/>
                <a:gd name="T74" fmla="*/ 82 w 84"/>
                <a:gd name="T75" fmla="*/ 85 h 131"/>
                <a:gd name="T76" fmla="*/ 79 w 84"/>
                <a:gd name="T77" fmla="*/ 102 h 131"/>
                <a:gd name="T78" fmla="*/ 75 w 84"/>
                <a:gd name="T79" fmla="*/ 111 h 131"/>
                <a:gd name="T80" fmla="*/ 71 w 84"/>
                <a:gd name="T81" fmla="*/ 118 h 131"/>
                <a:gd name="T82" fmla="*/ 65 w 84"/>
                <a:gd name="T83" fmla="*/ 124 h 131"/>
                <a:gd name="T84" fmla="*/ 59 w 84"/>
                <a:gd name="T85" fmla="*/ 127 h 131"/>
                <a:gd name="T86" fmla="*/ 52 w 84"/>
                <a:gd name="T87" fmla="*/ 130 h 131"/>
                <a:gd name="T88" fmla="*/ 43 w 84"/>
                <a:gd name="T89" fmla="*/ 131 h 131"/>
                <a:gd name="T90" fmla="*/ 25 w 84"/>
                <a:gd name="T91" fmla="*/ 127 h 131"/>
                <a:gd name="T92" fmla="*/ 13 w 84"/>
                <a:gd name="T93" fmla="*/ 118 h 131"/>
                <a:gd name="T94" fmla="*/ 6 w 84"/>
                <a:gd name="T95" fmla="*/ 105 h 131"/>
                <a:gd name="T96" fmla="*/ 2 w 84"/>
                <a:gd name="T97" fmla="*/ 87 h 131"/>
                <a:gd name="T98" fmla="*/ 0 w 84"/>
                <a:gd name="T99" fmla="*/ 65 h 131"/>
                <a:gd name="T100" fmla="*/ 2 w 84"/>
                <a:gd name="T101" fmla="*/ 44 h 131"/>
                <a:gd name="T102" fmla="*/ 4 w 84"/>
                <a:gd name="T103" fmla="*/ 28 h 131"/>
                <a:gd name="T104" fmla="*/ 9 w 84"/>
                <a:gd name="T105" fmla="*/ 19 h 131"/>
                <a:gd name="T106" fmla="*/ 13 w 84"/>
                <a:gd name="T107" fmla="*/ 12 h 131"/>
                <a:gd name="T108" fmla="*/ 19 w 84"/>
                <a:gd name="T109" fmla="*/ 8 h 131"/>
                <a:gd name="T110" fmla="*/ 25 w 84"/>
                <a:gd name="T111" fmla="*/ 3 h 131"/>
                <a:gd name="T112" fmla="*/ 34 w 84"/>
                <a:gd name="T113" fmla="*/ 0 h 131"/>
                <a:gd name="T114" fmla="*/ 43 w 84"/>
                <a:gd name="T1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4" h="131">
                  <a:moveTo>
                    <a:pt x="41" y="15"/>
                  </a:moveTo>
                  <a:lnTo>
                    <a:pt x="35" y="16"/>
                  </a:lnTo>
                  <a:lnTo>
                    <a:pt x="29" y="19"/>
                  </a:lnTo>
                  <a:lnTo>
                    <a:pt x="25" y="24"/>
                  </a:lnTo>
                  <a:lnTo>
                    <a:pt x="21" y="34"/>
                  </a:lnTo>
                  <a:lnTo>
                    <a:pt x="18" y="47"/>
                  </a:lnTo>
                  <a:lnTo>
                    <a:pt x="16" y="65"/>
                  </a:lnTo>
                  <a:lnTo>
                    <a:pt x="18" y="84"/>
                  </a:lnTo>
                  <a:lnTo>
                    <a:pt x="21" y="97"/>
                  </a:lnTo>
                  <a:lnTo>
                    <a:pt x="24" y="106"/>
                  </a:lnTo>
                  <a:lnTo>
                    <a:pt x="29" y="112"/>
                  </a:lnTo>
                  <a:lnTo>
                    <a:pt x="35" y="115"/>
                  </a:lnTo>
                  <a:lnTo>
                    <a:pt x="43" y="115"/>
                  </a:lnTo>
                  <a:lnTo>
                    <a:pt x="49" y="115"/>
                  </a:lnTo>
                  <a:lnTo>
                    <a:pt x="54" y="112"/>
                  </a:lnTo>
                  <a:lnTo>
                    <a:pt x="60" y="106"/>
                  </a:lnTo>
                  <a:lnTo>
                    <a:pt x="63" y="97"/>
                  </a:lnTo>
                  <a:lnTo>
                    <a:pt x="66" y="84"/>
                  </a:lnTo>
                  <a:lnTo>
                    <a:pt x="68" y="65"/>
                  </a:lnTo>
                  <a:lnTo>
                    <a:pt x="66" y="47"/>
                  </a:lnTo>
                  <a:lnTo>
                    <a:pt x="65" y="34"/>
                  </a:lnTo>
                  <a:lnTo>
                    <a:pt x="60" y="25"/>
                  </a:lnTo>
                  <a:lnTo>
                    <a:pt x="56" y="21"/>
                  </a:lnTo>
                  <a:lnTo>
                    <a:pt x="52" y="18"/>
                  </a:lnTo>
                  <a:lnTo>
                    <a:pt x="47" y="15"/>
                  </a:lnTo>
                  <a:lnTo>
                    <a:pt x="41" y="15"/>
                  </a:lnTo>
                  <a:close/>
                  <a:moveTo>
                    <a:pt x="43" y="0"/>
                  </a:moveTo>
                  <a:lnTo>
                    <a:pt x="49" y="0"/>
                  </a:lnTo>
                  <a:lnTo>
                    <a:pt x="54" y="2"/>
                  </a:lnTo>
                  <a:lnTo>
                    <a:pt x="60" y="5"/>
                  </a:lnTo>
                  <a:lnTo>
                    <a:pt x="66" y="8"/>
                  </a:lnTo>
                  <a:lnTo>
                    <a:pt x="71" y="12"/>
                  </a:lnTo>
                  <a:lnTo>
                    <a:pt x="74" y="16"/>
                  </a:lnTo>
                  <a:lnTo>
                    <a:pt x="78" y="25"/>
                  </a:lnTo>
                  <a:lnTo>
                    <a:pt x="81" y="35"/>
                  </a:lnTo>
                  <a:lnTo>
                    <a:pt x="84" y="49"/>
                  </a:lnTo>
                  <a:lnTo>
                    <a:pt x="84" y="65"/>
                  </a:lnTo>
                  <a:lnTo>
                    <a:pt x="82" y="85"/>
                  </a:lnTo>
                  <a:lnTo>
                    <a:pt x="79" y="102"/>
                  </a:lnTo>
                  <a:lnTo>
                    <a:pt x="75" y="111"/>
                  </a:lnTo>
                  <a:lnTo>
                    <a:pt x="71" y="118"/>
                  </a:lnTo>
                  <a:lnTo>
                    <a:pt x="65" y="124"/>
                  </a:lnTo>
                  <a:lnTo>
                    <a:pt x="59" y="127"/>
                  </a:lnTo>
                  <a:lnTo>
                    <a:pt x="52" y="130"/>
                  </a:lnTo>
                  <a:lnTo>
                    <a:pt x="43" y="131"/>
                  </a:lnTo>
                  <a:lnTo>
                    <a:pt x="25" y="127"/>
                  </a:lnTo>
                  <a:lnTo>
                    <a:pt x="13" y="118"/>
                  </a:lnTo>
                  <a:lnTo>
                    <a:pt x="6" y="105"/>
                  </a:lnTo>
                  <a:lnTo>
                    <a:pt x="2" y="87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4" y="28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19" y="8"/>
                  </a:lnTo>
                  <a:lnTo>
                    <a:pt x="25" y="3"/>
                  </a:lnTo>
                  <a:lnTo>
                    <a:pt x="34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0" name="Rectangle 47"/>
            <p:cNvSpPr>
              <a:spLocks noChangeArrowheads="1"/>
            </p:cNvSpPr>
            <p:nvPr/>
          </p:nvSpPr>
          <p:spPr bwMode="auto">
            <a:xfrm>
              <a:off x="4956" y="3495"/>
              <a:ext cx="16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1" name="Freeform 48"/>
            <p:cNvSpPr>
              <a:spLocks noEditPoints="1"/>
            </p:cNvSpPr>
            <p:nvPr/>
          </p:nvSpPr>
          <p:spPr bwMode="auto">
            <a:xfrm>
              <a:off x="4994" y="3383"/>
              <a:ext cx="85" cy="131"/>
            </a:xfrm>
            <a:custGeom>
              <a:avLst/>
              <a:gdLst>
                <a:gd name="T0" fmla="*/ 37 w 85"/>
                <a:gd name="T1" fmla="*/ 60 h 131"/>
                <a:gd name="T2" fmla="*/ 25 w 85"/>
                <a:gd name="T3" fmla="*/ 66 h 131"/>
                <a:gd name="T4" fmla="*/ 18 w 85"/>
                <a:gd name="T5" fmla="*/ 78 h 131"/>
                <a:gd name="T6" fmla="*/ 18 w 85"/>
                <a:gd name="T7" fmla="*/ 94 h 131"/>
                <a:gd name="T8" fmla="*/ 25 w 85"/>
                <a:gd name="T9" fmla="*/ 108 h 131"/>
                <a:gd name="T10" fmla="*/ 37 w 85"/>
                <a:gd name="T11" fmla="*/ 115 h 131"/>
                <a:gd name="T12" fmla="*/ 52 w 85"/>
                <a:gd name="T13" fmla="*/ 115 h 131"/>
                <a:gd name="T14" fmla="*/ 62 w 85"/>
                <a:gd name="T15" fmla="*/ 108 h 131"/>
                <a:gd name="T16" fmla="*/ 68 w 85"/>
                <a:gd name="T17" fmla="*/ 96 h 131"/>
                <a:gd name="T18" fmla="*/ 69 w 85"/>
                <a:gd name="T19" fmla="*/ 80 h 131"/>
                <a:gd name="T20" fmla="*/ 62 w 85"/>
                <a:gd name="T21" fmla="*/ 66 h 131"/>
                <a:gd name="T22" fmla="*/ 52 w 85"/>
                <a:gd name="T23" fmla="*/ 60 h 131"/>
                <a:gd name="T24" fmla="*/ 47 w 85"/>
                <a:gd name="T25" fmla="*/ 0 h 131"/>
                <a:gd name="T26" fmla="*/ 72 w 85"/>
                <a:gd name="T27" fmla="*/ 9 h 131"/>
                <a:gd name="T28" fmla="*/ 84 w 85"/>
                <a:gd name="T29" fmla="*/ 34 h 131"/>
                <a:gd name="T30" fmla="*/ 66 w 85"/>
                <a:gd name="T31" fmla="*/ 30 h 131"/>
                <a:gd name="T32" fmla="*/ 62 w 85"/>
                <a:gd name="T33" fmla="*/ 22 h 131"/>
                <a:gd name="T34" fmla="*/ 52 w 85"/>
                <a:gd name="T35" fmla="*/ 16 h 131"/>
                <a:gd name="T36" fmla="*/ 38 w 85"/>
                <a:gd name="T37" fmla="*/ 16 h 131"/>
                <a:gd name="T38" fmla="*/ 28 w 85"/>
                <a:gd name="T39" fmla="*/ 22 h 131"/>
                <a:gd name="T40" fmla="*/ 22 w 85"/>
                <a:gd name="T41" fmla="*/ 33 h 131"/>
                <a:gd name="T42" fmla="*/ 18 w 85"/>
                <a:gd name="T43" fmla="*/ 62 h 131"/>
                <a:gd name="T44" fmla="*/ 25 w 85"/>
                <a:gd name="T45" fmla="*/ 52 h 131"/>
                <a:gd name="T46" fmla="*/ 40 w 85"/>
                <a:gd name="T47" fmla="*/ 46 h 131"/>
                <a:gd name="T48" fmla="*/ 63 w 85"/>
                <a:gd name="T49" fmla="*/ 47 h 131"/>
                <a:gd name="T50" fmla="*/ 84 w 85"/>
                <a:gd name="T51" fmla="*/ 69 h 131"/>
                <a:gd name="T52" fmla="*/ 85 w 85"/>
                <a:gd name="T53" fmla="*/ 94 h 131"/>
                <a:gd name="T54" fmla="*/ 81 w 85"/>
                <a:gd name="T55" fmla="*/ 109 h 131"/>
                <a:gd name="T56" fmla="*/ 72 w 85"/>
                <a:gd name="T57" fmla="*/ 121 h 131"/>
                <a:gd name="T58" fmla="*/ 60 w 85"/>
                <a:gd name="T59" fmla="*/ 128 h 131"/>
                <a:gd name="T60" fmla="*/ 46 w 85"/>
                <a:gd name="T61" fmla="*/ 131 h 131"/>
                <a:gd name="T62" fmla="*/ 13 w 85"/>
                <a:gd name="T63" fmla="*/ 116 h 131"/>
                <a:gd name="T64" fmla="*/ 2 w 85"/>
                <a:gd name="T65" fmla="*/ 88 h 131"/>
                <a:gd name="T66" fmla="*/ 2 w 85"/>
                <a:gd name="T67" fmla="*/ 46 h 131"/>
                <a:gd name="T68" fmla="*/ 15 w 85"/>
                <a:gd name="T69" fmla="*/ 15 h 131"/>
                <a:gd name="T70" fmla="*/ 47 w 85"/>
                <a:gd name="T7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5" h="131">
                  <a:moveTo>
                    <a:pt x="43" y="59"/>
                  </a:moveTo>
                  <a:lnTo>
                    <a:pt x="37" y="60"/>
                  </a:lnTo>
                  <a:lnTo>
                    <a:pt x="31" y="63"/>
                  </a:lnTo>
                  <a:lnTo>
                    <a:pt x="25" y="66"/>
                  </a:lnTo>
                  <a:lnTo>
                    <a:pt x="21" y="72"/>
                  </a:lnTo>
                  <a:lnTo>
                    <a:pt x="18" y="78"/>
                  </a:lnTo>
                  <a:lnTo>
                    <a:pt x="18" y="85"/>
                  </a:lnTo>
                  <a:lnTo>
                    <a:pt x="18" y="94"/>
                  </a:lnTo>
                  <a:lnTo>
                    <a:pt x="21" y="102"/>
                  </a:lnTo>
                  <a:lnTo>
                    <a:pt x="25" y="108"/>
                  </a:lnTo>
                  <a:lnTo>
                    <a:pt x="30" y="112"/>
                  </a:lnTo>
                  <a:lnTo>
                    <a:pt x="37" y="115"/>
                  </a:lnTo>
                  <a:lnTo>
                    <a:pt x="44" y="115"/>
                  </a:lnTo>
                  <a:lnTo>
                    <a:pt x="52" y="115"/>
                  </a:lnTo>
                  <a:lnTo>
                    <a:pt x="58" y="112"/>
                  </a:lnTo>
                  <a:lnTo>
                    <a:pt x="62" y="108"/>
                  </a:lnTo>
                  <a:lnTo>
                    <a:pt x="66" y="102"/>
                  </a:lnTo>
                  <a:lnTo>
                    <a:pt x="68" y="96"/>
                  </a:lnTo>
                  <a:lnTo>
                    <a:pt x="69" y="87"/>
                  </a:lnTo>
                  <a:lnTo>
                    <a:pt x="69" y="80"/>
                  </a:lnTo>
                  <a:lnTo>
                    <a:pt x="66" y="72"/>
                  </a:lnTo>
                  <a:lnTo>
                    <a:pt x="62" y="66"/>
                  </a:lnTo>
                  <a:lnTo>
                    <a:pt x="58" y="63"/>
                  </a:lnTo>
                  <a:lnTo>
                    <a:pt x="52" y="60"/>
                  </a:lnTo>
                  <a:lnTo>
                    <a:pt x="43" y="59"/>
                  </a:lnTo>
                  <a:close/>
                  <a:moveTo>
                    <a:pt x="47" y="0"/>
                  </a:moveTo>
                  <a:lnTo>
                    <a:pt x="62" y="2"/>
                  </a:lnTo>
                  <a:lnTo>
                    <a:pt x="72" y="9"/>
                  </a:lnTo>
                  <a:lnTo>
                    <a:pt x="80" y="19"/>
                  </a:lnTo>
                  <a:lnTo>
                    <a:pt x="84" y="34"/>
                  </a:lnTo>
                  <a:lnTo>
                    <a:pt x="68" y="35"/>
                  </a:lnTo>
                  <a:lnTo>
                    <a:pt x="66" y="30"/>
                  </a:lnTo>
                  <a:lnTo>
                    <a:pt x="63" y="25"/>
                  </a:lnTo>
                  <a:lnTo>
                    <a:pt x="62" y="22"/>
                  </a:lnTo>
                  <a:lnTo>
                    <a:pt x="58" y="18"/>
                  </a:lnTo>
                  <a:lnTo>
                    <a:pt x="52" y="16"/>
                  </a:lnTo>
                  <a:lnTo>
                    <a:pt x="46" y="15"/>
                  </a:lnTo>
                  <a:lnTo>
                    <a:pt x="38" y="16"/>
                  </a:lnTo>
                  <a:lnTo>
                    <a:pt x="33" y="19"/>
                  </a:lnTo>
                  <a:lnTo>
                    <a:pt x="28" y="22"/>
                  </a:lnTo>
                  <a:lnTo>
                    <a:pt x="25" y="27"/>
                  </a:lnTo>
                  <a:lnTo>
                    <a:pt x="22" y="33"/>
                  </a:lnTo>
                  <a:lnTo>
                    <a:pt x="18" y="46"/>
                  </a:lnTo>
                  <a:lnTo>
                    <a:pt x="18" y="62"/>
                  </a:lnTo>
                  <a:lnTo>
                    <a:pt x="21" y="56"/>
                  </a:lnTo>
                  <a:lnTo>
                    <a:pt x="25" y="52"/>
                  </a:lnTo>
                  <a:lnTo>
                    <a:pt x="31" y="49"/>
                  </a:lnTo>
                  <a:lnTo>
                    <a:pt x="40" y="46"/>
                  </a:lnTo>
                  <a:lnTo>
                    <a:pt x="49" y="44"/>
                  </a:lnTo>
                  <a:lnTo>
                    <a:pt x="63" y="47"/>
                  </a:lnTo>
                  <a:lnTo>
                    <a:pt x="75" y="56"/>
                  </a:lnTo>
                  <a:lnTo>
                    <a:pt x="84" y="69"/>
                  </a:lnTo>
                  <a:lnTo>
                    <a:pt x="85" y="87"/>
                  </a:lnTo>
                  <a:lnTo>
                    <a:pt x="85" y="94"/>
                  </a:lnTo>
                  <a:lnTo>
                    <a:pt x="84" y="102"/>
                  </a:lnTo>
                  <a:lnTo>
                    <a:pt x="81" y="109"/>
                  </a:lnTo>
                  <a:lnTo>
                    <a:pt x="77" y="115"/>
                  </a:lnTo>
                  <a:lnTo>
                    <a:pt x="72" y="121"/>
                  </a:lnTo>
                  <a:lnTo>
                    <a:pt x="66" y="125"/>
                  </a:lnTo>
                  <a:lnTo>
                    <a:pt x="60" y="128"/>
                  </a:lnTo>
                  <a:lnTo>
                    <a:pt x="53" y="130"/>
                  </a:lnTo>
                  <a:lnTo>
                    <a:pt x="46" y="131"/>
                  </a:lnTo>
                  <a:lnTo>
                    <a:pt x="27" y="127"/>
                  </a:lnTo>
                  <a:lnTo>
                    <a:pt x="13" y="116"/>
                  </a:lnTo>
                  <a:lnTo>
                    <a:pt x="6" y="105"/>
                  </a:lnTo>
                  <a:lnTo>
                    <a:pt x="2" y="88"/>
                  </a:lnTo>
                  <a:lnTo>
                    <a:pt x="0" y="68"/>
                  </a:lnTo>
                  <a:lnTo>
                    <a:pt x="2" y="46"/>
                  </a:lnTo>
                  <a:lnTo>
                    <a:pt x="6" y="28"/>
                  </a:lnTo>
                  <a:lnTo>
                    <a:pt x="15" y="15"/>
                  </a:lnTo>
                  <a:lnTo>
                    <a:pt x="28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2" name="Line 49"/>
            <p:cNvSpPr>
              <a:spLocks noChangeShapeType="1"/>
            </p:cNvSpPr>
            <p:nvPr/>
          </p:nvSpPr>
          <p:spPr bwMode="auto">
            <a:xfrm>
              <a:off x="920" y="3314"/>
              <a:ext cx="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3" name="Line 50"/>
            <p:cNvSpPr>
              <a:spLocks noChangeShapeType="1"/>
            </p:cNvSpPr>
            <p:nvPr/>
          </p:nvSpPr>
          <p:spPr bwMode="auto">
            <a:xfrm flipH="1">
              <a:off x="4922" y="3314"/>
              <a:ext cx="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4" name="Rectangle 51"/>
            <p:cNvSpPr>
              <a:spLocks noChangeArrowheads="1"/>
            </p:cNvSpPr>
            <p:nvPr/>
          </p:nvSpPr>
          <p:spPr bwMode="auto">
            <a:xfrm>
              <a:off x="689" y="3326"/>
              <a:ext cx="48" cy="1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5" name="Freeform 52"/>
            <p:cNvSpPr>
              <a:spLocks/>
            </p:cNvSpPr>
            <p:nvPr/>
          </p:nvSpPr>
          <p:spPr bwMode="auto">
            <a:xfrm>
              <a:off x="762" y="3252"/>
              <a:ext cx="46" cy="128"/>
            </a:xfrm>
            <a:custGeom>
              <a:avLst/>
              <a:gdLst>
                <a:gd name="T0" fmla="*/ 36 w 46"/>
                <a:gd name="T1" fmla="*/ 0 h 128"/>
                <a:gd name="T2" fmla="*/ 46 w 46"/>
                <a:gd name="T3" fmla="*/ 0 h 128"/>
                <a:gd name="T4" fmla="*/ 46 w 46"/>
                <a:gd name="T5" fmla="*/ 128 h 128"/>
                <a:gd name="T6" fmla="*/ 30 w 46"/>
                <a:gd name="T7" fmla="*/ 128 h 128"/>
                <a:gd name="T8" fmla="*/ 30 w 46"/>
                <a:gd name="T9" fmla="*/ 28 h 128"/>
                <a:gd name="T10" fmla="*/ 24 w 46"/>
                <a:gd name="T11" fmla="*/ 34 h 128"/>
                <a:gd name="T12" fmla="*/ 15 w 46"/>
                <a:gd name="T13" fmla="*/ 38 h 128"/>
                <a:gd name="T14" fmla="*/ 8 w 46"/>
                <a:gd name="T15" fmla="*/ 43 h 128"/>
                <a:gd name="T16" fmla="*/ 0 w 46"/>
                <a:gd name="T17" fmla="*/ 47 h 128"/>
                <a:gd name="T18" fmla="*/ 0 w 46"/>
                <a:gd name="T19" fmla="*/ 31 h 128"/>
                <a:gd name="T20" fmla="*/ 12 w 46"/>
                <a:gd name="T21" fmla="*/ 25 h 128"/>
                <a:gd name="T22" fmla="*/ 22 w 46"/>
                <a:gd name="T23" fmla="*/ 16 h 128"/>
                <a:gd name="T24" fmla="*/ 28 w 46"/>
                <a:gd name="T25" fmla="*/ 11 h 128"/>
                <a:gd name="T26" fmla="*/ 33 w 46"/>
                <a:gd name="T27" fmla="*/ 5 h 128"/>
                <a:gd name="T28" fmla="*/ 36 w 46"/>
                <a:gd name="T2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128">
                  <a:moveTo>
                    <a:pt x="36" y="0"/>
                  </a:moveTo>
                  <a:lnTo>
                    <a:pt x="46" y="0"/>
                  </a:lnTo>
                  <a:lnTo>
                    <a:pt x="46" y="128"/>
                  </a:lnTo>
                  <a:lnTo>
                    <a:pt x="30" y="128"/>
                  </a:lnTo>
                  <a:lnTo>
                    <a:pt x="30" y="28"/>
                  </a:lnTo>
                  <a:lnTo>
                    <a:pt x="24" y="34"/>
                  </a:lnTo>
                  <a:lnTo>
                    <a:pt x="15" y="38"/>
                  </a:lnTo>
                  <a:lnTo>
                    <a:pt x="8" y="43"/>
                  </a:lnTo>
                  <a:lnTo>
                    <a:pt x="0" y="47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28" y="11"/>
                  </a:lnTo>
                  <a:lnTo>
                    <a:pt x="33" y="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6" name="Line 53"/>
            <p:cNvSpPr>
              <a:spLocks noChangeShapeType="1"/>
            </p:cNvSpPr>
            <p:nvPr/>
          </p:nvSpPr>
          <p:spPr bwMode="auto">
            <a:xfrm>
              <a:off x="920" y="2531"/>
              <a:ext cx="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7" name="Line 54"/>
            <p:cNvSpPr>
              <a:spLocks noChangeShapeType="1"/>
            </p:cNvSpPr>
            <p:nvPr/>
          </p:nvSpPr>
          <p:spPr bwMode="auto">
            <a:xfrm flipH="1">
              <a:off x="4922" y="2531"/>
              <a:ext cx="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8" name="Rectangle 55"/>
            <p:cNvSpPr>
              <a:spLocks noChangeArrowheads="1"/>
            </p:cNvSpPr>
            <p:nvPr/>
          </p:nvSpPr>
          <p:spPr bwMode="auto">
            <a:xfrm>
              <a:off x="539" y="2543"/>
              <a:ext cx="48" cy="1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19" name="Freeform 56"/>
            <p:cNvSpPr>
              <a:spLocks noEditPoints="1"/>
            </p:cNvSpPr>
            <p:nvPr/>
          </p:nvSpPr>
          <p:spPr bwMode="auto">
            <a:xfrm>
              <a:off x="601" y="2468"/>
              <a:ext cx="83" cy="131"/>
            </a:xfrm>
            <a:custGeom>
              <a:avLst/>
              <a:gdLst>
                <a:gd name="T0" fmla="*/ 42 w 83"/>
                <a:gd name="T1" fmla="*/ 15 h 131"/>
                <a:gd name="T2" fmla="*/ 35 w 83"/>
                <a:gd name="T3" fmla="*/ 16 h 131"/>
                <a:gd name="T4" fmla="*/ 29 w 83"/>
                <a:gd name="T5" fmla="*/ 19 h 131"/>
                <a:gd name="T6" fmla="*/ 25 w 83"/>
                <a:gd name="T7" fmla="*/ 24 h 131"/>
                <a:gd name="T8" fmla="*/ 20 w 83"/>
                <a:gd name="T9" fmla="*/ 34 h 131"/>
                <a:gd name="T10" fmla="*/ 17 w 83"/>
                <a:gd name="T11" fmla="*/ 47 h 131"/>
                <a:gd name="T12" fmla="*/ 17 w 83"/>
                <a:gd name="T13" fmla="*/ 66 h 131"/>
                <a:gd name="T14" fmla="*/ 17 w 83"/>
                <a:gd name="T15" fmla="*/ 84 h 131"/>
                <a:gd name="T16" fmla="*/ 20 w 83"/>
                <a:gd name="T17" fmla="*/ 97 h 131"/>
                <a:gd name="T18" fmla="*/ 23 w 83"/>
                <a:gd name="T19" fmla="*/ 106 h 131"/>
                <a:gd name="T20" fmla="*/ 29 w 83"/>
                <a:gd name="T21" fmla="*/ 112 h 131"/>
                <a:gd name="T22" fmla="*/ 35 w 83"/>
                <a:gd name="T23" fmla="*/ 115 h 131"/>
                <a:gd name="T24" fmla="*/ 42 w 83"/>
                <a:gd name="T25" fmla="*/ 116 h 131"/>
                <a:gd name="T26" fmla="*/ 48 w 83"/>
                <a:gd name="T27" fmla="*/ 115 h 131"/>
                <a:gd name="T28" fmla="*/ 54 w 83"/>
                <a:gd name="T29" fmla="*/ 112 h 131"/>
                <a:gd name="T30" fmla="*/ 60 w 83"/>
                <a:gd name="T31" fmla="*/ 106 h 131"/>
                <a:gd name="T32" fmla="*/ 64 w 83"/>
                <a:gd name="T33" fmla="*/ 97 h 131"/>
                <a:gd name="T34" fmla="*/ 66 w 83"/>
                <a:gd name="T35" fmla="*/ 84 h 131"/>
                <a:gd name="T36" fmla="*/ 67 w 83"/>
                <a:gd name="T37" fmla="*/ 66 h 131"/>
                <a:gd name="T38" fmla="*/ 66 w 83"/>
                <a:gd name="T39" fmla="*/ 47 h 131"/>
                <a:gd name="T40" fmla="*/ 64 w 83"/>
                <a:gd name="T41" fmla="*/ 34 h 131"/>
                <a:gd name="T42" fmla="*/ 60 w 83"/>
                <a:gd name="T43" fmla="*/ 25 h 131"/>
                <a:gd name="T44" fmla="*/ 55 w 83"/>
                <a:gd name="T45" fmla="*/ 21 h 131"/>
                <a:gd name="T46" fmla="*/ 51 w 83"/>
                <a:gd name="T47" fmla="*/ 18 h 131"/>
                <a:gd name="T48" fmla="*/ 47 w 83"/>
                <a:gd name="T49" fmla="*/ 16 h 131"/>
                <a:gd name="T50" fmla="*/ 42 w 83"/>
                <a:gd name="T51" fmla="*/ 15 h 131"/>
                <a:gd name="T52" fmla="*/ 42 w 83"/>
                <a:gd name="T53" fmla="*/ 0 h 131"/>
                <a:gd name="T54" fmla="*/ 48 w 83"/>
                <a:gd name="T55" fmla="*/ 2 h 131"/>
                <a:gd name="T56" fmla="*/ 54 w 83"/>
                <a:gd name="T57" fmla="*/ 3 h 131"/>
                <a:gd name="T58" fmla="*/ 60 w 83"/>
                <a:gd name="T59" fmla="*/ 4 h 131"/>
                <a:gd name="T60" fmla="*/ 66 w 83"/>
                <a:gd name="T61" fmla="*/ 7 h 131"/>
                <a:gd name="T62" fmla="*/ 70 w 83"/>
                <a:gd name="T63" fmla="*/ 12 h 131"/>
                <a:gd name="T64" fmla="*/ 73 w 83"/>
                <a:gd name="T65" fmla="*/ 16 h 131"/>
                <a:gd name="T66" fmla="*/ 78 w 83"/>
                <a:gd name="T67" fmla="*/ 25 h 131"/>
                <a:gd name="T68" fmla="*/ 80 w 83"/>
                <a:gd name="T69" fmla="*/ 35 h 131"/>
                <a:gd name="T70" fmla="*/ 83 w 83"/>
                <a:gd name="T71" fmla="*/ 49 h 131"/>
                <a:gd name="T72" fmla="*/ 83 w 83"/>
                <a:gd name="T73" fmla="*/ 66 h 131"/>
                <a:gd name="T74" fmla="*/ 82 w 83"/>
                <a:gd name="T75" fmla="*/ 87 h 131"/>
                <a:gd name="T76" fmla="*/ 79 w 83"/>
                <a:gd name="T77" fmla="*/ 103 h 131"/>
                <a:gd name="T78" fmla="*/ 76 w 83"/>
                <a:gd name="T79" fmla="*/ 112 h 131"/>
                <a:gd name="T80" fmla="*/ 70 w 83"/>
                <a:gd name="T81" fmla="*/ 118 h 131"/>
                <a:gd name="T82" fmla="*/ 66 w 83"/>
                <a:gd name="T83" fmla="*/ 124 h 131"/>
                <a:gd name="T84" fmla="*/ 58 w 83"/>
                <a:gd name="T85" fmla="*/ 128 h 131"/>
                <a:gd name="T86" fmla="*/ 51 w 83"/>
                <a:gd name="T87" fmla="*/ 130 h 131"/>
                <a:gd name="T88" fmla="*/ 42 w 83"/>
                <a:gd name="T89" fmla="*/ 131 h 131"/>
                <a:gd name="T90" fmla="*/ 25 w 83"/>
                <a:gd name="T91" fmla="*/ 128 h 131"/>
                <a:gd name="T92" fmla="*/ 13 w 83"/>
                <a:gd name="T93" fmla="*/ 119 h 131"/>
                <a:gd name="T94" fmla="*/ 5 w 83"/>
                <a:gd name="T95" fmla="*/ 106 h 131"/>
                <a:gd name="T96" fmla="*/ 1 w 83"/>
                <a:gd name="T97" fmla="*/ 88 h 131"/>
                <a:gd name="T98" fmla="*/ 0 w 83"/>
                <a:gd name="T99" fmla="*/ 66 h 131"/>
                <a:gd name="T100" fmla="*/ 1 w 83"/>
                <a:gd name="T101" fmla="*/ 46 h 131"/>
                <a:gd name="T102" fmla="*/ 4 w 83"/>
                <a:gd name="T103" fmla="*/ 30 h 131"/>
                <a:gd name="T104" fmla="*/ 8 w 83"/>
                <a:gd name="T105" fmla="*/ 21 h 131"/>
                <a:gd name="T106" fmla="*/ 13 w 83"/>
                <a:gd name="T107" fmla="*/ 13 h 131"/>
                <a:gd name="T108" fmla="*/ 19 w 83"/>
                <a:gd name="T109" fmla="*/ 7 h 131"/>
                <a:gd name="T110" fmla="*/ 25 w 83"/>
                <a:gd name="T111" fmla="*/ 3 h 131"/>
                <a:gd name="T112" fmla="*/ 33 w 83"/>
                <a:gd name="T113" fmla="*/ 2 h 131"/>
                <a:gd name="T114" fmla="*/ 42 w 83"/>
                <a:gd name="T1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131">
                  <a:moveTo>
                    <a:pt x="42" y="15"/>
                  </a:moveTo>
                  <a:lnTo>
                    <a:pt x="35" y="16"/>
                  </a:lnTo>
                  <a:lnTo>
                    <a:pt x="29" y="19"/>
                  </a:lnTo>
                  <a:lnTo>
                    <a:pt x="25" y="24"/>
                  </a:lnTo>
                  <a:lnTo>
                    <a:pt x="20" y="34"/>
                  </a:lnTo>
                  <a:lnTo>
                    <a:pt x="17" y="47"/>
                  </a:lnTo>
                  <a:lnTo>
                    <a:pt x="17" y="66"/>
                  </a:lnTo>
                  <a:lnTo>
                    <a:pt x="17" y="84"/>
                  </a:lnTo>
                  <a:lnTo>
                    <a:pt x="20" y="97"/>
                  </a:lnTo>
                  <a:lnTo>
                    <a:pt x="23" y="106"/>
                  </a:lnTo>
                  <a:lnTo>
                    <a:pt x="29" y="112"/>
                  </a:lnTo>
                  <a:lnTo>
                    <a:pt x="35" y="115"/>
                  </a:lnTo>
                  <a:lnTo>
                    <a:pt x="42" y="116"/>
                  </a:lnTo>
                  <a:lnTo>
                    <a:pt x="48" y="115"/>
                  </a:lnTo>
                  <a:lnTo>
                    <a:pt x="54" y="112"/>
                  </a:lnTo>
                  <a:lnTo>
                    <a:pt x="60" y="106"/>
                  </a:lnTo>
                  <a:lnTo>
                    <a:pt x="64" y="97"/>
                  </a:lnTo>
                  <a:lnTo>
                    <a:pt x="66" y="84"/>
                  </a:lnTo>
                  <a:lnTo>
                    <a:pt x="67" y="66"/>
                  </a:lnTo>
                  <a:lnTo>
                    <a:pt x="66" y="47"/>
                  </a:lnTo>
                  <a:lnTo>
                    <a:pt x="64" y="34"/>
                  </a:lnTo>
                  <a:lnTo>
                    <a:pt x="60" y="25"/>
                  </a:lnTo>
                  <a:lnTo>
                    <a:pt x="55" y="21"/>
                  </a:lnTo>
                  <a:lnTo>
                    <a:pt x="51" y="18"/>
                  </a:lnTo>
                  <a:lnTo>
                    <a:pt x="47" y="16"/>
                  </a:lnTo>
                  <a:lnTo>
                    <a:pt x="42" y="15"/>
                  </a:lnTo>
                  <a:close/>
                  <a:moveTo>
                    <a:pt x="42" y="0"/>
                  </a:moveTo>
                  <a:lnTo>
                    <a:pt x="48" y="2"/>
                  </a:lnTo>
                  <a:lnTo>
                    <a:pt x="54" y="3"/>
                  </a:lnTo>
                  <a:lnTo>
                    <a:pt x="60" y="4"/>
                  </a:lnTo>
                  <a:lnTo>
                    <a:pt x="66" y="7"/>
                  </a:lnTo>
                  <a:lnTo>
                    <a:pt x="70" y="12"/>
                  </a:lnTo>
                  <a:lnTo>
                    <a:pt x="73" y="16"/>
                  </a:lnTo>
                  <a:lnTo>
                    <a:pt x="78" y="25"/>
                  </a:lnTo>
                  <a:lnTo>
                    <a:pt x="80" y="35"/>
                  </a:lnTo>
                  <a:lnTo>
                    <a:pt x="83" y="49"/>
                  </a:lnTo>
                  <a:lnTo>
                    <a:pt x="83" y="66"/>
                  </a:lnTo>
                  <a:lnTo>
                    <a:pt x="82" y="87"/>
                  </a:lnTo>
                  <a:lnTo>
                    <a:pt x="79" y="103"/>
                  </a:lnTo>
                  <a:lnTo>
                    <a:pt x="76" y="112"/>
                  </a:lnTo>
                  <a:lnTo>
                    <a:pt x="70" y="118"/>
                  </a:lnTo>
                  <a:lnTo>
                    <a:pt x="66" y="124"/>
                  </a:lnTo>
                  <a:lnTo>
                    <a:pt x="58" y="128"/>
                  </a:lnTo>
                  <a:lnTo>
                    <a:pt x="51" y="130"/>
                  </a:lnTo>
                  <a:lnTo>
                    <a:pt x="42" y="131"/>
                  </a:lnTo>
                  <a:lnTo>
                    <a:pt x="25" y="128"/>
                  </a:lnTo>
                  <a:lnTo>
                    <a:pt x="13" y="119"/>
                  </a:lnTo>
                  <a:lnTo>
                    <a:pt x="5" y="106"/>
                  </a:lnTo>
                  <a:lnTo>
                    <a:pt x="1" y="88"/>
                  </a:lnTo>
                  <a:lnTo>
                    <a:pt x="0" y="66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8" y="21"/>
                  </a:lnTo>
                  <a:lnTo>
                    <a:pt x="13" y="13"/>
                  </a:lnTo>
                  <a:lnTo>
                    <a:pt x="19" y="7"/>
                  </a:lnTo>
                  <a:lnTo>
                    <a:pt x="25" y="3"/>
                  </a:lnTo>
                  <a:lnTo>
                    <a:pt x="33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20" name="Rectangle 57"/>
            <p:cNvSpPr>
              <a:spLocks noChangeArrowheads="1"/>
            </p:cNvSpPr>
            <p:nvPr/>
          </p:nvSpPr>
          <p:spPr bwMode="auto">
            <a:xfrm>
              <a:off x="709" y="2580"/>
              <a:ext cx="17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21" name="Freeform 58"/>
            <p:cNvSpPr>
              <a:spLocks/>
            </p:cNvSpPr>
            <p:nvPr/>
          </p:nvSpPr>
          <p:spPr bwMode="auto">
            <a:xfrm>
              <a:off x="751" y="2471"/>
              <a:ext cx="83" cy="128"/>
            </a:xfrm>
            <a:custGeom>
              <a:avLst/>
              <a:gdLst>
                <a:gd name="T0" fmla="*/ 14 w 83"/>
                <a:gd name="T1" fmla="*/ 0 h 128"/>
                <a:gd name="T2" fmla="*/ 75 w 83"/>
                <a:gd name="T3" fmla="*/ 0 h 128"/>
                <a:gd name="T4" fmla="*/ 75 w 83"/>
                <a:gd name="T5" fmla="*/ 16 h 128"/>
                <a:gd name="T6" fmla="*/ 28 w 83"/>
                <a:gd name="T7" fmla="*/ 16 h 128"/>
                <a:gd name="T8" fmla="*/ 22 w 83"/>
                <a:gd name="T9" fmla="*/ 49 h 128"/>
                <a:gd name="T10" fmla="*/ 29 w 83"/>
                <a:gd name="T11" fmla="*/ 44 h 128"/>
                <a:gd name="T12" fmla="*/ 36 w 83"/>
                <a:gd name="T13" fmla="*/ 41 h 128"/>
                <a:gd name="T14" fmla="*/ 44 w 83"/>
                <a:gd name="T15" fmla="*/ 40 h 128"/>
                <a:gd name="T16" fmla="*/ 60 w 83"/>
                <a:gd name="T17" fmla="*/ 43 h 128"/>
                <a:gd name="T18" fmla="*/ 72 w 83"/>
                <a:gd name="T19" fmla="*/ 52 h 128"/>
                <a:gd name="T20" fmla="*/ 80 w 83"/>
                <a:gd name="T21" fmla="*/ 65 h 128"/>
                <a:gd name="T22" fmla="*/ 83 w 83"/>
                <a:gd name="T23" fmla="*/ 82 h 128"/>
                <a:gd name="T24" fmla="*/ 80 w 83"/>
                <a:gd name="T25" fmla="*/ 99 h 128"/>
                <a:gd name="T26" fmla="*/ 73 w 83"/>
                <a:gd name="T27" fmla="*/ 112 h 128"/>
                <a:gd name="T28" fmla="*/ 64 w 83"/>
                <a:gd name="T29" fmla="*/ 121 h 128"/>
                <a:gd name="T30" fmla="*/ 53 w 83"/>
                <a:gd name="T31" fmla="*/ 127 h 128"/>
                <a:gd name="T32" fmla="*/ 39 w 83"/>
                <a:gd name="T33" fmla="*/ 128 h 128"/>
                <a:gd name="T34" fmla="*/ 25 w 83"/>
                <a:gd name="T35" fmla="*/ 125 h 128"/>
                <a:gd name="T36" fmla="*/ 11 w 83"/>
                <a:gd name="T37" fmla="*/ 118 h 128"/>
                <a:gd name="T38" fmla="*/ 3 w 83"/>
                <a:gd name="T39" fmla="*/ 107 h 128"/>
                <a:gd name="T40" fmla="*/ 0 w 83"/>
                <a:gd name="T41" fmla="*/ 93 h 128"/>
                <a:gd name="T42" fmla="*/ 16 w 83"/>
                <a:gd name="T43" fmla="*/ 91 h 128"/>
                <a:gd name="T44" fmla="*/ 17 w 83"/>
                <a:gd name="T45" fmla="*/ 97 h 128"/>
                <a:gd name="T46" fmla="*/ 20 w 83"/>
                <a:gd name="T47" fmla="*/ 103 h 128"/>
                <a:gd name="T48" fmla="*/ 23 w 83"/>
                <a:gd name="T49" fmla="*/ 107 h 128"/>
                <a:gd name="T50" fmla="*/ 28 w 83"/>
                <a:gd name="T51" fmla="*/ 110 h 128"/>
                <a:gd name="T52" fmla="*/ 33 w 83"/>
                <a:gd name="T53" fmla="*/ 112 h 128"/>
                <a:gd name="T54" fmla="*/ 39 w 83"/>
                <a:gd name="T55" fmla="*/ 113 h 128"/>
                <a:gd name="T56" fmla="*/ 45 w 83"/>
                <a:gd name="T57" fmla="*/ 112 h 128"/>
                <a:gd name="T58" fmla="*/ 51 w 83"/>
                <a:gd name="T59" fmla="*/ 110 h 128"/>
                <a:gd name="T60" fmla="*/ 55 w 83"/>
                <a:gd name="T61" fmla="*/ 109 h 128"/>
                <a:gd name="T62" fmla="*/ 58 w 83"/>
                <a:gd name="T63" fmla="*/ 104 h 128"/>
                <a:gd name="T64" fmla="*/ 63 w 83"/>
                <a:gd name="T65" fmla="*/ 99 h 128"/>
                <a:gd name="T66" fmla="*/ 66 w 83"/>
                <a:gd name="T67" fmla="*/ 91 h 128"/>
                <a:gd name="T68" fmla="*/ 66 w 83"/>
                <a:gd name="T69" fmla="*/ 82 h 128"/>
                <a:gd name="T70" fmla="*/ 66 w 83"/>
                <a:gd name="T71" fmla="*/ 75 h 128"/>
                <a:gd name="T72" fmla="*/ 63 w 83"/>
                <a:gd name="T73" fmla="*/ 68 h 128"/>
                <a:gd name="T74" fmla="*/ 60 w 83"/>
                <a:gd name="T75" fmla="*/ 63 h 128"/>
                <a:gd name="T76" fmla="*/ 55 w 83"/>
                <a:gd name="T77" fmla="*/ 59 h 128"/>
                <a:gd name="T78" fmla="*/ 51 w 83"/>
                <a:gd name="T79" fmla="*/ 57 h 128"/>
                <a:gd name="T80" fmla="*/ 47 w 83"/>
                <a:gd name="T81" fmla="*/ 56 h 128"/>
                <a:gd name="T82" fmla="*/ 39 w 83"/>
                <a:gd name="T83" fmla="*/ 56 h 128"/>
                <a:gd name="T84" fmla="*/ 35 w 83"/>
                <a:gd name="T85" fmla="*/ 56 h 128"/>
                <a:gd name="T86" fmla="*/ 30 w 83"/>
                <a:gd name="T87" fmla="*/ 57 h 128"/>
                <a:gd name="T88" fmla="*/ 26 w 83"/>
                <a:gd name="T89" fmla="*/ 59 h 128"/>
                <a:gd name="T90" fmla="*/ 22 w 83"/>
                <a:gd name="T91" fmla="*/ 62 h 128"/>
                <a:gd name="T92" fmla="*/ 17 w 83"/>
                <a:gd name="T93" fmla="*/ 66 h 128"/>
                <a:gd name="T94" fmla="*/ 1 w 83"/>
                <a:gd name="T95" fmla="*/ 65 h 128"/>
                <a:gd name="T96" fmla="*/ 14 w 83"/>
                <a:gd name="T9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" h="128">
                  <a:moveTo>
                    <a:pt x="14" y="0"/>
                  </a:moveTo>
                  <a:lnTo>
                    <a:pt x="75" y="0"/>
                  </a:lnTo>
                  <a:lnTo>
                    <a:pt x="75" y="16"/>
                  </a:lnTo>
                  <a:lnTo>
                    <a:pt x="28" y="16"/>
                  </a:lnTo>
                  <a:lnTo>
                    <a:pt x="22" y="49"/>
                  </a:lnTo>
                  <a:lnTo>
                    <a:pt x="29" y="44"/>
                  </a:lnTo>
                  <a:lnTo>
                    <a:pt x="36" y="41"/>
                  </a:lnTo>
                  <a:lnTo>
                    <a:pt x="44" y="40"/>
                  </a:lnTo>
                  <a:lnTo>
                    <a:pt x="60" y="43"/>
                  </a:lnTo>
                  <a:lnTo>
                    <a:pt x="72" y="52"/>
                  </a:lnTo>
                  <a:lnTo>
                    <a:pt x="80" y="65"/>
                  </a:lnTo>
                  <a:lnTo>
                    <a:pt x="83" y="82"/>
                  </a:lnTo>
                  <a:lnTo>
                    <a:pt x="80" y="99"/>
                  </a:lnTo>
                  <a:lnTo>
                    <a:pt x="73" y="112"/>
                  </a:lnTo>
                  <a:lnTo>
                    <a:pt x="64" y="121"/>
                  </a:lnTo>
                  <a:lnTo>
                    <a:pt x="53" y="127"/>
                  </a:lnTo>
                  <a:lnTo>
                    <a:pt x="39" y="128"/>
                  </a:lnTo>
                  <a:lnTo>
                    <a:pt x="25" y="125"/>
                  </a:lnTo>
                  <a:lnTo>
                    <a:pt x="11" y="118"/>
                  </a:lnTo>
                  <a:lnTo>
                    <a:pt x="3" y="107"/>
                  </a:lnTo>
                  <a:lnTo>
                    <a:pt x="0" y="93"/>
                  </a:lnTo>
                  <a:lnTo>
                    <a:pt x="16" y="91"/>
                  </a:lnTo>
                  <a:lnTo>
                    <a:pt x="17" y="97"/>
                  </a:lnTo>
                  <a:lnTo>
                    <a:pt x="20" y="103"/>
                  </a:lnTo>
                  <a:lnTo>
                    <a:pt x="23" y="107"/>
                  </a:lnTo>
                  <a:lnTo>
                    <a:pt x="28" y="110"/>
                  </a:lnTo>
                  <a:lnTo>
                    <a:pt x="33" y="112"/>
                  </a:lnTo>
                  <a:lnTo>
                    <a:pt x="39" y="113"/>
                  </a:lnTo>
                  <a:lnTo>
                    <a:pt x="45" y="112"/>
                  </a:lnTo>
                  <a:lnTo>
                    <a:pt x="51" y="110"/>
                  </a:lnTo>
                  <a:lnTo>
                    <a:pt x="55" y="109"/>
                  </a:lnTo>
                  <a:lnTo>
                    <a:pt x="58" y="104"/>
                  </a:lnTo>
                  <a:lnTo>
                    <a:pt x="63" y="99"/>
                  </a:lnTo>
                  <a:lnTo>
                    <a:pt x="66" y="91"/>
                  </a:lnTo>
                  <a:lnTo>
                    <a:pt x="66" y="82"/>
                  </a:lnTo>
                  <a:lnTo>
                    <a:pt x="66" y="75"/>
                  </a:lnTo>
                  <a:lnTo>
                    <a:pt x="63" y="68"/>
                  </a:lnTo>
                  <a:lnTo>
                    <a:pt x="60" y="63"/>
                  </a:lnTo>
                  <a:lnTo>
                    <a:pt x="55" y="59"/>
                  </a:lnTo>
                  <a:lnTo>
                    <a:pt x="51" y="57"/>
                  </a:lnTo>
                  <a:lnTo>
                    <a:pt x="47" y="56"/>
                  </a:lnTo>
                  <a:lnTo>
                    <a:pt x="39" y="56"/>
                  </a:lnTo>
                  <a:lnTo>
                    <a:pt x="35" y="56"/>
                  </a:lnTo>
                  <a:lnTo>
                    <a:pt x="30" y="57"/>
                  </a:lnTo>
                  <a:lnTo>
                    <a:pt x="26" y="59"/>
                  </a:lnTo>
                  <a:lnTo>
                    <a:pt x="22" y="62"/>
                  </a:lnTo>
                  <a:lnTo>
                    <a:pt x="17" y="66"/>
                  </a:lnTo>
                  <a:lnTo>
                    <a:pt x="1" y="6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22" name="Line 59"/>
            <p:cNvSpPr>
              <a:spLocks noChangeShapeType="1"/>
            </p:cNvSpPr>
            <p:nvPr/>
          </p:nvSpPr>
          <p:spPr bwMode="auto">
            <a:xfrm>
              <a:off x="920" y="1747"/>
              <a:ext cx="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23" name="Line 60"/>
            <p:cNvSpPr>
              <a:spLocks noChangeShapeType="1"/>
            </p:cNvSpPr>
            <p:nvPr/>
          </p:nvSpPr>
          <p:spPr bwMode="auto">
            <a:xfrm flipH="1">
              <a:off x="4922" y="1747"/>
              <a:ext cx="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08" name="Freeform 61"/>
            <p:cNvSpPr>
              <a:spLocks noEditPoints="1"/>
            </p:cNvSpPr>
            <p:nvPr/>
          </p:nvSpPr>
          <p:spPr bwMode="auto">
            <a:xfrm>
              <a:off x="796" y="1685"/>
              <a:ext cx="84" cy="131"/>
            </a:xfrm>
            <a:custGeom>
              <a:avLst/>
              <a:gdLst>
                <a:gd name="T0" fmla="*/ 41 w 84"/>
                <a:gd name="T1" fmla="*/ 15 h 131"/>
                <a:gd name="T2" fmla="*/ 34 w 84"/>
                <a:gd name="T3" fmla="*/ 17 h 131"/>
                <a:gd name="T4" fmla="*/ 28 w 84"/>
                <a:gd name="T5" fmla="*/ 20 h 131"/>
                <a:gd name="T6" fmla="*/ 24 w 84"/>
                <a:gd name="T7" fmla="*/ 24 h 131"/>
                <a:gd name="T8" fmla="*/ 19 w 84"/>
                <a:gd name="T9" fmla="*/ 34 h 131"/>
                <a:gd name="T10" fmla="*/ 18 w 84"/>
                <a:gd name="T11" fmla="*/ 47 h 131"/>
                <a:gd name="T12" fmla="*/ 16 w 84"/>
                <a:gd name="T13" fmla="*/ 65 h 131"/>
                <a:gd name="T14" fmla="*/ 18 w 84"/>
                <a:gd name="T15" fmla="*/ 84 h 131"/>
                <a:gd name="T16" fmla="*/ 19 w 84"/>
                <a:gd name="T17" fmla="*/ 98 h 131"/>
                <a:gd name="T18" fmla="*/ 24 w 84"/>
                <a:gd name="T19" fmla="*/ 106 h 131"/>
                <a:gd name="T20" fmla="*/ 28 w 84"/>
                <a:gd name="T21" fmla="*/ 112 h 131"/>
                <a:gd name="T22" fmla="*/ 35 w 84"/>
                <a:gd name="T23" fmla="*/ 115 h 131"/>
                <a:gd name="T24" fmla="*/ 41 w 84"/>
                <a:gd name="T25" fmla="*/ 117 h 131"/>
                <a:gd name="T26" fmla="*/ 49 w 84"/>
                <a:gd name="T27" fmla="*/ 115 h 131"/>
                <a:gd name="T28" fmla="*/ 55 w 84"/>
                <a:gd name="T29" fmla="*/ 112 h 131"/>
                <a:gd name="T30" fmla="*/ 59 w 84"/>
                <a:gd name="T31" fmla="*/ 106 h 131"/>
                <a:gd name="T32" fmla="*/ 63 w 84"/>
                <a:gd name="T33" fmla="*/ 98 h 131"/>
                <a:gd name="T34" fmla="*/ 66 w 84"/>
                <a:gd name="T35" fmla="*/ 84 h 131"/>
                <a:gd name="T36" fmla="*/ 66 w 84"/>
                <a:gd name="T37" fmla="*/ 65 h 131"/>
                <a:gd name="T38" fmla="*/ 66 w 84"/>
                <a:gd name="T39" fmla="*/ 47 h 131"/>
                <a:gd name="T40" fmla="*/ 63 w 84"/>
                <a:gd name="T41" fmla="*/ 34 h 131"/>
                <a:gd name="T42" fmla="*/ 59 w 84"/>
                <a:gd name="T43" fmla="*/ 25 h 131"/>
                <a:gd name="T44" fmla="*/ 56 w 84"/>
                <a:gd name="T45" fmla="*/ 21 h 131"/>
                <a:gd name="T46" fmla="*/ 52 w 84"/>
                <a:gd name="T47" fmla="*/ 18 h 131"/>
                <a:gd name="T48" fmla="*/ 47 w 84"/>
                <a:gd name="T49" fmla="*/ 17 h 131"/>
                <a:gd name="T50" fmla="*/ 41 w 84"/>
                <a:gd name="T51" fmla="*/ 15 h 131"/>
                <a:gd name="T52" fmla="*/ 41 w 84"/>
                <a:gd name="T53" fmla="*/ 0 h 131"/>
                <a:gd name="T54" fmla="*/ 49 w 84"/>
                <a:gd name="T55" fmla="*/ 0 h 131"/>
                <a:gd name="T56" fmla="*/ 55 w 84"/>
                <a:gd name="T57" fmla="*/ 2 h 131"/>
                <a:gd name="T58" fmla="*/ 60 w 84"/>
                <a:gd name="T59" fmla="*/ 5 h 131"/>
                <a:gd name="T60" fmla="*/ 65 w 84"/>
                <a:gd name="T61" fmla="*/ 8 h 131"/>
                <a:gd name="T62" fmla="*/ 69 w 84"/>
                <a:gd name="T63" fmla="*/ 12 h 131"/>
                <a:gd name="T64" fmla="*/ 74 w 84"/>
                <a:gd name="T65" fmla="*/ 17 h 131"/>
                <a:gd name="T66" fmla="*/ 77 w 84"/>
                <a:gd name="T67" fmla="*/ 25 h 131"/>
                <a:gd name="T68" fmla="*/ 81 w 84"/>
                <a:gd name="T69" fmla="*/ 36 h 131"/>
                <a:gd name="T70" fmla="*/ 83 w 84"/>
                <a:gd name="T71" fmla="*/ 49 h 131"/>
                <a:gd name="T72" fmla="*/ 84 w 84"/>
                <a:gd name="T73" fmla="*/ 65 h 131"/>
                <a:gd name="T74" fmla="*/ 83 w 84"/>
                <a:gd name="T75" fmla="*/ 86 h 131"/>
                <a:gd name="T76" fmla="*/ 78 w 84"/>
                <a:gd name="T77" fmla="*/ 102 h 131"/>
                <a:gd name="T78" fmla="*/ 75 w 84"/>
                <a:gd name="T79" fmla="*/ 111 h 131"/>
                <a:gd name="T80" fmla="*/ 71 w 84"/>
                <a:gd name="T81" fmla="*/ 118 h 131"/>
                <a:gd name="T82" fmla="*/ 65 w 84"/>
                <a:gd name="T83" fmla="*/ 124 h 131"/>
                <a:gd name="T84" fmla="*/ 58 w 84"/>
                <a:gd name="T85" fmla="*/ 128 h 131"/>
                <a:gd name="T86" fmla="*/ 50 w 84"/>
                <a:gd name="T87" fmla="*/ 130 h 131"/>
                <a:gd name="T88" fmla="*/ 41 w 84"/>
                <a:gd name="T89" fmla="*/ 131 h 131"/>
                <a:gd name="T90" fmla="*/ 25 w 84"/>
                <a:gd name="T91" fmla="*/ 128 h 131"/>
                <a:gd name="T92" fmla="*/ 12 w 84"/>
                <a:gd name="T93" fmla="*/ 118 h 131"/>
                <a:gd name="T94" fmla="*/ 5 w 84"/>
                <a:gd name="T95" fmla="*/ 105 h 131"/>
                <a:gd name="T96" fmla="*/ 2 w 84"/>
                <a:gd name="T97" fmla="*/ 87 h 131"/>
                <a:gd name="T98" fmla="*/ 0 w 84"/>
                <a:gd name="T99" fmla="*/ 65 h 131"/>
                <a:gd name="T100" fmla="*/ 0 w 84"/>
                <a:gd name="T101" fmla="*/ 45 h 131"/>
                <a:gd name="T102" fmla="*/ 5 w 84"/>
                <a:gd name="T103" fmla="*/ 28 h 131"/>
                <a:gd name="T104" fmla="*/ 8 w 84"/>
                <a:gd name="T105" fmla="*/ 20 h 131"/>
                <a:gd name="T106" fmla="*/ 12 w 84"/>
                <a:gd name="T107" fmla="*/ 14 h 131"/>
                <a:gd name="T108" fmla="*/ 18 w 84"/>
                <a:gd name="T109" fmla="*/ 8 h 131"/>
                <a:gd name="T110" fmla="*/ 25 w 84"/>
                <a:gd name="T111" fmla="*/ 3 h 131"/>
                <a:gd name="T112" fmla="*/ 33 w 84"/>
                <a:gd name="T113" fmla="*/ 2 h 131"/>
                <a:gd name="T114" fmla="*/ 41 w 84"/>
                <a:gd name="T1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4" h="131">
                  <a:moveTo>
                    <a:pt x="41" y="15"/>
                  </a:moveTo>
                  <a:lnTo>
                    <a:pt x="34" y="17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19" y="34"/>
                  </a:lnTo>
                  <a:lnTo>
                    <a:pt x="18" y="47"/>
                  </a:lnTo>
                  <a:lnTo>
                    <a:pt x="16" y="65"/>
                  </a:lnTo>
                  <a:lnTo>
                    <a:pt x="18" y="84"/>
                  </a:lnTo>
                  <a:lnTo>
                    <a:pt x="19" y="98"/>
                  </a:lnTo>
                  <a:lnTo>
                    <a:pt x="24" y="106"/>
                  </a:lnTo>
                  <a:lnTo>
                    <a:pt x="28" y="112"/>
                  </a:lnTo>
                  <a:lnTo>
                    <a:pt x="35" y="115"/>
                  </a:lnTo>
                  <a:lnTo>
                    <a:pt x="41" y="117"/>
                  </a:lnTo>
                  <a:lnTo>
                    <a:pt x="49" y="115"/>
                  </a:lnTo>
                  <a:lnTo>
                    <a:pt x="55" y="112"/>
                  </a:lnTo>
                  <a:lnTo>
                    <a:pt x="59" y="106"/>
                  </a:lnTo>
                  <a:lnTo>
                    <a:pt x="63" y="98"/>
                  </a:lnTo>
                  <a:lnTo>
                    <a:pt x="66" y="84"/>
                  </a:lnTo>
                  <a:lnTo>
                    <a:pt x="66" y="65"/>
                  </a:lnTo>
                  <a:lnTo>
                    <a:pt x="66" y="47"/>
                  </a:lnTo>
                  <a:lnTo>
                    <a:pt x="63" y="34"/>
                  </a:lnTo>
                  <a:lnTo>
                    <a:pt x="59" y="25"/>
                  </a:lnTo>
                  <a:lnTo>
                    <a:pt x="56" y="21"/>
                  </a:lnTo>
                  <a:lnTo>
                    <a:pt x="52" y="18"/>
                  </a:lnTo>
                  <a:lnTo>
                    <a:pt x="47" y="17"/>
                  </a:lnTo>
                  <a:lnTo>
                    <a:pt x="41" y="15"/>
                  </a:lnTo>
                  <a:close/>
                  <a:moveTo>
                    <a:pt x="41" y="0"/>
                  </a:moveTo>
                  <a:lnTo>
                    <a:pt x="49" y="0"/>
                  </a:lnTo>
                  <a:lnTo>
                    <a:pt x="55" y="2"/>
                  </a:lnTo>
                  <a:lnTo>
                    <a:pt x="60" y="5"/>
                  </a:lnTo>
                  <a:lnTo>
                    <a:pt x="65" y="8"/>
                  </a:lnTo>
                  <a:lnTo>
                    <a:pt x="69" y="12"/>
                  </a:lnTo>
                  <a:lnTo>
                    <a:pt x="74" y="17"/>
                  </a:lnTo>
                  <a:lnTo>
                    <a:pt x="77" y="25"/>
                  </a:lnTo>
                  <a:lnTo>
                    <a:pt x="81" y="36"/>
                  </a:lnTo>
                  <a:lnTo>
                    <a:pt x="83" y="49"/>
                  </a:lnTo>
                  <a:lnTo>
                    <a:pt x="84" y="65"/>
                  </a:lnTo>
                  <a:lnTo>
                    <a:pt x="83" y="86"/>
                  </a:lnTo>
                  <a:lnTo>
                    <a:pt x="78" y="102"/>
                  </a:lnTo>
                  <a:lnTo>
                    <a:pt x="75" y="111"/>
                  </a:lnTo>
                  <a:lnTo>
                    <a:pt x="71" y="118"/>
                  </a:lnTo>
                  <a:lnTo>
                    <a:pt x="65" y="124"/>
                  </a:lnTo>
                  <a:lnTo>
                    <a:pt x="58" y="128"/>
                  </a:lnTo>
                  <a:lnTo>
                    <a:pt x="50" y="130"/>
                  </a:lnTo>
                  <a:lnTo>
                    <a:pt x="41" y="131"/>
                  </a:lnTo>
                  <a:lnTo>
                    <a:pt x="25" y="128"/>
                  </a:lnTo>
                  <a:lnTo>
                    <a:pt x="12" y="118"/>
                  </a:lnTo>
                  <a:lnTo>
                    <a:pt x="5" y="105"/>
                  </a:lnTo>
                  <a:lnTo>
                    <a:pt x="2" y="87"/>
                  </a:lnTo>
                  <a:lnTo>
                    <a:pt x="0" y="65"/>
                  </a:lnTo>
                  <a:lnTo>
                    <a:pt x="0" y="45"/>
                  </a:lnTo>
                  <a:lnTo>
                    <a:pt x="5" y="28"/>
                  </a:lnTo>
                  <a:lnTo>
                    <a:pt x="8" y="20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3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09" name="Line 62"/>
            <p:cNvSpPr>
              <a:spLocks noChangeShapeType="1"/>
            </p:cNvSpPr>
            <p:nvPr/>
          </p:nvSpPr>
          <p:spPr bwMode="auto">
            <a:xfrm>
              <a:off x="920" y="965"/>
              <a:ext cx="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1" name="Line 63"/>
            <p:cNvSpPr>
              <a:spLocks noChangeShapeType="1"/>
            </p:cNvSpPr>
            <p:nvPr/>
          </p:nvSpPr>
          <p:spPr bwMode="auto">
            <a:xfrm flipH="1">
              <a:off x="4922" y="965"/>
              <a:ext cx="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2" name="Freeform 64"/>
            <p:cNvSpPr>
              <a:spLocks noEditPoints="1"/>
            </p:cNvSpPr>
            <p:nvPr/>
          </p:nvSpPr>
          <p:spPr bwMode="auto">
            <a:xfrm>
              <a:off x="646" y="903"/>
              <a:ext cx="84" cy="129"/>
            </a:xfrm>
            <a:custGeom>
              <a:avLst/>
              <a:gdLst>
                <a:gd name="T0" fmla="*/ 43 w 84"/>
                <a:gd name="T1" fmla="*/ 14 h 129"/>
                <a:gd name="T2" fmla="*/ 35 w 84"/>
                <a:gd name="T3" fmla="*/ 16 h 129"/>
                <a:gd name="T4" fmla="*/ 30 w 84"/>
                <a:gd name="T5" fmla="*/ 19 h 129"/>
                <a:gd name="T6" fmla="*/ 25 w 84"/>
                <a:gd name="T7" fmla="*/ 23 h 129"/>
                <a:gd name="T8" fmla="*/ 21 w 84"/>
                <a:gd name="T9" fmla="*/ 32 h 129"/>
                <a:gd name="T10" fmla="*/ 18 w 84"/>
                <a:gd name="T11" fmla="*/ 47 h 129"/>
                <a:gd name="T12" fmla="*/ 18 w 84"/>
                <a:gd name="T13" fmla="*/ 64 h 129"/>
                <a:gd name="T14" fmla="*/ 18 w 84"/>
                <a:gd name="T15" fmla="*/ 84 h 129"/>
                <a:gd name="T16" fmla="*/ 21 w 84"/>
                <a:gd name="T17" fmla="*/ 97 h 129"/>
                <a:gd name="T18" fmla="*/ 25 w 84"/>
                <a:gd name="T19" fmla="*/ 106 h 129"/>
                <a:gd name="T20" fmla="*/ 30 w 84"/>
                <a:gd name="T21" fmla="*/ 110 h 129"/>
                <a:gd name="T22" fmla="*/ 35 w 84"/>
                <a:gd name="T23" fmla="*/ 114 h 129"/>
                <a:gd name="T24" fmla="*/ 43 w 84"/>
                <a:gd name="T25" fmla="*/ 114 h 129"/>
                <a:gd name="T26" fmla="*/ 49 w 84"/>
                <a:gd name="T27" fmla="*/ 114 h 129"/>
                <a:gd name="T28" fmla="*/ 55 w 84"/>
                <a:gd name="T29" fmla="*/ 110 h 129"/>
                <a:gd name="T30" fmla="*/ 60 w 84"/>
                <a:gd name="T31" fmla="*/ 106 h 129"/>
                <a:gd name="T32" fmla="*/ 65 w 84"/>
                <a:gd name="T33" fmla="*/ 97 h 129"/>
                <a:gd name="T34" fmla="*/ 66 w 84"/>
                <a:gd name="T35" fmla="*/ 84 h 129"/>
                <a:gd name="T36" fmla="*/ 68 w 84"/>
                <a:gd name="T37" fmla="*/ 64 h 129"/>
                <a:gd name="T38" fmla="*/ 66 w 84"/>
                <a:gd name="T39" fmla="*/ 47 h 129"/>
                <a:gd name="T40" fmla="*/ 65 w 84"/>
                <a:gd name="T41" fmla="*/ 34 h 129"/>
                <a:gd name="T42" fmla="*/ 60 w 84"/>
                <a:gd name="T43" fmla="*/ 25 h 129"/>
                <a:gd name="T44" fmla="*/ 56 w 84"/>
                <a:gd name="T45" fmla="*/ 20 h 129"/>
                <a:gd name="T46" fmla="*/ 53 w 84"/>
                <a:gd name="T47" fmla="*/ 17 h 129"/>
                <a:gd name="T48" fmla="*/ 47 w 84"/>
                <a:gd name="T49" fmla="*/ 14 h 129"/>
                <a:gd name="T50" fmla="*/ 43 w 84"/>
                <a:gd name="T51" fmla="*/ 14 h 129"/>
                <a:gd name="T52" fmla="*/ 43 w 84"/>
                <a:gd name="T53" fmla="*/ 0 h 129"/>
                <a:gd name="T54" fmla="*/ 49 w 84"/>
                <a:gd name="T55" fmla="*/ 0 h 129"/>
                <a:gd name="T56" fmla="*/ 55 w 84"/>
                <a:gd name="T57" fmla="*/ 1 h 129"/>
                <a:gd name="T58" fmla="*/ 60 w 84"/>
                <a:gd name="T59" fmla="*/ 4 h 129"/>
                <a:gd name="T60" fmla="*/ 66 w 84"/>
                <a:gd name="T61" fmla="*/ 7 h 129"/>
                <a:gd name="T62" fmla="*/ 71 w 84"/>
                <a:gd name="T63" fmla="*/ 10 h 129"/>
                <a:gd name="T64" fmla="*/ 74 w 84"/>
                <a:gd name="T65" fmla="*/ 16 h 129"/>
                <a:gd name="T66" fmla="*/ 78 w 84"/>
                <a:gd name="T67" fmla="*/ 25 h 129"/>
                <a:gd name="T68" fmla="*/ 81 w 84"/>
                <a:gd name="T69" fmla="*/ 35 h 129"/>
                <a:gd name="T70" fmla="*/ 84 w 84"/>
                <a:gd name="T71" fmla="*/ 48 h 129"/>
                <a:gd name="T72" fmla="*/ 84 w 84"/>
                <a:gd name="T73" fmla="*/ 64 h 129"/>
                <a:gd name="T74" fmla="*/ 83 w 84"/>
                <a:gd name="T75" fmla="*/ 85 h 129"/>
                <a:gd name="T76" fmla="*/ 80 w 84"/>
                <a:gd name="T77" fmla="*/ 101 h 129"/>
                <a:gd name="T78" fmla="*/ 77 w 84"/>
                <a:gd name="T79" fmla="*/ 110 h 129"/>
                <a:gd name="T80" fmla="*/ 71 w 84"/>
                <a:gd name="T81" fmla="*/ 117 h 129"/>
                <a:gd name="T82" fmla="*/ 66 w 84"/>
                <a:gd name="T83" fmla="*/ 123 h 129"/>
                <a:gd name="T84" fmla="*/ 59 w 84"/>
                <a:gd name="T85" fmla="*/ 126 h 129"/>
                <a:gd name="T86" fmla="*/ 52 w 84"/>
                <a:gd name="T87" fmla="*/ 129 h 129"/>
                <a:gd name="T88" fmla="*/ 43 w 84"/>
                <a:gd name="T89" fmla="*/ 129 h 129"/>
                <a:gd name="T90" fmla="*/ 25 w 84"/>
                <a:gd name="T91" fmla="*/ 126 h 129"/>
                <a:gd name="T92" fmla="*/ 13 w 84"/>
                <a:gd name="T93" fmla="*/ 117 h 129"/>
                <a:gd name="T94" fmla="*/ 6 w 84"/>
                <a:gd name="T95" fmla="*/ 104 h 129"/>
                <a:gd name="T96" fmla="*/ 2 w 84"/>
                <a:gd name="T97" fmla="*/ 87 h 129"/>
                <a:gd name="T98" fmla="*/ 0 w 84"/>
                <a:gd name="T99" fmla="*/ 64 h 129"/>
                <a:gd name="T100" fmla="*/ 2 w 84"/>
                <a:gd name="T101" fmla="*/ 44 h 129"/>
                <a:gd name="T102" fmla="*/ 5 w 84"/>
                <a:gd name="T103" fmla="*/ 28 h 129"/>
                <a:gd name="T104" fmla="*/ 9 w 84"/>
                <a:gd name="T105" fmla="*/ 19 h 129"/>
                <a:gd name="T106" fmla="*/ 13 w 84"/>
                <a:gd name="T107" fmla="*/ 11 h 129"/>
                <a:gd name="T108" fmla="*/ 19 w 84"/>
                <a:gd name="T109" fmla="*/ 7 h 129"/>
                <a:gd name="T110" fmla="*/ 25 w 84"/>
                <a:gd name="T111" fmla="*/ 3 h 129"/>
                <a:gd name="T112" fmla="*/ 34 w 84"/>
                <a:gd name="T113" fmla="*/ 0 h 129"/>
                <a:gd name="T114" fmla="*/ 43 w 84"/>
                <a:gd name="T1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4" h="129">
                  <a:moveTo>
                    <a:pt x="43" y="14"/>
                  </a:moveTo>
                  <a:lnTo>
                    <a:pt x="35" y="16"/>
                  </a:lnTo>
                  <a:lnTo>
                    <a:pt x="30" y="19"/>
                  </a:lnTo>
                  <a:lnTo>
                    <a:pt x="25" y="23"/>
                  </a:lnTo>
                  <a:lnTo>
                    <a:pt x="21" y="32"/>
                  </a:lnTo>
                  <a:lnTo>
                    <a:pt x="18" y="47"/>
                  </a:lnTo>
                  <a:lnTo>
                    <a:pt x="18" y="64"/>
                  </a:lnTo>
                  <a:lnTo>
                    <a:pt x="18" y="84"/>
                  </a:lnTo>
                  <a:lnTo>
                    <a:pt x="21" y="97"/>
                  </a:lnTo>
                  <a:lnTo>
                    <a:pt x="25" y="106"/>
                  </a:lnTo>
                  <a:lnTo>
                    <a:pt x="30" y="110"/>
                  </a:lnTo>
                  <a:lnTo>
                    <a:pt x="35" y="114"/>
                  </a:lnTo>
                  <a:lnTo>
                    <a:pt x="43" y="114"/>
                  </a:lnTo>
                  <a:lnTo>
                    <a:pt x="49" y="114"/>
                  </a:lnTo>
                  <a:lnTo>
                    <a:pt x="55" y="110"/>
                  </a:lnTo>
                  <a:lnTo>
                    <a:pt x="60" y="106"/>
                  </a:lnTo>
                  <a:lnTo>
                    <a:pt x="65" y="97"/>
                  </a:lnTo>
                  <a:lnTo>
                    <a:pt x="66" y="84"/>
                  </a:lnTo>
                  <a:lnTo>
                    <a:pt x="68" y="64"/>
                  </a:lnTo>
                  <a:lnTo>
                    <a:pt x="66" y="47"/>
                  </a:lnTo>
                  <a:lnTo>
                    <a:pt x="65" y="34"/>
                  </a:lnTo>
                  <a:lnTo>
                    <a:pt x="60" y="25"/>
                  </a:lnTo>
                  <a:lnTo>
                    <a:pt x="56" y="20"/>
                  </a:lnTo>
                  <a:lnTo>
                    <a:pt x="53" y="17"/>
                  </a:lnTo>
                  <a:lnTo>
                    <a:pt x="47" y="14"/>
                  </a:lnTo>
                  <a:lnTo>
                    <a:pt x="43" y="14"/>
                  </a:lnTo>
                  <a:close/>
                  <a:moveTo>
                    <a:pt x="43" y="0"/>
                  </a:moveTo>
                  <a:lnTo>
                    <a:pt x="49" y="0"/>
                  </a:lnTo>
                  <a:lnTo>
                    <a:pt x="55" y="1"/>
                  </a:lnTo>
                  <a:lnTo>
                    <a:pt x="60" y="4"/>
                  </a:lnTo>
                  <a:lnTo>
                    <a:pt x="66" y="7"/>
                  </a:lnTo>
                  <a:lnTo>
                    <a:pt x="71" y="10"/>
                  </a:lnTo>
                  <a:lnTo>
                    <a:pt x="74" y="16"/>
                  </a:lnTo>
                  <a:lnTo>
                    <a:pt x="78" y="25"/>
                  </a:lnTo>
                  <a:lnTo>
                    <a:pt x="81" y="35"/>
                  </a:lnTo>
                  <a:lnTo>
                    <a:pt x="84" y="48"/>
                  </a:lnTo>
                  <a:lnTo>
                    <a:pt x="84" y="64"/>
                  </a:lnTo>
                  <a:lnTo>
                    <a:pt x="83" y="85"/>
                  </a:lnTo>
                  <a:lnTo>
                    <a:pt x="80" y="101"/>
                  </a:lnTo>
                  <a:lnTo>
                    <a:pt x="77" y="110"/>
                  </a:lnTo>
                  <a:lnTo>
                    <a:pt x="71" y="117"/>
                  </a:lnTo>
                  <a:lnTo>
                    <a:pt x="66" y="123"/>
                  </a:lnTo>
                  <a:lnTo>
                    <a:pt x="59" y="126"/>
                  </a:lnTo>
                  <a:lnTo>
                    <a:pt x="52" y="129"/>
                  </a:lnTo>
                  <a:lnTo>
                    <a:pt x="43" y="129"/>
                  </a:lnTo>
                  <a:lnTo>
                    <a:pt x="25" y="126"/>
                  </a:lnTo>
                  <a:lnTo>
                    <a:pt x="13" y="117"/>
                  </a:lnTo>
                  <a:lnTo>
                    <a:pt x="6" y="104"/>
                  </a:lnTo>
                  <a:lnTo>
                    <a:pt x="2" y="87"/>
                  </a:lnTo>
                  <a:lnTo>
                    <a:pt x="0" y="64"/>
                  </a:lnTo>
                  <a:lnTo>
                    <a:pt x="2" y="44"/>
                  </a:lnTo>
                  <a:lnTo>
                    <a:pt x="5" y="28"/>
                  </a:lnTo>
                  <a:lnTo>
                    <a:pt x="9" y="19"/>
                  </a:lnTo>
                  <a:lnTo>
                    <a:pt x="13" y="11"/>
                  </a:lnTo>
                  <a:lnTo>
                    <a:pt x="19" y="7"/>
                  </a:lnTo>
                  <a:lnTo>
                    <a:pt x="25" y="3"/>
                  </a:lnTo>
                  <a:lnTo>
                    <a:pt x="34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3" name="Rectangle 65"/>
            <p:cNvSpPr>
              <a:spLocks noChangeArrowheads="1"/>
            </p:cNvSpPr>
            <p:nvPr/>
          </p:nvSpPr>
          <p:spPr bwMode="auto">
            <a:xfrm>
              <a:off x="755" y="1015"/>
              <a:ext cx="16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4" name="Freeform 66"/>
            <p:cNvSpPr>
              <a:spLocks/>
            </p:cNvSpPr>
            <p:nvPr/>
          </p:nvSpPr>
          <p:spPr bwMode="auto">
            <a:xfrm>
              <a:off x="796" y="904"/>
              <a:ext cx="84" cy="128"/>
            </a:xfrm>
            <a:custGeom>
              <a:avLst/>
              <a:gdLst>
                <a:gd name="T0" fmla="*/ 15 w 84"/>
                <a:gd name="T1" fmla="*/ 0 h 128"/>
                <a:gd name="T2" fmla="*/ 77 w 84"/>
                <a:gd name="T3" fmla="*/ 0 h 128"/>
                <a:gd name="T4" fmla="*/ 77 w 84"/>
                <a:gd name="T5" fmla="*/ 16 h 128"/>
                <a:gd name="T6" fmla="*/ 28 w 84"/>
                <a:gd name="T7" fmla="*/ 16 h 128"/>
                <a:gd name="T8" fmla="*/ 22 w 84"/>
                <a:gd name="T9" fmla="*/ 50 h 128"/>
                <a:gd name="T10" fmla="*/ 30 w 84"/>
                <a:gd name="T11" fmla="*/ 46 h 128"/>
                <a:gd name="T12" fmla="*/ 37 w 84"/>
                <a:gd name="T13" fmla="*/ 43 h 128"/>
                <a:gd name="T14" fmla="*/ 46 w 84"/>
                <a:gd name="T15" fmla="*/ 41 h 128"/>
                <a:gd name="T16" fmla="*/ 60 w 84"/>
                <a:gd name="T17" fmla="*/ 44 h 128"/>
                <a:gd name="T18" fmla="*/ 72 w 84"/>
                <a:gd name="T19" fmla="*/ 53 h 128"/>
                <a:gd name="T20" fmla="*/ 81 w 84"/>
                <a:gd name="T21" fmla="*/ 66 h 128"/>
                <a:gd name="T22" fmla="*/ 84 w 84"/>
                <a:gd name="T23" fmla="*/ 83 h 128"/>
                <a:gd name="T24" fmla="*/ 81 w 84"/>
                <a:gd name="T25" fmla="*/ 99 h 128"/>
                <a:gd name="T26" fmla="*/ 74 w 84"/>
                <a:gd name="T27" fmla="*/ 113 h 128"/>
                <a:gd name="T28" fmla="*/ 65 w 84"/>
                <a:gd name="T29" fmla="*/ 122 h 128"/>
                <a:gd name="T30" fmla="*/ 53 w 84"/>
                <a:gd name="T31" fmla="*/ 127 h 128"/>
                <a:gd name="T32" fmla="*/ 40 w 84"/>
                <a:gd name="T33" fmla="*/ 128 h 128"/>
                <a:gd name="T34" fmla="*/ 25 w 84"/>
                <a:gd name="T35" fmla="*/ 127 h 128"/>
                <a:gd name="T36" fmla="*/ 12 w 84"/>
                <a:gd name="T37" fmla="*/ 119 h 128"/>
                <a:gd name="T38" fmla="*/ 3 w 84"/>
                <a:gd name="T39" fmla="*/ 108 h 128"/>
                <a:gd name="T40" fmla="*/ 0 w 84"/>
                <a:gd name="T41" fmla="*/ 93 h 128"/>
                <a:gd name="T42" fmla="*/ 16 w 84"/>
                <a:gd name="T43" fmla="*/ 91 h 128"/>
                <a:gd name="T44" fmla="*/ 18 w 84"/>
                <a:gd name="T45" fmla="*/ 99 h 128"/>
                <a:gd name="T46" fmla="*/ 21 w 84"/>
                <a:gd name="T47" fmla="*/ 105 h 128"/>
                <a:gd name="T48" fmla="*/ 24 w 84"/>
                <a:gd name="T49" fmla="*/ 109 h 128"/>
                <a:gd name="T50" fmla="*/ 28 w 84"/>
                <a:gd name="T51" fmla="*/ 112 h 128"/>
                <a:gd name="T52" fmla="*/ 34 w 84"/>
                <a:gd name="T53" fmla="*/ 113 h 128"/>
                <a:gd name="T54" fmla="*/ 40 w 84"/>
                <a:gd name="T55" fmla="*/ 113 h 128"/>
                <a:gd name="T56" fmla="*/ 46 w 84"/>
                <a:gd name="T57" fmla="*/ 113 h 128"/>
                <a:gd name="T58" fmla="*/ 52 w 84"/>
                <a:gd name="T59" fmla="*/ 112 h 128"/>
                <a:gd name="T60" fmla="*/ 56 w 84"/>
                <a:gd name="T61" fmla="*/ 109 h 128"/>
                <a:gd name="T62" fmla="*/ 59 w 84"/>
                <a:gd name="T63" fmla="*/ 106 h 128"/>
                <a:gd name="T64" fmla="*/ 63 w 84"/>
                <a:gd name="T65" fmla="*/ 100 h 128"/>
                <a:gd name="T66" fmla="*/ 66 w 84"/>
                <a:gd name="T67" fmla="*/ 93 h 128"/>
                <a:gd name="T68" fmla="*/ 66 w 84"/>
                <a:gd name="T69" fmla="*/ 84 h 128"/>
                <a:gd name="T70" fmla="*/ 66 w 84"/>
                <a:gd name="T71" fmla="*/ 77 h 128"/>
                <a:gd name="T72" fmla="*/ 63 w 84"/>
                <a:gd name="T73" fmla="*/ 69 h 128"/>
                <a:gd name="T74" fmla="*/ 60 w 84"/>
                <a:gd name="T75" fmla="*/ 63 h 128"/>
                <a:gd name="T76" fmla="*/ 56 w 84"/>
                <a:gd name="T77" fmla="*/ 61 h 128"/>
                <a:gd name="T78" fmla="*/ 52 w 84"/>
                <a:gd name="T79" fmla="*/ 58 h 128"/>
                <a:gd name="T80" fmla="*/ 47 w 84"/>
                <a:gd name="T81" fmla="*/ 56 h 128"/>
                <a:gd name="T82" fmla="*/ 40 w 84"/>
                <a:gd name="T83" fmla="*/ 56 h 128"/>
                <a:gd name="T84" fmla="*/ 35 w 84"/>
                <a:gd name="T85" fmla="*/ 56 h 128"/>
                <a:gd name="T86" fmla="*/ 31 w 84"/>
                <a:gd name="T87" fmla="*/ 58 h 128"/>
                <a:gd name="T88" fmla="*/ 27 w 84"/>
                <a:gd name="T89" fmla="*/ 59 h 128"/>
                <a:gd name="T90" fmla="*/ 22 w 84"/>
                <a:gd name="T91" fmla="*/ 63 h 128"/>
                <a:gd name="T92" fmla="*/ 18 w 84"/>
                <a:gd name="T93" fmla="*/ 68 h 128"/>
                <a:gd name="T94" fmla="*/ 2 w 84"/>
                <a:gd name="T95" fmla="*/ 65 h 128"/>
                <a:gd name="T96" fmla="*/ 15 w 84"/>
                <a:gd name="T9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8">
                  <a:moveTo>
                    <a:pt x="15" y="0"/>
                  </a:moveTo>
                  <a:lnTo>
                    <a:pt x="77" y="0"/>
                  </a:lnTo>
                  <a:lnTo>
                    <a:pt x="77" y="16"/>
                  </a:lnTo>
                  <a:lnTo>
                    <a:pt x="28" y="16"/>
                  </a:lnTo>
                  <a:lnTo>
                    <a:pt x="22" y="50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6" y="41"/>
                  </a:lnTo>
                  <a:lnTo>
                    <a:pt x="60" y="44"/>
                  </a:lnTo>
                  <a:lnTo>
                    <a:pt x="72" y="53"/>
                  </a:lnTo>
                  <a:lnTo>
                    <a:pt x="81" y="66"/>
                  </a:lnTo>
                  <a:lnTo>
                    <a:pt x="84" y="83"/>
                  </a:lnTo>
                  <a:lnTo>
                    <a:pt x="81" y="99"/>
                  </a:lnTo>
                  <a:lnTo>
                    <a:pt x="74" y="113"/>
                  </a:lnTo>
                  <a:lnTo>
                    <a:pt x="65" y="122"/>
                  </a:lnTo>
                  <a:lnTo>
                    <a:pt x="53" y="127"/>
                  </a:lnTo>
                  <a:lnTo>
                    <a:pt x="40" y="128"/>
                  </a:lnTo>
                  <a:lnTo>
                    <a:pt x="25" y="127"/>
                  </a:lnTo>
                  <a:lnTo>
                    <a:pt x="12" y="119"/>
                  </a:lnTo>
                  <a:lnTo>
                    <a:pt x="3" y="108"/>
                  </a:lnTo>
                  <a:lnTo>
                    <a:pt x="0" y="93"/>
                  </a:lnTo>
                  <a:lnTo>
                    <a:pt x="16" y="91"/>
                  </a:lnTo>
                  <a:lnTo>
                    <a:pt x="18" y="99"/>
                  </a:lnTo>
                  <a:lnTo>
                    <a:pt x="21" y="105"/>
                  </a:lnTo>
                  <a:lnTo>
                    <a:pt x="24" y="109"/>
                  </a:lnTo>
                  <a:lnTo>
                    <a:pt x="28" y="112"/>
                  </a:lnTo>
                  <a:lnTo>
                    <a:pt x="34" y="113"/>
                  </a:lnTo>
                  <a:lnTo>
                    <a:pt x="40" y="113"/>
                  </a:lnTo>
                  <a:lnTo>
                    <a:pt x="46" y="113"/>
                  </a:lnTo>
                  <a:lnTo>
                    <a:pt x="52" y="112"/>
                  </a:lnTo>
                  <a:lnTo>
                    <a:pt x="56" y="109"/>
                  </a:lnTo>
                  <a:lnTo>
                    <a:pt x="59" y="106"/>
                  </a:lnTo>
                  <a:lnTo>
                    <a:pt x="63" y="100"/>
                  </a:lnTo>
                  <a:lnTo>
                    <a:pt x="66" y="93"/>
                  </a:lnTo>
                  <a:lnTo>
                    <a:pt x="66" y="84"/>
                  </a:lnTo>
                  <a:lnTo>
                    <a:pt x="66" y="77"/>
                  </a:lnTo>
                  <a:lnTo>
                    <a:pt x="63" y="69"/>
                  </a:lnTo>
                  <a:lnTo>
                    <a:pt x="60" y="63"/>
                  </a:lnTo>
                  <a:lnTo>
                    <a:pt x="56" y="61"/>
                  </a:lnTo>
                  <a:lnTo>
                    <a:pt x="52" y="58"/>
                  </a:lnTo>
                  <a:lnTo>
                    <a:pt x="47" y="56"/>
                  </a:lnTo>
                  <a:lnTo>
                    <a:pt x="40" y="56"/>
                  </a:lnTo>
                  <a:lnTo>
                    <a:pt x="35" y="56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22" y="63"/>
                  </a:lnTo>
                  <a:lnTo>
                    <a:pt x="18" y="68"/>
                  </a:lnTo>
                  <a:lnTo>
                    <a:pt x="2" y="6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5" name="Line 67"/>
            <p:cNvSpPr>
              <a:spLocks noChangeShapeType="1"/>
            </p:cNvSpPr>
            <p:nvPr/>
          </p:nvSpPr>
          <p:spPr bwMode="auto">
            <a:xfrm>
              <a:off x="920" y="965"/>
              <a:ext cx="40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6" name="Line 68"/>
            <p:cNvSpPr>
              <a:spLocks noChangeShapeType="1"/>
            </p:cNvSpPr>
            <p:nvPr/>
          </p:nvSpPr>
          <p:spPr bwMode="auto">
            <a:xfrm>
              <a:off x="920" y="3314"/>
              <a:ext cx="40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7" name="Line 69"/>
            <p:cNvSpPr>
              <a:spLocks noChangeShapeType="1"/>
            </p:cNvSpPr>
            <p:nvPr/>
          </p:nvSpPr>
          <p:spPr bwMode="auto">
            <a:xfrm flipV="1">
              <a:off x="4963" y="965"/>
              <a:ext cx="0" cy="23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8" name="Line 70"/>
            <p:cNvSpPr>
              <a:spLocks noChangeShapeType="1"/>
            </p:cNvSpPr>
            <p:nvPr/>
          </p:nvSpPr>
          <p:spPr bwMode="auto">
            <a:xfrm flipV="1">
              <a:off x="920" y="965"/>
              <a:ext cx="0" cy="23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9" name="Freeform 71"/>
            <p:cNvSpPr>
              <a:spLocks/>
            </p:cNvSpPr>
            <p:nvPr/>
          </p:nvSpPr>
          <p:spPr bwMode="auto">
            <a:xfrm>
              <a:off x="920" y="1269"/>
              <a:ext cx="4045" cy="646"/>
            </a:xfrm>
            <a:custGeom>
              <a:avLst/>
              <a:gdLst>
                <a:gd name="T0" fmla="*/ 1029 w 4045"/>
                <a:gd name="T1" fmla="*/ 7 h 646"/>
                <a:gd name="T2" fmla="*/ 1100 w 4045"/>
                <a:gd name="T3" fmla="*/ 19 h 646"/>
                <a:gd name="T4" fmla="*/ 1238 w 4045"/>
                <a:gd name="T5" fmla="*/ 63 h 646"/>
                <a:gd name="T6" fmla="*/ 1377 w 4045"/>
                <a:gd name="T7" fmla="*/ 127 h 646"/>
                <a:gd name="T8" fmla="*/ 1447 w 4045"/>
                <a:gd name="T9" fmla="*/ 166 h 646"/>
                <a:gd name="T10" fmla="*/ 1653 w 4045"/>
                <a:gd name="T11" fmla="*/ 288 h 646"/>
                <a:gd name="T12" fmla="*/ 1788 w 4045"/>
                <a:gd name="T13" fmla="*/ 356 h 646"/>
                <a:gd name="T14" fmla="*/ 1855 w 4045"/>
                <a:gd name="T15" fmla="*/ 381 h 646"/>
                <a:gd name="T16" fmla="*/ 2060 w 4045"/>
                <a:gd name="T17" fmla="*/ 434 h 646"/>
                <a:gd name="T18" fmla="*/ 2196 w 4045"/>
                <a:gd name="T19" fmla="*/ 458 h 646"/>
                <a:gd name="T20" fmla="*/ 2333 w 4045"/>
                <a:gd name="T21" fmla="*/ 477 h 646"/>
                <a:gd name="T22" fmla="*/ 2469 w 4045"/>
                <a:gd name="T23" fmla="*/ 493 h 646"/>
                <a:gd name="T24" fmla="*/ 2605 w 4045"/>
                <a:gd name="T25" fmla="*/ 506 h 646"/>
                <a:gd name="T26" fmla="*/ 2811 w 4045"/>
                <a:gd name="T27" fmla="*/ 525 h 646"/>
                <a:gd name="T28" fmla="*/ 3086 w 4045"/>
                <a:gd name="T29" fmla="*/ 546 h 646"/>
                <a:gd name="T30" fmla="*/ 3292 w 4045"/>
                <a:gd name="T31" fmla="*/ 562 h 646"/>
                <a:gd name="T32" fmla="*/ 3496 w 4045"/>
                <a:gd name="T33" fmla="*/ 575 h 646"/>
                <a:gd name="T34" fmla="*/ 3702 w 4045"/>
                <a:gd name="T35" fmla="*/ 590 h 646"/>
                <a:gd name="T36" fmla="*/ 3906 w 4045"/>
                <a:gd name="T37" fmla="*/ 603 h 646"/>
                <a:gd name="T38" fmla="*/ 4043 w 4045"/>
                <a:gd name="T39" fmla="*/ 646 h 646"/>
                <a:gd name="T40" fmla="*/ 3768 w 4045"/>
                <a:gd name="T41" fmla="*/ 628 h 646"/>
                <a:gd name="T42" fmla="*/ 3630 w 4045"/>
                <a:gd name="T43" fmla="*/ 618 h 646"/>
                <a:gd name="T44" fmla="*/ 3495 w 4045"/>
                <a:gd name="T45" fmla="*/ 609 h 646"/>
                <a:gd name="T46" fmla="*/ 3290 w 4045"/>
                <a:gd name="T47" fmla="*/ 596 h 646"/>
                <a:gd name="T48" fmla="*/ 3220 w 4045"/>
                <a:gd name="T49" fmla="*/ 590 h 646"/>
                <a:gd name="T50" fmla="*/ 3083 w 4045"/>
                <a:gd name="T51" fmla="*/ 580 h 646"/>
                <a:gd name="T52" fmla="*/ 2944 w 4045"/>
                <a:gd name="T53" fmla="*/ 571 h 646"/>
                <a:gd name="T54" fmla="*/ 2739 w 4045"/>
                <a:gd name="T55" fmla="*/ 552 h 646"/>
                <a:gd name="T56" fmla="*/ 2671 w 4045"/>
                <a:gd name="T57" fmla="*/ 547 h 646"/>
                <a:gd name="T58" fmla="*/ 2465 w 4045"/>
                <a:gd name="T59" fmla="*/ 527 h 646"/>
                <a:gd name="T60" fmla="*/ 2396 w 4045"/>
                <a:gd name="T61" fmla="*/ 518 h 646"/>
                <a:gd name="T62" fmla="*/ 2259 w 4045"/>
                <a:gd name="T63" fmla="*/ 500 h 646"/>
                <a:gd name="T64" fmla="*/ 2121 w 4045"/>
                <a:gd name="T65" fmla="*/ 478 h 646"/>
                <a:gd name="T66" fmla="*/ 1983 w 4045"/>
                <a:gd name="T67" fmla="*/ 452 h 646"/>
                <a:gd name="T68" fmla="*/ 1844 w 4045"/>
                <a:gd name="T69" fmla="*/ 413 h 646"/>
                <a:gd name="T70" fmla="*/ 1705 w 4045"/>
                <a:gd name="T71" fmla="*/ 355 h 646"/>
                <a:gd name="T72" fmla="*/ 1497 w 4045"/>
                <a:gd name="T73" fmla="*/ 235 h 646"/>
                <a:gd name="T74" fmla="*/ 1362 w 4045"/>
                <a:gd name="T75" fmla="*/ 156 h 646"/>
                <a:gd name="T76" fmla="*/ 1226 w 4045"/>
                <a:gd name="T77" fmla="*/ 94 h 646"/>
                <a:gd name="T78" fmla="*/ 1091 w 4045"/>
                <a:gd name="T79" fmla="*/ 52 h 646"/>
                <a:gd name="T80" fmla="*/ 1026 w 4045"/>
                <a:gd name="T81" fmla="*/ 41 h 646"/>
                <a:gd name="T82" fmla="*/ 823 w 4045"/>
                <a:gd name="T83" fmla="*/ 40 h 646"/>
                <a:gd name="T84" fmla="*/ 759 w 4045"/>
                <a:gd name="T85" fmla="*/ 53 h 646"/>
                <a:gd name="T86" fmla="*/ 626 w 4045"/>
                <a:gd name="T87" fmla="*/ 107 h 646"/>
                <a:gd name="T88" fmla="*/ 420 w 4045"/>
                <a:gd name="T89" fmla="*/ 294 h 646"/>
                <a:gd name="T90" fmla="*/ 282 w 4045"/>
                <a:gd name="T91" fmla="*/ 393 h 646"/>
                <a:gd name="T92" fmla="*/ 210 w 4045"/>
                <a:gd name="T93" fmla="*/ 428 h 646"/>
                <a:gd name="T94" fmla="*/ 72 w 4045"/>
                <a:gd name="T95" fmla="*/ 474 h 646"/>
                <a:gd name="T96" fmla="*/ 0 w 4045"/>
                <a:gd name="T97" fmla="*/ 469 h 646"/>
                <a:gd name="T98" fmla="*/ 63 w 4045"/>
                <a:gd name="T99" fmla="*/ 441 h 646"/>
                <a:gd name="T100" fmla="*/ 197 w 4045"/>
                <a:gd name="T101" fmla="*/ 397 h 646"/>
                <a:gd name="T102" fmla="*/ 266 w 4045"/>
                <a:gd name="T103" fmla="*/ 363 h 646"/>
                <a:gd name="T104" fmla="*/ 400 w 4045"/>
                <a:gd name="T105" fmla="*/ 268 h 646"/>
                <a:gd name="T106" fmla="*/ 607 w 4045"/>
                <a:gd name="T107" fmla="*/ 81 h 646"/>
                <a:gd name="T108" fmla="*/ 681 w 4045"/>
                <a:gd name="T109" fmla="*/ 43 h 646"/>
                <a:gd name="T110" fmla="*/ 819 w 4045"/>
                <a:gd name="T111" fmla="*/ 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45" h="646">
                  <a:moveTo>
                    <a:pt x="890" y="0"/>
                  </a:moveTo>
                  <a:lnTo>
                    <a:pt x="960" y="0"/>
                  </a:lnTo>
                  <a:lnTo>
                    <a:pt x="1029" y="7"/>
                  </a:lnTo>
                  <a:lnTo>
                    <a:pt x="1031" y="7"/>
                  </a:lnTo>
                  <a:lnTo>
                    <a:pt x="1099" y="19"/>
                  </a:lnTo>
                  <a:lnTo>
                    <a:pt x="1100" y="19"/>
                  </a:lnTo>
                  <a:lnTo>
                    <a:pt x="1169" y="38"/>
                  </a:lnTo>
                  <a:lnTo>
                    <a:pt x="1171" y="40"/>
                  </a:lnTo>
                  <a:lnTo>
                    <a:pt x="1238" y="63"/>
                  </a:lnTo>
                  <a:lnTo>
                    <a:pt x="1240" y="63"/>
                  </a:lnTo>
                  <a:lnTo>
                    <a:pt x="1309" y="93"/>
                  </a:lnTo>
                  <a:lnTo>
                    <a:pt x="1377" y="127"/>
                  </a:lnTo>
                  <a:lnTo>
                    <a:pt x="1378" y="127"/>
                  </a:lnTo>
                  <a:lnTo>
                    <a:pt x="1447" y="165"/>
                  </a:lnTo>
                  <a:lnTo>
                    <a:pt x="1447" y="166"/>
                  </a:lnTo>
                  <a:lnTo>
                    <a:pt x="1515" y="207"/>
                  </a:lnTo>
                  <a:lnTo>
                    <a:pt x="1653" y="290"/>
                  </a:lnTo>
                  <a:lnTo>
                    <a:pt x="1653" y="288"/>
                  </a:lnTo>
                  <a:lnTo>
                    <a:pt x="1721" y="325"/>
                  </a:lnTo>
                  <a:lnTo>
                    <a:pt x="1721" y="325"/>
                  </a:lnTo>
                  <a:lnTo>
                    <a:pt x="1788" y="356"/>
                  </a:lnTo>
                  <a:lnTo>
                    <a:pt x="1788" y="356"/>
                  </a:lnTo>
                  <a:lnTo>
                    <a:pt x="1855" y="383"/>
                  </a:lnTo>
                  <a:lnTo>
                    <a:pt x="1855" y="381"/>
                  </a:lnTo>
                  <a:lnTo>
                    <a:pt x="1924" y="402"/>
                  </a:lnTo>
                  <a:lnTo>
                    <a:pt x="1991" y="419"/>
                  </a:lnTo>
                  <a:lnTo>
                    <a:pt x="2060" y="434"/>
                  </a:lnTo>
                  <a:lnTo>
                    <a:pt x="2060" y="434"/>
                  </a:lnTo>
                  <a:lnTo>
                    <a:pt x="2127" y="446"/>
                  </a:lnTo>
                  <a:lnTo>
                    <a:pt x="2196" y="458"/>
                  </a:lnTo>
                  <a:lnTo>
                    <a:pt x="2263" y="468"/>
                  </a:lnTo>
                  <a:lnTo>
                    <a:pt x="2333" y="477"/>
                  </a:lnTo>
                  <a:lnTo>
                    <a:pt x="2333" y="477"/>
                  </a:lnTo>
                  <a:lnTo>
                    <a:pt x="2399" y="484"/>
                  </a:lnTo>
                  <a:lnTo>
                    <a:pt x="2400" y="484"/>
                  </a:lnTo>
                  <a:lnTo>
                    <a:pt x="2469" y="493"/>
                  </a:lnTo>
                  <a:lnTo>
                    <a:pt x="2469" y="493"/>
                  </a:lnTo>
                  <a:lnTo>
                    <a:pt x="2537" y="500"/>
                  </a:lnTo>
                  <a:lnTo>
                    <a:pt x="2605" y="506"/>
                  </a:lnTo>
                  <a:lnTo>
                    <a:pt x="2674" y="514"/>
                  </a:lnTo>
                  <a:lnTo>
                    <a:pt x="2742" y="518"/>
                  </a:lnTo>
                  <a:lnTo>
                    <a:pt x="2811" y="525"/>
                  </a:lnTo>
                  <a:lnTo>
                    <a:pt x="2880" y="531"/>
                  </a:lnTo>
                  <a:lnTo>
                    <a:pt x="2947" y="537"/>
                  </a:lnTo>
                  <a:lnTo>
                    <a:pt x="3086" y="546"/>
                  </a:lnTo>
                  <a:lnTo>
                    <a:pt x="3153" y="552"/>
                  </a:lnTo>
                  <a:lnTo>
                    <a:pt x="3222" y="556"/>
                  </a:lnTo>
                  <a:lnTo>
                    <a:pt x="3292" y="562"/>
                  </a:lnTo>
                  <a:lnTo>
                    <a:pt x="3359" y="566"/>
                  </a:lnTo>
                  <a:lnTo>
                    <a:pt x="3428" y="571"/>
                  </a:lnTo>
                  <a:lnTo>
                    <a:pt x="3496" y="575"/>
                  </a:lnTo>
                  <a:lnTo>
                    <a:pt x="3565" y="580"/>
                  </a:lnTo>
                  <a:lnTo>
                    <a:pt x="3633" y="584"/>
                  </a:lnTo>
                  <a:lnTo>
                    <a:pt x="3702" y="590"/>
                  </a:lnTo>
                  <a:lnTo>
                    <a:pt x="3770" y="594"/>
                  </a:lnTo>
                  <a:lnTo>
                    <a:pt x="3839" y="599"/>
                  </a:lnTo>
                  <a:lnTo>
                    <a:pt x="3906" y="603"/>
                  </a:lnTo>
                  <a:lnTo>
                    <a:pt x="4045" y="612"/>
                  </a:lnTo>
                  <a:lnTo>
                    <a:pt x="4045" y="646"/>
                  </a:lnTo>
                  <a:lnTo>
                    <a:pt x="4043" y="646"/>
                  </a:lnTo>
                  <a:lnTo>
                    <a:pt x="3905" y="637"/>
                  </a:lnTo>
                  <a:lnTo>
                    <a:pt x="3837" y="633"/>
                  </a:lnTo>
                  <a:lnTo>
                    <a:pt x="3768" y="628"/>
                  </a:lnTo>
                  <a:lnTo>
                    <a:pt x="3701" y="624"/>
                  </a:lnTo>
                  <a:lnTo>
                    <a:pt x="3699" y="624"/>
                  </a:lnTo>
                  <a:lnTo>
                    <a:pt x="3630" y="618"/>
                  </a:lnTo>
                  <a:lnTo>
                    <a:pt x="3630" y="618"/>
                  </a:lnTo>
                  <a:lnTo>
                    <a:pt x="3564" y="614"/>
                  </a:lnTo>
                  <a:lnTo>
                    <a:pt x="3495" y="609"/>
                  </a:lnTo>
                  <a:lnTo>
                    <a:pt x="3427" y="605"/>
                  </a:lnTo>
                  <a:lnTo>
                    <a:pt x="3358" y="600"/>
                  </a:lnTo>
                  <a:lnTo>
                    <a:pt x="3290" y="596"/>
                  </a:lnTo>
                  <a:lnTo>
                    <a:pt x="3289" y="596"/>
                  </a:lnTo>
                  <a:lnTo>
                    <a:pt x="3220" y="590"/>
                  </a:lnTo>
                  <a:lnTo>
                    <a:pt x="3220" y="590"/>
                  </a:lnTo>
                  <a:lnTo>
                    <a:pt x="3152" y="586"/>
                  </a:lnTo>
                  <a:lnTo>
                    <a:pt x="3150" y="586"/>
                  </a:lnTo>
                  <a:lnTo>
                    <a:pt x="3083" y="580"/>
                  </a:lnTo>
                  <a:lnTo>
                    <a:pt x="3083" y="580"/>
                  </a:lnTo>
                  <a:lnTo>
                    <a:pt x="2946" y="571"/>
                  </a:lnTo>
                  <a:lnTo>
                    <a:pt x="2944" y="571"/>
                  </a:lnTo>
                  <a:lnTo>
                    <a:pt x="2877" y="565"/>
                  </a:lnTo>
                  <a:lnTo>
                    <a:pt x="2808" y="559"/>
                  </a:lnTo>
                  <a:lnTo>
                    <a:pt x="2739" y="552"/>
                  </a:lnTo>
                  <a:lnTo>
                    <a:pt x="2739" y="552"/>
                  </a:lnTo>
                  <a:lnTo>
                    <a:pt x="2672" y="547"/>
                  </a:lnTo>
                  <a:lnTo>
                    <a:pt x="2671" y="547"/>
                  </a:lnTo>
                  <a:lnTo>
                    <a:pt x="2602" y="540"/>
                  </a:lnTo>
                  <a:lnTo>
                    <a:pt x="2534" y="534"/>
                  </a:lnTo>
                  <a:lnTo>
                    <a:pt x="2465" y="527"/>
                  </a:lnTo>
                  <a:lnTo>
                    <a:pt x="2465" y="525"/>
                  </a:lnTo>
                  <a:lnTo>
                    <a:pt x="2396" y="516"/>
                  </a:lnTo>
                  <a:lnTo>
                    <a:pt x="2396" y="518"/>
                  </a:lnTo>
                  <a:lnTo>
                    <a:pt x="2328" y="511"/>
                  </a:lnTo>
                  <a:lnTo>
                    <a:pt x="2328" y="509"/>
                  </a:lnTo>
                  <a:lnTo>
                    <a:pt x="2259" y="500"/>
                  </a:lnTo>
                  <a:lnTo>
                    <a:pt x="2191" y="490"/>
                  </a:lnTo>
                  <a:lnTo>
                    <a:pt x="2190" y="490"/>
                  </a:lnTo>
                  <a:lnTo>
                    <a:pt x="2121" y="478"/>
                  </a:lnTo>
                  <a:lnTo>
                    <a:pt x="2053" y="466"/>
                  </a:lnTo>
                  <a:lnTo>
                    <a:pt x="1984" y="452"/>
                  </a:lnTo>
                  <a:lnTo>
                    <a:pt x="1983" y="452"/>
                  </a:lnTo>
                  <a:lnTo>
                    <a:pt x="1915" y="434"/>
                  </a:lnTo>
                  <a:lnTo>
                    <a:pt x="1846" y="413"/>
                  </a:lnTo>
                  <a:lnTo>
                    <a:pt x="1844" y="413"/>
                  </a:lnTo>
                  <a:lnTo>
                    <a:pt x="1775" y="387"/>
                  </a:lnTo>
                  <a:lnTo>
                    <a:pt x="1706" y="356"/>
                  </a:lnTo>
                  <a:lnTo>
                    <a:pt x="1705" y="355"/>
                  </a:lnTo>
                  <a:lnTo>
                    <a:pt x="1637" y="318"/>
                  </a:lnTo>
                  <a:lnTo>
                    <a:pt x="1635" y="318"/>
                  </a:lnTo>
                  <a:lnTo>
                    <a:pt x="1497" y="235"/>
                  </a:lnTo>
                  <a:lnTo>
                    <a:pt x="1429" y="194"/>
                  </a:lnTo>
                  <a:lnTo>
                    <a:pt x="1429" y="194"/>
                  </a:lnTo>
                  <a:lnTo>
                    <a:pt x="1362" y="156"/>
                  </a:lnTo>
                  <a:lnTo>
                    <a:pt x="1296" y="124"/>
                  </a:lnTo>
                  <a:lnTo>
                    <a:pt x="1296" y="124"/>
                  </a:lnTo>
                  <a:lnTo>
                    <a:pt x="1226" y="94"/>
                  </a:lnTo>
                  <a:lnTo>
                    <a:pt x="1159" y="71"/>
                  </a:lnTo>
                  <a:lnTo>
                    <a:pt x="1159" y="71"/>
                  </a:lnTo>
                  <a:lnTo>
                    <a:pt x="1091" y="52"/>
                  </a:lnTo>
                  <a:lnTo>
                    <a:pt x="1091" y="52"/>
                  </a:lnTo>
                  <a:lnTo>
                    <a:pt x="1026" y="40"/>
                  </a:lnTo>
                  <a:lnTo>
                    <a:pt x="1026" y="41"/>
                  </a:lnTo>
                  <a:lnTo>
                    <a:pt x="957" y="34"/>
                  </a:lnTo>
                  <a:lnTo>
                    <a:pt x="893" y="34"/>
                  </a:lnTo>
                  <a:lnTo>
                    <a:pt x="823" y="40"/>
                  </a:lnTo>
                  <a:lnTo>
                    <a:pt x="823" y="38"/>
                  </a:lnTo>
                  <a:lnTo>
                    <a:pt x="759" y="53"/>
                  </a:lnTo>
                  <a:lnTo>
                    <a:pt x="759" y="53"/>
                  </a:lnTo>
                  <a:lnTo>
                    <a:pt x="691" y="75"/>
                  </a:lnTo>
                  <a:lnTo>
                    <a:pt x="691" y="75"/>
                  </a:lnTo>
                  <a:lnTo>
                    <a:pt x="626" y="107"/>
                  </a:lnTo>
                  <a:lnTo>
                    <a:pt x="626" y="107"/>
                  </a:lnTo>
                  <a:lnTo>
                    <a:pt x="557" y="157"/>
                  </a:lnTo>
                  <a:lnTo>
                    <a:pt x="420" y="294"/>
                  </a:lnTo>
                  <a:lnTo>
                    <a:pt x="351" y="347"/>
                  </a:lnTo>
                  <a:lnTo>
                    <a:pt x="350" y="349"/>
                  </a:lnTo>
                  <a:lnTo>
                    <a:pt x="282" y="393"/>
                  </a:lnTo>
                  <a:lnTo>
                    <a:pt x="281" y="393"/>
                  </a:lnTo>
                  <a:lnTo>
                    <a:pt x="212" y="427"/>
                  </a:lnTo>
                  <a:lnTo>
                    <a:pt x="210" y="428"/>
                  </a:lnTo>
                  <a:lnTo>
                    <a:pt x="142" y="455"/>
                  </a:lnTo>
                  <a:lnTo>
                    <a:pt x="141" y="455"/>
                  </a:lnTo>
                  <a:lnTo>
                    <a:pt x="72" y="474"/>
                  </a:lnTo>
                  <a:lnTo>
                    <a:pt x="70" y="474"/>
                  </a:lnTo>
                  <a:lnTo>
                    <a:pt x="3" y="487"/>
                  </a:lnTo>
                  <a:lnTo>
                    <a:pt x="0" y="469"/>
                  </a:lnTo>
                  <a:lnTo>
                    <a:pt x="0" y="455"/>
                  </a:lnTo>
                  <a:lnTo>
                    <a:pt x="63" y="441"/>
                  </a:lnTo>
                  <a:lnTo>
                    <a:pt x="63" y="441"/>
                  </a:lnTo>
                  <a:lnTo>
                    <a:pt x="132" y="422"/>
                  </a:lnTo>
                  <a:lnTo>
                    <a:pt x="132" y="424"/>
                  </a:lnTo>
                  <a:lnTo>
                    <a:pt x="197" y="397"/>
                  </a:lnTo>
                  <a:lnTo>
                    <a:pt x="197" y="397"/>
                  </a:lnTo>
                  <a:lnTo>
                    <a:pt x="266" y="363"/>
                  </a:lnTo>
                  <a:lnTo>
                    <a:pt x="266" y="363"/>
                  </a:lnTo>
                  <a:lnTo>
                    <a:pt x="331" y="321"/>
                  </a:lnTo>
                  <a:lnTo>
                    <a:pt x="331" y="321"/>
                  </a:lnTo>
                  <a:lnTo>
                    <a:pt x="400" y="268"/>
                  </a:lnTo>
                  <a:lnTo>
                    <a:pt x="535" y="132"/>
                  </a:lnTo>
                  <a:lnTo>
                    <a:pt x="538" y="131"/>
                  </a:lnTo>
                  <a:lnTo>
                    <a:pt x="607" y="81"/>
                  </a:lnTo>
                  <a:lnTo>
                    <a:pt x="609" y="79"/>
                  </a:lnTo>
                  <a:lnTo>
                    <a:pt x="678" y="44"/>
                  </a:lnTo>
                  <a:lnTo>
                    <a:pt x="681" y="43"/>
                  </a:lnTo>
                  <a:lnTo>
                    <a:pt x="748" y="21"/>
                  </a:lnTo>
                  <a:lnTo>
                    <a:pt x="750" y="21"/>
                  </a:lnTo>
                  <a:lnTo>
                    <a:pt x="819" y="6"/>
                  </a:lnTo>
                  <a:lnTo>
                    <a:pt x="821" y="6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0" name="Freeform 72"/>
            <p:cNvSpPr>
              <a:spLocks/>
            </p:cNvSpPr>
            <p:nvPr/>
          </p:nvSpPr>
          <p:spPr bwMode="auto">
            <a:xfrm>
              <a:off x="920" y="1737"/>
              <a:ext cx="4045" cy="1296"/>
            </a:xfrm>
            <a:custGeom>
              <a:avLst/>
              <a:gdLst>
                <a:gd name="T0" fmla="*/ 138 w 4045"/>
                <a:gd name="T1" fmla="*/ 15 h 1296"/>
                <a:gd name="T2" fmla="*/ 276 w 4045"/>
                <a:gd name="T3" fmla="*/ 35 h 1296"/>
                <a:gd name="T4" fmla="*/ 415 w 4045"/>
                <a:gd name="T5" fmla="*/ 59 h 1296"/>
                <a:gd name="T6" fmla="*/ 550 w 4045"/>
                <a:gd name="T7" fmla="*/ 87 h 1296"/>
                <a:gd name="T8" fmla="*/ 757 w 4045"/>
                <a:gd name="T9" fmla="*/ 138 h 1296"/>
                <a:gd name="T10" fmla="*/ 897 w 4045"/>
                <a:gd name="T11" fmla="*/ 184 h 1296"/>
                <a:gd name="T12" fmla="*/ 1035 w 4045"/>
                <a:gd name="T13" fmla="*/ 241 h 1296"/>
                <a:gd name="T14" fmla="*/ 1104 w 4045"/>
                <a:gd name="T15" fmla="*/ 278 h 1296"/>
                <a:gd name="T16" fmla="*/ 1243 w 4045"/>
                <a:gd name="T17" fmla="*/ 368 h 1296"/>
                <a:gd name="T18" fmla="*/ 1313 w 4045"/>
                <a:gd name="T19" fmla="*/ 427 h 1296"/>
                <a:gd name="T20" fmla="*/ 1452 w 4045"/>
                <a:gd name="T21" fmla="*/ 577 h 1296"/>
                <a:gd name="T22" fmla="*/ 1590 w 4045"/>
                <a:gd name="T23" fmla="*/ 783 h 1296"/>
                <a:gd name="T24" fmla="*/ 1727 w 4045"/>
                <a:gd name="T25" fmla="*/ 1034 h 1296"/>
                <a:gd name="T26" fmla="*/ 1796 w 4045"/>
                <a:gd name="T27" fmla="*/ 1140 h 1296"/>
                <a:gd name="T28" fmla="*/ 1980 w 4045"/>
                <a:gd name="T29" fmla="*/ 1164 h 1296"/>
                <a:gd name="T30" fmla="*/ 2116 w 4045"/>
                <a:gd name="T31" fmla="*/ 1083 h 1296"/>
                <a:gd name="T32" fmla="*/ 2253 w 4045"/>
                <a:gd name="T33" fmla="*/ 1016 h 1296"/>
                <a:gd name="T34" fmla="*/ 2325 w 4045"/>
                <a:gd name="T35" fmla="*/ 991 h 1296"/>
                <a:gd name="T36" fmla="*/ 2464 w 4045"/>
                <a:gd name="T37" fmla="*/ 958 h 1296"/>
                <a:gd name="T38" fmla="*/ 2602 w 4045"/>
                <a:gd name="T39" fmla="*/ 940 h 1296"/>
                <a:gd name="T40" fmla="*/ 2742 w 4045"/>
                <a:gd name="T41" fmla="*/ 936 h 1296"/>
                <a:gd name="T42" fmla="*/ 2947 w 4045"/>
                <a:gd name="T43" fmla="*/ 949 h 1296"/>
                <a:gd name="T44" fmla="*/ 3087 w 4045"/>
                <a:gd name="T45" fmla="*/ 968 h 1296"/>
                <a:gd name="T46" fmla="*/ 3225 w 4045"/>
                <a:gd name="T47" fmla="*/ 994 h 1296"/>
                <a:gd name="T48" fmla="*/ 3431 w 4045"/>
                <a:gd name="T49" fmla="*/ 1046 h 1296"/>
                <a:gd name="T50" fmla="*/ 3570 w 4045"/>
                <a:gd name="T51" fmla="*/ 1086 h 1296"/>
                <a:gd name="T52" fmla="*/ 3706 w 4045"/>
                <a:gd name="T53" fmla="*/ 1133 h 1296"/>
                <a:gd name="T54" fmla="*/ 3845 w 4045"/>
                <a:gd name="T55" fmla="*/ 1181 h 1296"/>
                <a:gd name="T56" fmla="*/ 3980 w 4045"/>
                <a:gd name="T57" fmla="*/ 1236 h 1296"/>
                <a:gd name="T58" fmla="*/ 4045 w 4045"/>
                <a:gd name="T59" fmla="*/ 1296 h 1296"/>
                <a:gd name="T60" fmla="*/ 3968 w 4045"/>
                <a:gd name="T61" fmla="*/ 1267 h 1296"/>
                <a:gd name="T62" fmla="*/ 3762 w 4045"/>
                <a:gd name="T63" fmla="*/ 1187 h 1296"/>
                <a:gd name="T64" fmla="*/ 3627 w 4045"/>
                <a:gd name="T65" fmla="*/ 1140 h 1296"/>
                <a:gd name="T66" fmla="*/ 3423 w 4045"/>
                <a:gd name="T67" fmla="*/ 1078 h 1296"/>
                <a:gd name="T68" fmla="*/ 3287 w 4045"/>
                <a:gd name="T69" fmla="*/ 1043 h 1296"/>
                <a:gd name="T70" fmla="*/ 3081 w 4045"/>
                <a:gd name="T71" fmla="*/ 1000 h 1296"/>
                <a:gd name="T72" fmla="*/ 2944 w 4045"/>
                <a:gd name="T73" fmla="*/ 981 h 1296"/>
                <a:gd name="T74" fmla="*/ 2877 w 4045"/>
                <a:gd name="T75" fmla="*/ 977 h 1296"/>
                <a:gd name="T76" fmla="*/ 2674 w 4045"/>
                <a:gd name="T77" fmla="*/ 969 h 1296"/>
                <a:gd name="T78" fmla="*/ 2537 w 4045"/>
                <a:gd name="T79" fmla="*/ 980 h 1296"/>
                <a:gd name="T80" fmla="*/ 2402 w 4045"/>
                <a:gd name="T81" fmla="*/ 1005 h 1296"/>
                <a:gd name="T82" fmla="*/ 2268 w 4045"/>
                <a:gd name="T83" fmla="*/ 1047 h 1296"/>
                <a:gd name="T84" fmla="*/ 2200 w 4045"/>
                <a:gd name="T85" fmla="*/ 1077 h 1296"/>
                <a:gd name="T86" fmla="*/ 2065 w 4045"/>
                <a:gd name="T87" fmla="*/ 1150 h 1296"/>
                <a:gd name="T88" fmla="*/ 1927 w 4045"/>
                <a:gd name="T89" fmla="*/ 1222 h 1296"/>
                <a:gd name="T90" fmla="*/ 1850 w 4045"/>
                <a:gd name="T91" fmla="*/ 1224 h 1296"/>
                <a:gd name="T92" fmla="*/ 1771 w 4045"/>
                <a:gd name="T93" fmla="*/ 1162 h 1296"/>
                <a:gd name="T94" fmla="*/ 1699 w 4045"/>
                <a:gd name="T95" fmla="*/ 1052 h 1296"/>
                <a:gd name="T96" fmla="*/ 1560 w 4045"/>
                <a:gd name="T97" fmla="*/ 800 h 1296"/>
                <a:gd name="T98" fmla="*/ 1493 w 4045"/>
                <a:gd name="T99" fmla="*/ 691 h 1296"/>
                <a:gd name="T100" fmla="*/ 1357 w 4045"/>
                <a:gd name="T101" fmla="*/ 518 h 1296"/>
                <a:gd name="T102" fmla="*/ 1222 w 4045"/>
                <a:gd name="T103" fmla="*/ 394 h 1296"/>
                <a:gd name="T104" fmla="*/ 1087 w 4045"/>
                <a:gd name="T105" fmla="*/ 306 h 1296"/>
                <a:gd name="T106" fmla="*/ 1022 w 4045"/>
                <a:gd name="T107" fmla="*/ 272 h 1296"/>
                <a:gd name="T108" fmla="*/ 885 w 4045"/>
                <a:gd name="T109" fmla="*/ 215 h 1296"/>
                <a:gd name="T110" fmla="*/ 681 w 4045"/>
                <a:gd name="T111" fmla="*/ 151 h 1296"/>
                <a:gd name="T112" fmla="*/ 407 w 4045"/>
                <a:gd name="T113" fmla="*/ 91 h 1296"/>
                <a:gd name="T114" fmla="*/ 338 w 4045"/>
                <a:gd name="T115" fmla="*/ 81 h 1296"/>
                <a:gd name="T116" fmla="*/ 203 w 4045"/>
                <a:gd name="T117" fmla="*/ 57 h 1296"/>
                <a:gd name="T118" fmla="*/ 66 w 4045"/>
                <a:gd name="T119" fmla="*/ 41 h 1296"/>
                <a:gd name="T120" fmla="*/ 1 w 4045"/>
                <a:gd name="T121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45" h="1296">
                  <a:moveTo>
                    <a:pt x="1" y="0"/>
                  </a:moveTo>
                  <a:lnTo>
                    <a:pt x="69" y="7"/>
                  </a:lnTo>
                  <a:lnTo>
                    <a:pt x="138" y="15"/>
                  </a:lnTo>
                  <a:lnTo>
                    <a:pt x="139" y="15"/>
                  </a:lnTo>
                  <a:lnTo>
                    <a:pt x="207" y="25"/>
                  </a:lnTo>
                  <a:lnTo>
                    <a:pt x="276" y="35"/>
                  </a:lnTo>
                  <a:lnTo>
                    <a:pt x="344" y="48"/>
                  </a:lnTo>
                  <a:lnTo>
                    <a:pt x="413" y="59"/>
                  </a:lnTo>
                  <a:lnTo>
                    <a:pt x="415" y="59"/>
                  </a:lnTo>
                  <a:lnTo>
                    <a:pt x="484" y="73"/>
                  </a:lnTo>
                  <a:lnTo>
                    <a:pt x="484" y="73"/>
                  </a:lnTo>
                  <a:lnTo>
                    <a:pt x="550" y="87"/>
                  </a:lnTo>
                  <a:lnTo>
                    <a:pt x="551" y="87"/>
                  </a:lnTo>
                  <a:lnTo>
                    <a:pt x="690" y="119"/>
                  </a:lnTo>
                  <a:lnTo>
                    <a:pt x="757" y="138"/>
                  </a:lnTo>
                  <a:lnTo>
                    <a:pt x="759" y="138"/>
                  </a:lnTo>
                  <a:lnTo>
                    <a:pt x="897" y="182"/>
                  </a:lnTo>
                  <a:lnTo>
                    <a:pt x="897" y="184"/>
                  </a:lnTo>
                  <a:lnTo>
                    <a:pt x="965" y="210"/>
                  </a:lnTo>
                  <a:lnTo>
                    <a:pt x="966" y="210"/>
                  </a:lnTo>
                  <a:lnTo>
                    <a:pt x="1035" y="241"/>
                  </a:lnTo>
                  <a:lnTo>
                    <a:pt x="1037" y="241"/>
                  </a:lnTo>
                  <a:lnTo>
                    <a:pt x="1104" y="276"/>
                  </a:lnTo>
                  <a:lnTo>
                    <a:pt x="1104" y="278"/>
                  </a:lnTo>
                  <a:lnTo>
                    <a:pt x="1174" y="321"/>
                  </a:lnTo>
                  <a:lnTo>
                    <a:pt x="1175" y="321"/>
                  </a:lnTo>
                  <a:lnTo>
                    <a:pt x="1243" y="368"/>
                  </a:lnTo>
                  <a:lnTo>
                    <a:pt x="1243" y="369"/>
                  </a:lnTo>
                  <a:lnTo>
                    <a:pt x="1312" y="427"/>
                  </a:lnTo>
                  <a:lnTo>
                    <a:pt x="1313" y="427"/>
                  </a:lnTo>
                  <a:lnTo>
                    <a:pt x="1382" y="496"/>
                  </a:lnTo>
                  <a:lnTo>
                    <a:pt x="1452" y="575"/>
                  </a:lnTo>
                  <a:lnTo>
                    <a:pt x="1452" y="577"/>
                  </a:lnTo>
                  <a:lnTo>
                    <a:pt x="1519" y="672"/>
                  </a:lnTo>
                  <a:lnTo>
                    <a:pt x="1521" y="672"/>
                  </a:lnTo>
                  <a:lnTo>
                    <a:pt x="1590" y="783"/>
                  </a:lnTo>
                  <a:lnTo>
                    <a:pt x="1590" y="784"/>
                  </a:lnTo>
                  <a:lnTo>
                    <a:pt x="1659" y="908"/>
                  </a:lnTo>
                  <a:lnTo>
                    <a:pt x="1727" y="1034"/>
                  </a:lnTo>
                  <a:lnTo>
                    <a:pt x="1727" y="1034"/>
                  </a:lnTo>
                  <a:lnTo>
                    <a:pt x="1796" y="1140"/>
                  </a:lnTo>
                  <a:lnTo>
                    <a:pt x="1796" y="1140"/>
                  </a:lnTo>
                  <a:lnTo>
                    <a:pt x="1855" y="1190"/>
                  </a:lnTo>
                  <a:lnTo>
                    <a:pt x="1916" y="1190"/>
                  </a:lnTo>
                  <a:lnTo>
                    <a:pt x="1980" y="1164"/>
                  </a:lnTo>
                  <a:lnTo>
                    <a:pt x="2047" y="1122"/>
                  </a:lnTo>
                  <a:lnTo>
                    <a:pt x="2049" y="1122"/>
                  </a:lnTo>
                  <a:lnTo>
                    <a:pt x="2116" y="1083"/>
                  </a:lnTo>
                  <a:lnTo>
                    <a:pt x="2116" y="1081"/>
                  </a:lnTo>
                  <a:lnTo>
                    <a:pt x="2186" y="1047"/>
                  </a:lnTo>
                  <a:lnTo>
                    <a:pt x="2253" y="1016"/>
                  </a:lnTo>
                  <a:lnTo>
                    <a:pt x="2256" y="1016"/>
                  </a:lnTo>
                  <a:lnTo>
                    <a:pt x="2325" y="993"/>
                  </a:lnTo>
                  <a:lnTo>
                    <a:pt x="2325" y="991"/>
                  </a:lnTo>
                  <a:lnTo>
                    <a:pt x="2393" y="972"/>
                  </a:lnTo>
                  <a:lnTo>
                    <a:pt x="2394" y="972"/>
                  </a:lnTo>
                  <a:lnTo>
                    <a:pt x="2464" y="958"/>
                  </a:lnTo>
                  <a:lnTo>
                    <a:pt x="2465" y="958"/>
                  </a:lnTo>
                  <a:lnTo>
                    <a:pt x="2534" y="947"/>
                  </a:lnTo>
                  <a:lnTo>
                    <a:pt x="2602" y="940"/>
                  </a:lnTo>
                  <a:lnTo>
                    <a:pt x="2603" y="940"/>
                  </a:lnTo>
                  <a:lnTo>
                    <a:pt x="2672" y="936"/>
                  </a:lnTo>
                  <a:lnTo>
                    <a:pt x="2742" y="936"/>
                  </a:lnTo>
                  <a:lnTo>
                    <a:pt x="2811" y="939"/>
                  </a:lnTo>
                  <a:lnTo>
                    <a:pt x="2880" y="943"/>
                  </a:lnTo>
                  <a:lnTo>
                    <a:pt x="2947" y="949"/>
                  </a:lnTo>
                  <a:lnTo>
                    <a:pt x="2949" y="949"/>
                  </a:lnTo>
                  <a:lnTo>
                    <a:pt x="3018" y="958"/>
                  </a:lnTo>
                  <a:lnTo>
                    <a:pt x="3087" y="968"/>
                  </a:lnTo>
                  <a:lnTo>
                    <a:pt x="3155" y="980"/>
                  </a:lnTo>
                  <a:lnTo>
                    <a:pt x="3156" y="980"/>
                  </a:lnTo>
                  <a:lnTo>
                    <a:pt x="3225" y="994"/>
                  </a:lnTo>
                  <a:lnTo>
                    <a:pt x="3295" y="1011"/>
                  </a:lnTo>
                  <a:lnTo>
                    <a:pt x="3362" y="1027"/>
                  </a:lnTo>
                  <a:lnTo>
                    <a:pt x="3431" y="1046"/>
                  </a:lnTo>
                  <a:lnTo>
                    <a:pt x="3499" y="1065"/>
                  </a:lnTo>
                  <a:lnTo>
                    <a:pt x="3568" y="1086"/>
                  </a:lnTo>
                  <a:lnTo>
                    <a:pt x="3570" y="1086"/>
                  </a:lnTo>
                  <a:lnTo>
                    <a:pt x="3637" y="1108"/>
                  </a:lnTo>
                  <a:lnTo>
                    <a:pt x="3637" y="1109"/>
                  </a:lnTo>
                  <a:lnTo>
                    <a:pt x="3706" y="1133"/>
                  </a:lnTo>
                  <a:lnTo>
                    <a:pt x="3774" y="1156"/>
                  </a:lnTo>
                  <a:lnTo>
                    <a:pt x="3843" y="1181"/>
                  </a:lnTo>
                  <a:lnTo>
                    <a:pt x="3845" y="1181"/>
                  </a:lnTo>
                  <a:lnTo>
                    <a:pt x="3912" y="1209"/>
                  </a:lnTo>
                  <a:lnTo>
                    <a:pt x="3912" y="1209"/>
                  </a:lnTo>
                  <a:lnTo>
                    <a:pt x="3980" y="1236"/>
                  </a:lnTo>
                  <a:lnTo>
                    <a:pt x="3981" y="1236"/>
                  </a:lnTo>
                  <a:lnTo>
                    <a:pt x="4045" y="1261"/>
                  </a:lnTo>
                  <a:lnTo>
                    <a:pt x="4045" y="1296"/>
                  </a:lnTo>
                  <a:lnTo>
                    <a:pt x="4043" y="1296"/>
                  </a:lnTo>
                  <a:lnTo>
                    <a:pt x="4037" y="1295"/>
                  </a:lnTo>
                  <a:lnTo>
                    <a:pt x="3968" y="1267"/>
                  </a:lnTo>
                  <a:lnTo>
                    <a:pt x="3899" y="1240"/>
                  </a:lnTo>
                  <a:lnTo>
                    <a:pt x="3831" y="1212"/>
                  </a:lnTo>
                  <a:lnTo>
                    <a:pt x="3762" y="1187"/>
                  </a:lnTo>
                  <a:lnTo>
                    <a:pt x="3695" y="1164"/>
                  </a:lnTo>
                  <a:lnTo>
                    <a:pt x="3695" y="1164"/>
                  </a:lnTo>
                  <a:lnTo>
                    <a:pt x="3627" y="1140"/>
                  </a:lnTo>
                  <a:lnTo>
                    <a:pt x="3559" y="1118"/>
                  </a:lnTo>
                  <a:lnTo>
                    <a:pt x="3490" y="1097"/>
                  </a:lnTo>
                  <a:lnTo>
                    <a:pt x="3423" y="1078"/>
                  </a:lnTo>
                  <a:lnTo>
                    <a:pt x="3353" y="1059"/>
                  </a:lnTo>
                  <a:lnTo>
                    <a:pt x="3353" y="1059"/>
                  </a:lnTo>
                  <a:lnTo>
                    <a:pt x="3287" y="1043"/>
                  </a:lnTo>
                  <a:lnTo>
                    <a:pt x="3218" y="1027"/>
                  </a:lnTo>
                  <a:lnTo>
                    <a:pt x="3149" y="1012"/>
                  </a:lnTo>
                  <a:lnTo>
                    <a:pt x="3081" y="1000"/>
                  </a:lnTo>
                  <a:lnTo>
                    <a:pt x="3081" y="1000"/>
                  </a:lnTo>
                  <a:lnTo>
                    <a:pt x="3014" y="990"/>
                  </a:lnTo>
                  <a:lnTo>
                    <a:pt x="2944" y="981"/>
                  </a:lnTo>
                  <a:lnTo>
                    <a:pt x="2944" y="983"/>
                  </a:lnTo>
                  <a:lnTo>
                    <a:pt x="2877" y="977"/>
                  </a:lnTo>
                  <a:lnTo>
                    <a:pt x="2877" y="977"/>
                  </a:lnTo>
                  <a:lnTo>
                    <a:pt x="2809" y="972"/>
                  </a:lnTo>
                  <a:lnTo>
                    <a:pt x="2740" y="969"/>
                  </a:lnTo>
                  <a:lnTo>
                    <a:pt x="2674" y="969"/>
                  </a:lnTo>
                  <a:lnTo>
                    <a:pt x="2605" y="974"/>
                  </a:lnTo>
                  <a:lnTo>
                    <a:pt x="2537" y="981"/>
                  </a:lnTo>
                  <a:lnTo>
                    <a:pt x="2537" y="980"/>
                  </a:lnTo>
                  <a:lnTo>
                    <a:pt x="2471" y="990"/>
                  </a:lnTo>
                  <a:lnTo>
                    <a:pt x="2471" y="990"/>
                  </a:lnTo>
                  <a:lnTo>
                    <a:pt x="2402" y="1005"/>
                  </a:lnTo>
                  <a:lnTo>
                    <a:pt x="2336" y="1024"/>
                  </a:lnTo>
                  <a:lnTo>
                    <a:pt x="2336" y="1024"/>
                  </a:lnTo>
                  <a:lnTo>
                    <a:pt x="2268" y="1047"/>
                  </a:lnTo>
                  <a:lnTo>
                    <a:pt x="2268" y="1047"/>
                  </a:lnTo>
                  <a:lnTo>
                    <a:pt x="2200" y="1078"/>
                  </a:lnTo>
                  <a:lnTo>
                    <a:pt x="2200" y="1077"/>
                  </a:lnTo>
                  <a:lnTo>
                    <a:pt x="2133" y="1111"/>
                  </a:lnTo>
                  <a:lnTo>
                    <a:pt x="2133" y="1111"/>
                  </a:lnTo>
                  <a:lnTo>
                    <a:pt x="2065" y="1150"/>
                  </a:lnTo>
                  <a:lnTo>
                    <a:pt x="1996" y="1192"/>
                  </a:lnTo>
                  <a:lnTo>
                    <a:pt x="1994" y="1193"/>
                  </a:lnTo>
                  <a:lnTo>
                    <a:pt x="1927" y="1222"/>
                  </a:lnTo>
                  <a:lnTo>
                    <a:pt x="1919" y="1222"/>
                  </a:lnTo>
                  <a:lnTo>
                    <a:pt x="1919" y="1224"/>
                  </a:lnTo>
                  <a:lnTo>
                    <a:pt x="1850" y="1224"/>
                  </a:lnTo>
                  <a:lnTo>
                    <a:pt x="1844" y="1222"/>
                  </a:lnTo>
                  <a:lnTo>
                    <a:pt x="1840" y="1220"/>
                  </a:lnTo>
                  <a:lnTo>
                    <a:pt x="1771" y="1162"/>
                  </a:lnTo>
                  <a:lnTo>
                    <a:pt x="1769" y="1161"/>
                  </a:lnTo>
                  <a:lnTo>
                    <a:pt x="1768" y="1158"/>
                  </a:lnTo>
                  <a:lnTo>
                    <a:pt x="1699" y="1052"/>
                  </a:lnTo>
                  <a:lnTo>
                    <a:pt x="1697" y="1052"/>
                  </a:lnTo>
                  <a:lnTo>
                    <a:pt x="1630" y="924"/>
                  </a:lnTo>
                  <a:lnTo>
                    <a:pt x="1560" y="800"/>
                  </a:lnTo>
                  <a:lnTo>
                    <a:pt x="1562" y="800"/>
                  </a:lnTo>
                  <a:lnTo>
                    <a:pt x="1493" y="691"/>
                  </a:lnTo>
                  <a:lnTo>
                    <a:pt x="1493" y="691"/>
                  </a:lnTo>
                  <a:lnTo>
                    <a:pt x="1425" y="596"/>
                  </a:lnTo>
                  <a:lnTo>
                    <a:pt x="1425" y="596"/>
                  </a:lnTo>
                  <a:lnTo>
                    <a:pt x="1357" y="518"/>
                  </a:lnTo>
                  <a:lnTo>
                    <a:pt x="1291" y="452"/>
                  </a:lnTo>
                  <a:lnTo>
                    <a:pt x="1222" y="394"/>
                  </a:lnTo>
                  <a:lnTo>
                    <a:pt x="1222" y="394"/>
                  </a:lnTo>
                  <a:lnTo>
                    <a:pt x="1156" y="347"/>
                  </a:lnTo>
                  <a:lnTo>
                    <a:pt x="1156" y="349"/>
                  </a:lnTo>
                  <a:lnTo>
                    <a:pt x="1087" y="306"/>
                  </a:lnTo>
                  <a:lnTo>
                    <a:pt x="1087" y="306"/>
                  </a:lnTo>
                  <a:lnTo>
                    <a:pt x="1022" y="272"/>
                  </a:lnTo>
                  <a:lnTo>
                    <a:pt x="1022" y="272"/>
                  </a:lnTo>
                  <a:lnTo>
                    <a:pt x="953" y="241"/>
                  </a:lnTo>
                  <a:lnTo>
                    <a:pt x="885" y="215"/>
                  </a:lnTo>
                  <a:lnTo>
                    <a:pt x="885" y="215"/>
                  </a:lnTo>
                  <a:lnTo>
                    <a:pt x="748" y="171"/>
                  </a:lnTo>
                  <a:lnTo>
                    <a:pt x="681" y="151"/>
                  </a:lnTo>
                  <a:lnTo>
                    <a:pt x="681" y="151"/>
                  </a:lnTo>
                  <a:lnTo>
                    <a:pt x="544" y="119"/>
                  </a:lnTo>
                  <a:lnTo>
                    <a:pt x="476" y="106"/>
                  </a:lnTo>
                  <a:lnTo>
                    <a:pt x="407" y="91"/>
                  </a:lnTo>
                  <a:lnTo>
                    <a:pt x="407" y="91"/>
                  </a:lnTo>
                  <a:lnTo>
                    <a:pt x="340" y="81"/>
                  </a:lnTo>
                  <a:lnTo>
                    <a:pt x="338" y="81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03" y="57"/>
                  </a:lnTo>
                  <a:lnTo>
                    <a:pt x="135" y="47"/>
                  </a:lnTo>
                  <a:lnTo>
                    <a:pt x="135" y="48"/>
                  </a:lnTo>
                  <a:lnTo>
                    <a:pt x="66" y="41"/>
                  </a:lnTo>
                  <a:lnTo>
                    <a:pt x="0" y="34"/>
                  </a:lnTo>
                  <a:lnTo>
                    <a:pt x="0" y="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1" name="Freeform 73"/>
            <p:cNvSpPr>
              <a:spLocks/>
            </p:cNvSpPr>
            <p:nvPr/>
          </p:nvSpPr>
          <p:spPr bwMode="auto">
            <a:xfrm>
              <a:off x="920" y="1204"/>
              <a:ext cx="4045" cy="1420"/>
            </a:xfrm>
            <a:custGeom>
              <a:avLst/>
              <a:gdLst>
                <a:gd name="T0" fmla="*/ 415 w 4045"/>
                <a:gd name="T1" fmla="*/ 17 h 1420"/>
                <a:gd name="T2" fmla="*/ 490 w 4045"/>
                <a:gd name="T3" fmla="*/ 59 h 1420"/>
                <a:gd name="T4" fmla="*/ 625 w 4045"/>
                <a:gd name="T5" fmla="*/ 143 h 1420"/>
                <a:gd name="T6" fmla="*/ 760 w 4045"/>
                <a:gd name="T7" fmla="*/ 200 h 1420"/>
                <a:gd name="T8" fmla="*/ 966 w 4045"/>
                <a:gd name="T9" fmla="*/ 293 h 1420"/>
                <a:gd name="T10" fmla="*/ 1037 w 4045"/>
                <a:gd name="T11" fmla="*/ 333 h 1420"/>
                <a:gd name="T12" fmla="*/ 1175 w 4045"/>
                <a:gd name="T13" fmla="*/ 425 h 1420"/>
                <a:gd name="T14" fmla="*/ 1313 w 4045"/>
                <a:gd name="T15" fmla="*/ 540 h 1420"/>
                <a:gd name="T16" fmla="*/ 1518 w 4045"/>
                <a:gd name="T17" fmla="*/ 734 h 1420"/>
                <a:gd name="T18" fmla="*/ 1655 w 4045"/>
                <a:gd name="T19" fmla="*/ 855 h 1420"/>
                <a:gd name="T20" fmla="*/ 1721 w 4045"/>
                <a:gd name="T21" fmla="*/ 901 h 1420"/>
                <a:gd name="T22" fmla="*/ 1855 w 4045"/>
                <a:gd name="T23" fmla="*/ 964 h 1420"/>
                <a:gd name="T24" fmla="*/ 1924 w 4045"/>
                <a:gd name="T25" fmla="*/ 982 h 1420"/>
                <a:gd name="T26" fmla="*/ 2059 w 4045"/>
                <a:gd name="T27" fmla="*/ 1002 h 1420"/>
                <a:gd name="T28" fmla="*/ 2262 w 4045"/>
                <a:gd name="T29" fmla="*/ 1018 h 1420"/>
                <a:gd name="T30" fmla="*/ 2468 w 4045"/>
                <a:gd name="T31" fmla="*/ 1035 h 1420"/>
                <a:gd name="T32" fmla="*/ 2606 w 4045"/>
                <a:gd name="T33" fmla="*/ 1049 h 1420"/>
                <a:gd name="T34" fmla="*/ 2812 w 4045"/>
                <a:gd name="T35" fmla="*/ 1079 h 1420"/>
                <a:gd name="T36" fmla="*/ 3087 w 4045"/>
                <a:gd name="T37" fmla="*/ 1129 h 1420"/>
                <a:gd name="T38" fmla="*/ 3225 w 4045"/>
                <a:gd name="T39" fmla="*/ 1158 h 1420"/>
                <a:gd name="T40" fmla="*/ 3431 w 4045"/>
                <a:gd name="T41" fmla="*/ 1207 h 1420"/>
                <a:gd name="T42" fmla="*/ 3636 w 4045"/>
                <a:gd name="T43" fmla="*/ 1263 h 1420"/>
                <a:gd name="T44" fmla="*/ 3774 w 4045"/>
                <a:gd name="T45" fmla="*/ 1301 h 1420"/>
                <a:gd name="T46" fmla="*/ 3843 w 4045"/>
                <a:gd name="T47" fmla="*/ 1321 h 1420"/>
                <a:gd name="T48" fmla="*/ 4045 w 4045"/>
                <a:gd name="T49" fmla="*/ 1420 h 1420"/>
                <a:gd name="T50" fmla="*/ 3901 w 4045"/>
                <a:gd name="T51" fmla="*/ 1374 h 1420"/>
                <a:gd name="T52" fmla="*/ 3696 w 4045"/>
                <a:gd name="T53" fmla="*/ 1313 h 1420"/>
                <a:gd name="T54" fmla="*/ 3490 w 4045"/>
                <a:gd name="T55" fmla="*/ 1257 h 1420"/>
                <a:gd name="T56" fmla="*/ 3355 w 4045"/>
                <a:gd name="T57" fmla="*/ 1223 h 1420"/>
                <a:gd name="T58" fmla="*/ 3149 w 4045"/>
                <a:gd name="T59" fmla="*/ 1176 h 1420"/>
                <a:gd name="T60" fmla="*/ 2875 w 4045"/>
                <a:gd name="T61" fmla="*/ 1123 h 1420"/>
                <a:gd name="T62" fmla="*/ 2739 w 4045"/>
                <a:gd name="T63" fmla="*/ 1101 h 1420"/>
                <a:gd name="T64" fmla="*/ 2602 w 4045"/>
                <a:gd name="T65" fmla="*/ 1083 h 1420"/>
                <a:gd name="T66" fmla="*/ 2396 w 4045"/>
                <a:gd name="T67" fmla="*/ 1063 h 1420"/>
                <a:gd name="T68" fmla="*/ 2261 w 4045"/>
                <a:gd name="T69" fmla="*/ 1052 h 1420"/>
                <a:gd name="T70" fmla="*/ 2122 w 4045"/>
                <a:gd name="T71" fmla="*/ 1042 h 1420"/>
                <a:gd name="T72" fmla="*/ 1985 w 4045"/>
                <a:gd name="T73" fmla="*/ 1026 h 1420"/>
                <a:gd name="T74" fmla="*/ 1915 w 4045"/>
                <a:gd name="T75" fmla="*/ 1014 h 1420"/>
                <a:gd name="T76" fmla="*/ 1775 w 4045"/>
                <a:gd name="T77" fmla="*/ 968 h 1420"/>
                <a:gd name="T78" fmla="*/ 1703 w 4045"/>
                <a:gd name="T79" fmla="*/ 929 h 1420"/>
                <a:gd name="T80" fmla="*/ 1565 w 4045"/>
                <a:gd name="T81" fmla="*/ 823 h 1420"/>
                <a:gd name="T82" fmla="*/ 1427 w 4045"/>
                <a:gd name="T83" fmla="*/ 692 h 1420"/>
                <a:gd name="T84" fmla="*/ 1290 w 4045"/>
                <a:gd name="T85" fmla="*/ 565 h 1420"/>
                <a:gd name="T86" fmla="*/ 1154 w 4045"/>
                <a:gd name="T87" fmla="*/ 452 h 1420"/>
                <a:gd name="T88" fmla="*/ 1087 w 4045"/>
                <a:gd name="T89" fmla="*/ 403 h 1420"/>
                <a:gd name="T90" fmla="*/ 951 w 4045"/>
                <a:gd name="T91" fmla="*/ 323 h 1420"/>
                <a:gd name="T92" fmla="*/ 816 w 4045"/>
                <a:gd name="T93" fmla="*/ 259 h 1420"/>
                <a:gd name="T94" fmla="*/ 610 w 4045"/>
                <a:gd name="T95" fmla="*/ 174 h 1420"/>
                <a:gd name="T96" fmla="*/ 538 w 4045"/>
                <a:gd name="T97" fmla="*/ 133 h 1420"/>
                <a:gd name="T98" fmla="*/ 404 w 4045"/>
                <a:gd name="T99" fmla="*/ 49 h 1420"/>
                <a:gd name="T100" fmla="*/ 275 w 4045"/>
                <a:gd name="T101" fmla="*/ 34 h 1420"/>
                <a:gd name="T102" fmla="*/ 150 w 4045"/>
                <a:gd name="T103" fmla="*/ 128 h 1420"/>
                <a:gd name="T104" fmla="*/ 0 w 4045"/>
                <a:gd name="T105" fmla="*/ 515 h 1420"/>
                <a:gd name="T106" fmla="*/ 53 w 4045"/>
                <a:gd name="T107" fmla="*/ 245 h 1420"/>
                <a:gd name="T108" fmla="*/ 192 w 4045"/>
                <a:gd name="T109" fmla="*/ 28 h 1420"/>
                <a:gd name="T110" fmla="*/ 200 w 4045"/>
                <a:gd name="T111" fmla="*/ 22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45" h="1420">
                  <a:moveTo>
                    <a:pt x="269" y="0"/>
                  </a:moveTo>
                  <a:lnTo>
                    <a:pt x="345" y="0"/>
                  </a:lnTo>
                  <a:lnTo>
                    <a:pt x="415" y="17"/>
                  </a:lnTo>
                  <a:lnTo>
                    <a:pt x="419" y="18"/>
                  </a:lnTo>
                  <a:lnTo>
                    <a:pt x="488" y="58"/>
                  </a:lnTo>
                  <a:lnTo>
                    <a:pt x="490" y="59"/>
                  </a:lnTo>
                  <a:lnTo>
                    <a:pt x="556" y="105"/>
                  </a:lnTo>
                  <a:lnTo>
                    <a:pt x="556" y="105"/>
                  </a:lnTo>
                  <a:lnTo>
                    <a:pt x="625" y="143"/>
                  </a:lnTo>
                  <a:lnTo>
                    <a:pt x="625" y="143"/>
                  </a:lnTo>
                  <a:lnTo>
                    <a:pt x="693" y="172"/>
                  </a:lnTo>
                  <a:lnTo>
                    <a:pt x="760" y="200"/>
                  </a:lnTo>
                  <a:lnTo>
                    <a:pt x="829" y="228"/>
                  </a:lnTo>
                  <a:lnTo>
                    <a:pt x="898" y="259"/>
                  </a:lnTo>
                  <a:lnTo>
                    <a:pt x="966" y="293"/>
                  </a:lnTo>
                  <a:lnTo>
                    <a:pt x="968" y="293"/>
                  </a:lnTo>
                  <a:lnTo>
                    <a:pt x="1037" y="331"/>
                  </a:lnTo>
                  <a:lnTo>
                    <a:pt x="1037" y="333"/>
                  </a:lnTo>
                  <a:lnTo>
                    <a:pt x="1104" y="375"/>
                  </a:lnTo>
                  <a:lnTo>
                    <a:pt x="1106" y="375"/>
                  </a:lnTo>
                  <a:lnTo>
                    <a:pt x="1175" y="425"/>
                  </a:lnTo>
                  <a:lnTo>
                    <a:pt x="1243" y="480"/>
                  </a:lnTo>
                  <a:lnTo>
                    <a:pt x="1244" y="481"/>
                  </a:lnTo>
                  <a:lnTo>
                    <a:pt x="1313" y="540"/>
                  </a:lnTo>
                  <a:lnTo>
                    <a:pt x="1381" y="604"/>
                  </a:lnTo>
                  <a:lnTo>
                    <a:pt x="1450" y="668"/>
                  </a:lnTo>
                  <a:lnTo>
                    <a:pt x="1518" y="734"/>
                  </a:lnTo>
                  <a:lnTo>
                    <a:pt x="1587" y="798"/>
                  </a:lnTo>
                  <a:lnTo>
                    <a:pt x="1587" y="798"/>
                  </a:lnTo>
                  <a:lnTo>
                    <a:pt x="1655" y="855"/>
                  </a:lnTo>
                  <a:lnTo>
                    <a:pt x="1655" y="854"/>
                  </a:lnTo>
                  <a:lnTo>
                    <a:pt x="1721" y="901"/>
                  </a:lnTo>
                  <a:lnTo>
                    <a:pt x="1721" y="901"/>
                  </a:lnTo>
                  <a:lnTo>
                    <a:pt x="1790" y="937"/>
                  </a:lnTo>
                  <a:lnTo>
                    <a:pt x="1790" y="939"/>
                  </a:lnTo>
                  <a:lnTo>
                    <a:pt x="1855" y="964"/>
                  </a:lnTo>
                  <a:lnTo>
                    <a:pt x="1855" y="962"/>
                  </a:lnTo>
                  <a:lnTo>
                    <a:pt x="1924" y="982"/>
                  </a:lnTo>
                  <a:lnTo>
                    <a:pt x="1924" y="982"/>
                  </a:lnTo>
                  <a:lnTo>
                    <a:pt x="1990" y="993"/>
                  </a:lnTo>
                  <a:lnTo>
                    <a:pt x="2059" y="1002"/>
                  </a:lnTo>
                  <a:lnTo>
                    <a:pt x="2059" y="1002"/>
                  </a:lnTo>
                  <a:lnTo>
                    <a:pt x="2125" y="1008"/>
                  </a:lnTo>
                  <a:lnTo>
                    <a:pt x="2194" y="1014"/>
                  </a:lnTo>
                  <a:lnTo>
                    <a:pt x="2262" y="1018"/>
                  </a:lnTo>
                  <a:lnTo>
                    <a:pt x="2331" y="1023"/>
                  </a:lnTo>
                  <a:lnTo>
                    <a:pt x="2399" y="1029"/>
                  </a:lnTo>
                  <a:lnTo>
                    <a:pt x="2468" y="1035"/>
                  </a:lnTo>
                  <a:lnTo>
                    <a:pt x="2537" y="1042"/>
                  </a:lnTo>
                  <a:lnTo>
                    <a:pt x="2605" y="1049"/>
                  </a:lnTo>
                  <a:lnTo>
                    <a:pt x="2606" y="1049"/>
                  </a:lnTo>
                  <a:lnTo>
                    <a:pt x="2675" y="1058"/>
                  </a:lnTo>
                  <a:lnTo>
                    <a:pt x="2743" y="1068"/>
                  </a:lnTo>
                  <a:lnTo>
                    <a:pt x="2812" y="1079"/>
                  </a:lnTo>
                  <a:lnTo>
                    <a:pt x="2881" y="1090"/>
                  </a:lnTo>
                  <a:lnTo>
                    <a:pt x="2949" y="1102"/>
                  </a:lnTo>
                  <a:lnTo>
                    <a:pt x="3087" y="1129"/>
                  </a:lnTo>
                  <a:lnTo>
                    <a:pt x="3089" y="1129"/>
                  </a:lnTo>
                  <a:lnTo>
                    <a:pt x="3156" y="1143"/>
                  </a:lnTo>
                  <a:lnTo>
                    <a:pt x="3225" y="1158"/>
                  </a:lnTo>
                  <a:lnTo>
                    <a:pt x="3295" y="1174"/>
                  </a:lnTo>
                  <a:lnTo>
                    <a:pt x="3362" y="1191"/>
                  </a:lnTo>
                  <a:lnTo>
                    <a:pt x="3431" y="1207"/>
                  </a:lnTo>
                  <a:lnTo>
                    <a:pt x="3499" y="1224"/>
                  </a:lnTo>
                  <a:lnTo>
                    <a:pt x="3568" y="1243"/>
                  </a:lnTo>
                  <a:lnTo>
                    <a:pt x="3636" y="1263"/>
                  </a:lnTo>
                  <a:lnTo>
                    <a:pt x="3705" y="1280"/>
                  </a:lnTo>
                  <a:lnTo>
                    <a:pt x="3706" y="1280"/>
                  </a:lnTo>
                  <a:lnTo>
                    <a:pt x="3774" y="1301"/>
                  </a:lnTo>
                  <a:lnTo>
                    <a:pt x="3774" y="1301"/>
                  </a:lnTo>
                  <a:lnTo>
                    <a:pt x="3842" y="1321"/>
                  </a:lnTo>
                  <a:lnTo>
                    <a:pt x="3843" y="1321"/>
                  </a:lnTo>
                  <a:lnTo>
                    <a:pt x="3911" y="1342"/>
                  </a:lnTo>
                  <a:lnTo>
                    <a:pt x="4045" y="1385"/>
                  </a:lnTo>
                  <a:lnTo>
                    <a:pt x="4045" y="1420"/>
                  </a:lnTo>
                  <a:lnTo>
                    <a:pt x="4043" y="1420"/>
                  </a:lnTo>
                  <a:lnTo>
                    <a:pt x="4039" y="1419"/>
                  </a:lnTo>
                  <a:lnTo>
                    <a:pt x="3901" y="1374"/>
                  </a:lnTo>
                  <a:lnTo>
                    <a:pt x="3833" y="1354"/>
                  </a:lnTo>
                  <a:lnTo>
                    <a:pt x="3764" y="1333"/>
                  </a:lnTo>
                  <a:lnTo>
                    <a:pt x="3696" y="1313"/>
                  </a:lnTo>
                  <a:lnTo>
                    <a:pt x="3627" y="1295"/>
                  </a:lnTo>
                  <a:lnTo>
                    <a:pt x="3559" y="1276"/>
                  </a:lnTo>
                  <a:lnTo>
                    <a:pt x="3490" y="1257"/>
                  </a:lnTo>
                  <a:lnTo>
                    <a:pt x="3423" y="1239"/>
                  </a:lnTo>
                  <a:lnTo>
                    <a:pt x="3423" y="1239"/>
                  </a:lnTo>
                  <a:lnTo>
                    <a:pt x="3355" y="1223"/>
                  </a:lnTo>
                  <a:lnTo>
                    <a:pt x="3287" y="1207"/>
                  </a:lnTo>
                  <a:lnTo>
                    <a:pt x="3218" y="1191"/>
                  </a:lnTo>
                  <a:lnTo>
                    <a:pt x="3149" y="1176"/>
                  </a:lnTo>
                  <a:lnTo>
                    <a:pt x="3081" y="1161"/>
                  </a:lnTo>
                  <a:lnTo>
                    <a:pt x="2943" y="1135"/>
                  </a:lnTo>
                  <a:lnTo>
                    <a:pt x="2875" y="1123"/>
                  </a:lnTo>
                  <a:lnTo>
                    <a:pt x="2806" y="1111"/>
                  </a:lnTo>
                  <a:lnTo>
                    <a:pt x="2806" y="1111"/>
                  </a:lnTo>
                  <a:lnTo>
                    <a:pt x="2739" y="1101"/>
                  </a:lnTo>
                  <a:lnTo>
                    <a:pt x="2671" y="1090"/>
                  </a:lnTo>
                  <a:lnTo>
                    <a:pt x="2602" y="1082"/>
                  </a:lnTo>
                  <a:lnTo>
                    <a:pt x="2602" y="1083"/>
                  </a:lnTo>
                  <a:lnTo>
                    <a:pt x="2534" y="1076"/>
                  </a:lnTo>
                  <a:lnTo>
                    <a:pt x="2465" y="1068"/>
                  </a:lnTo>
                  <a:lnTo>
                    <a:pt x="2396" y="1063"/>
                  </a:lnTo>
                  <a:lnTo>
                    <a:pt x="2328" y="1057"/>
                  </a:lnTo>
                  <a:lnTo>
                    <a:pt x="2328" y="1057"/>
                  </a:lnTo>
                  <a:lnTo>
                    <a:pt x="2261" y="1052"/>
                  </a:lnTo>
                  <a:lnTo>
                    <a:pt x="2193" y="1048"/>
                  </a:lnTo>
                  <a:lnTo>
                    <a:pt x="2191" y="1048"/>
                  </a:lnTo>
                  <a:lnTo>
                    <a:pt x="2122" y="1042"/>
                  </a:lnTo>
                  <a:lnTo>
                    <a:pt x="2055" y="1036"/>
                  </a:lnTo>
                  <a:lnTo>
                    <a:pt x="2055" y="1035"/>
                  </a:lnTo>
                  <a:lnTo>
                    <a:pt x="1985" y="1026"/>
                  </a:lnTo>
                  <a:lnTo>
                    <a:pt x="1984" y="1026"/>
                  </a:lnTo>
                  <a:lnTo>
                    <a:pt x="1916" y="1014"/>
                  </a:lnTo>
                  <a:lnTo>
                    <a:pt x="1915" y="1014"/>
                  </a:lnTo>
                  <a:lnTo>
                    <a:pt x="1846" y="995"/>
                  </a:lnTo>
                  <a:lnTo>
                    <a:pt x="1844" y="995"/>
                  </a:lnTo>
                  <a:lnTo>
                    <a:pt x="1775" y="968"/>
                  </a:lnTo>
                  <a:lnTo>
                    <a:pt x="1774" y="967"/>
                  </a:lnTo>
                  <a:lnTo>
                    <a:pt x="1705" y="930"/>
                  </a:lnTo>
                  <a:lnTo>
                    <a:pt x="1703" y="929"/>
                  </a:lnTo>
                  <a:lnTo>
                    <a:pt x="1635" y="880"/>
                  </a:lnTo>
                  <a:lnTo>
                    <a:pt x="1634" y="880"/>
                  </a:lnTo>
                  <a:lnTo>
                    <a:pt x="1565" y="823"/>
                  </a:lnTo>
                  <a:lnTo>
                    <a:pt x="1496" y="759"/>
                  </a:lnTo>
                  <a:lnTo>
                    <a:pt x="1494" y="758"/>
                  </a:lnTo>
                  <a:lnTo>
                    <a:pt x="1427" y="692"/>
                  </a:lnTo>
                  <a:lnTo>
                    <a:pt x="1427" y="693"/>
                  </a:lnTo>
                  <a:lnTo>
                    <a:pt x="1357" y="629"/>
                  </a:lnTo>
                  <a:lnTo>
                    <a:pt x="1290" y="565"/>
                  </a:lnTo>
                  <a:lnTo>
                    <a:pt x="1290" y="565"/>
                  </a:lnTo>
                  <a:lnTo>
                    <a:pt x="1222" y="506"/>
                  </a:lnTo>
                  <a:lnTo>
                    <a:pt x="1154" y="452"/>
                  </a:lnTo>
                  <a:lnTo>
                    <a:pt x="1154" y="452"/>
                  </a:lnTo>
                  <a:lnTo>
                    <a:pt x="1087" y="402"/>
                  </a:lnTo>
                  <a:lnTo>
                    <a:pt x="1087" y="403"/>
                  </a:lnTo>
                  <a:lnTo>
                    <a:pt x="1019" y="361"/>
                  </a:lnTo>
                  <a:lnTo>
                    <a:pt x="1019" y="361"/>
                  </a:lnTo>
                  <a:lnTo>
                    <a:pt x="951" y="323"/>
                  </a:lnTo>
                  <a:lnTo>
                    <a:pt x="885" y="290"/>
                  </a:lnTo>
                  <a:lnTo>
                    <a:pt x="885" y="290"/>
                  </a:lnTo>
                  <a:lnTo>
                    <a:pt x="816" y="259"/>
                  </a:lnTo>
                  <a:lnTo>
                    <a:pt x="747" y="231"/>
                  </a:lnTo>
                  <a:lnTo>
                    <a:pt x="679" y="203"/>
                  </a:lnTo>
                  <a:lnTo>
                    <a:pt x="610" y="174"/>
                  </a:lnTo>
                  <a:lnTo>
                    <a:pt x="609" y="172"/>
                  </a:lnTo>
                  <a:lnTo>
                    <a:pt x="540" y="134"/>
                  </a:lnTo>
                  <a:lnTo>
                    <a:pt x="538" y="133"/>
                  </a:lnTo>
                  <a:lnTo>
                    <a:pt x="472" y="87"/>
                  </a:lnTo>
                  <a:lnTo>
                    <a:pt x="472" y="87"/>
                  </a:lnTo>
                  <a:lnTo>
                    <a:pt x="404" y="49"/>
                  </a:lnTo>
                  <a:lnTo>
                    <a:pt x="341" y="33"/>
                  </a:lnTo>
                  <a:lnTo>
                    <a:pt x="341" y="34"/>
                  </a:lnTo>
                  <a:lnTo>
                    <a:pt x="275" y="34"/>
                  </a:lnTo>
                  <a:lnTo>
                    <a:pt x="214" y="53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84" y="256"/>
                  </a:lnTo>
                  <a:lnTo>
                    <a:pt x="16" y="520"/>
                  </a:lnTo>
                  <a:lnTo>
                    <a:pt x="0" y="515"/>
                  </a:lnTo>
                  <a:lnTo>
                    <a:pt x="0" y="449"/>
                  </a:lnTo>
                  <a:lnTo>
                    <a:pt x="51" y="247"/>
                  </a:lnTo>
                  <a:lnTo>
                    <a:pt x="53" y="245"/>
                  </a:lnTo>
                  <a:lnTo>
                    <a:pt x="122" y="109"/>
                  </a:lnTo>
                  <a:lnTo>
                    <a:pt x="125" y="106"/>
                  </a:lnTo>
                  <a:lnTo>
                    <a:pt x="192" y="28"/>
                  </a:lnTo>
                  <a:lnTo>
                    <a:pt x="192" y="27"/>
                  </a:lnTo>
                  <a:lnTo>
                    <a:pt x="198" y="24"/>
                  </a:lnTo>
                  <a:lnTo>
                    <a:pt x="200" y="22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2" name="Freeform 74"/>
            <p:cNvSpPr>
              <a:spLocks/>
            </p:cNvSpPr>
            <p:nvPr/>
          </p:nvSpPr>
          <p:spPr bwMode="auto">
            <a:xfrm>
              <a:off x="920" y="1774"/>
              <a:ext cx="1215" cy="1541"/>
            </a:xfrm>
            <a:custGeom>
              <a:avLst/>
              <a:gdLst>
                <a:gd name="T0" fmla="*/ 84 w 1215"/>
                <a:gd name="T1" fmla="*/ 267 h 1541"/>
                <a:gd name="T2" fmla="*/ 151 w 1215"/>
                <a:gd name="T3" fmla="*/ 420 h 1541"/>
                <a:gd name="T4" fmla="*/ 219 w 1215"/>
                <a:gd name="T5" fmla="*/ 519 h 1541"/>
                <a:gd name="T6" fmla="*/ 284 w 1215"/>
                <a:gd name="T7" fmla="*/ 572 h 1541"/>
                <a:gd name="T8" fmla="*/ 420 w 1215"/>
                <a:gd name="T9" fmla="*/ 666 h 1541"/>
                <a:gd name="T10" fmla="*/ 488 w 1215"/>
                <a:gd name="T11" fmla="*/ 709 h 1541"/>
                <a:gd name="T12" fmla="*/ 557 w 1215"/>
                <a:gd name="T13" fmla="*/ 754 h 1541"/>
                <a:gd name="T14" fmla="*/ 695 w 1215"/>
                <a:gd name="T15" fmla="*/ 851 h 1541"/>
                <a:gd name="T16" fmla="*/ 763 w 1215"/>
                <a:gd name="T17" fmla="*/ 909 h 1541"/>
                <a:gd name="T18" fmla="*/ 834 w 1215"/>
                <a:gd name="T19" fmla="*/ 972 h 1541"/>
                <a:gd name="T20" fmla="*/ 904 w 1215"/>
                <a:gd name="T21" fmla="*/ 1046 h 1541"/>
                <a:gd name="T22" fmla="*/ 972 w 1215"/>
                <a:gd name="T23" fmla="*/ 1130 h 1541"/>
                <a:gd name="T24" fmla="*/ 1043 w 1215"/>
                <a:gd name="T25" fmla="*/ 1225 h 1541"/>
                <a:gd name="T26" fmla="*/ 1110 w 1215"/>
                <a:gd name="T27" fmla="*/ 1336 h 1541"/>
                <a:gd name="T28" fmla="*/ 1181 w 1215"/>
                <a:gd name="T29" fmla="*/ 1462 h 1541"/>
                <a:gd name="T30" fmla="*/ 1200 w 1215"/>
                <a:gd name="T31" fmla="*/ 1541 h 1541"/>
                <a:gd name="T32" fmla="*/ 1150 w 1215"/>
                <a:gd name="T33" fmla="*/ 1478 h 1541"/>
                <a:gd name="T34" fmla="*/ 1081 w 1215"/>
                <a:gd name="T35" fmla="*/ 1352 h 1541"/>
                <a:gd name="T36" fmla="*/ 1015 w 1215"/>
                <a:gd name="T37" fmla="*/ 1244 h 1541"/>
                <a:gd name="T38" fmla="*/ 946 w 1215"/>
                <a:gd name="T39" fmla="*/ 1149 h 1541"/>
                <a:gd name="T40" fmla="*/ 879 w 1215"/>
                <a:gd name="T41" fmla="*/ 1068 h 1541"/>
                <a:gd name="T42" fmla="*/ 812 w 1215"/>
                <a:gd name="T43" fmla="*/ 997 h 1541"/>
                <a:gd name="T44" fmla="*/ 675 w 1215"/>
                <a:gd name="T45" fmla="*/ 878 h 1541"/>
                <a:gd name="T46" fmla="*/ 607 w 1215"/>
                <a:gd name="T47" fmla="*/ 828 h 1541"/>
                <a:gd name="T48" fmla="*/ 538 w 1215"/>
                <a:gd name="T49" fmla="*/ 782 h 1541"/>
                <a:gd name="T50" fmla="*/ 401 w 1215"/>
                <a:gd name="T51" fmla="*/ 694 h 1541"/>
                <a:gd name="T52" fmla="*/ 332 w 1215"/>
                <a:gd name="T53" fmla="*/ 646 h 1541"/>
                <a:gd name="T54" fmla="*/ 263 w 1215"/>
                <a:gd name="T55" fmla="*/ 598 h 1541"/>
                <a:gd name="T56" fmla="*/ 191 w 1215"/>
                <a:gd name="T57" fmla="*/ 538 h 1541"/>
                <a:gd name="T58" fmla="*/ 122 w 1215"/>
                <a:gd name="T59" fmla="*/ 437 h 1541"/>
                <a:gd name="T60" fmla="*/ 51 w 1215"/>
                <a:gd name="T61" fmla="*/ 278 h 1541"/>
                <a:gd name="T62" fmla="*/ 0 w 1215"/>
                <a:gd name="T63" fmla="*/ 4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5" h="1541">
                  <a:moveTo>
                    <a:pt x="16" y="0"/>
                  </a:moveTo>
                  <a:lnTo>
                    <a:pt x="84" y="267"/>
                  </a:lnTo>
                  <a:lnTo>
                    <a:pt x="84" y="267"/>
                  </a:lnTo>
                  <a:lnTo>
                    <a:pt x="151" y="420"/>
                  </a:lnTo>
                  <a:lnTo>
                    <a:pt x="219" y="519"/>
                  </a:lnTo>
                  <a:lnTo>
                    <a:pt x="219" y="519"/>
                  </a:lnTo>
                  <a:lnTo>
                    <a:pt x="284" y="573"/>
                  </a:lnTo>
                  <a:lnTo>
                    <a:pt x="284" y="572"/>
                  </a:lnTo>
                  <a:lnTo>
                    <a:pt x="351" y="619"/>
                  </a:lnTo>
                  <a:lnTo>
                    <a:pt x="420" y="666"/>
                  </a:lnTo>
                  <a:lnTo>
                    <a:pt x="420" y="666"/>
                  </a:lnTo>
                  <a:lnTo>
                    <a:pt x="488" y="709"/>
                  </a:lnTo>
                  <a:lnTo>
                    <a:pt x="490" y="709"/>
                  </a:lnTo>
                  <a:lnTo>
                    <a:pt x="557" y="754"/>
                  </a:lnTo>
                  <a:lnTo>
                    <a:pt x="626" y="801"/>
                  </a:lnTo>
                  <a:lnTo>
                    <a:pt x="695" y="851"/>
                  </a:lnTo>
                  <a:lnTo>
                    <a:pt x="695" y="853"/>
                  </a:lnTo>
                  <a:lnTo>
                    <a:pt x="763" y="909"/>
                  </a:lnTo>
                  <a:lnTo>
                    <a:pt x="765" y="909"/>
                  </a:lnTo>
                  <a:lnTo>
                    <a:pt x="834" y="972"/>
                  </a:lnTo>
                  <a:lnTo>
                    <a:pt x="903" y="1044"/>
                  </a:lnTo>
                  <a:lnTo>
                    <a:pt x="904" y="1046"/>
                  </a:lnTo>
                  <a:lnTo>
                    <a:pt x="972" y="1128"/>
                  </a:lnTo>
                  <a:lnTo>
                    <a:pt x="972" y="1130"/>
                  </a:lnTo>
                  <a:lnTo>
                    <a:pt x="1041" y="1225"/>
                  </a:lnTo>
                  <a:lnTo>
                    <a:pt x="1043" y="1225"/>
                  </a:lnTo>
                  <a:lnTo>
                    <a:pt x="1110" y="1334"/>
                  </a:lnTo>
                  <a:lnTo>
                    <a:pt x="1110" y="1336"/>
                  </a:lnTo>
                  <a:lnTo>
                    <a:pt x="1179" y="1462"/>
                  </a:lnTo>
                  <a:lnTo>
                    <a:pt x="1181" y="1462"/>
                  </a:lnTo>
                  <a:lnTo>
                    <a:pt x="1215" y="1534"/>
                  </a:lnTo>
                  <a:lnTo>
                    <a:pt x="1200" y="1541"/>
                  </a:lnTo>
                  <a:lnTo>
                    <a:pt x="1179" y="1541"/>
                  </a:lnTo>
                  <a:lnTo>
                    <a:pt x="1150" y="1478"/>
                  </a:lnTo>
                  <a:lnTo>
                    <a:pt x="1150" y="1478"/>
                  </a:lnTo>
                  <a:lnTo>
                    <a:pt x="1081" y="1352"/>
                  </a:lnTo>
                  <a:lnTo>
                    <a:pt x="1082" y="1352"/>
                  </a:lnTo>
                  <a:lnTo>
                    <a:pt x="1015" y="1244"/>
                  </a:lnTo>
                  <a:lnTo>
                    <a:pt x="1015" y="1244"/>
                  </a:lnTo>
                  <a:lnTo>
                    <a:pt x="946" y="1149"/>
                  </a:lnTo>
                  <a:lnTo>
                    <a:pt x="947" y="1149"/>
                  </a:lnTo>
                  <a:lnTo>
                    <a:pt x="879" y="1068"/>
                  </a:lnTo>
                  <a:lnTo>
                    <a:pt x="879" y="1068"/>
                  </a:lnTo>
                  <a:lnTo>
                    <a:pt x="812" y="997"/>
                  </a:lnTo>
                  <a:lnTo>
                    <a:pt x="743" y="934"/>
                  </a:lnTo>
                  <a:lnTo>
                    <a:pt x="675" y="878"/>
                  </a:lnTo>
                  <a:lnTo>
                    <a:pt x="675" y="878"/>
                  </a:lnTo>
                  <a:lnTo>
                    <a:pt x="607" y="828"/>
                  </a:lnTo>
                  <a:lnTo>
                    <a:pt x="607" y="829"/>
                  </a:lnTo>
                  <a:lnTo>
                    <a:pt x="538" y="782"/>
                  </a:lnTo>
                  <a:lnTo>
                    <a:pt x="470" y="737"/>
                  </a:lnTo>
                  <a:lnTo>
                    <a:pt x="401" y="694"/>
                  </a:lnTo>
                  <a:lnTo>
                    <a:pt x="332" y="647"/>
                  </a:lnTo>
                  <a:lnTo>
                    <a:pt x="332" y="646"/>
                  </a:lnTo>
                  <a:lnTo>
                    <a:pt x="264" y="598"/>
                  </a:lnTo>
                  <a:lnTo>
                    <a:pt x="263" y="598"/>
                  </a:lnTo>
                  <a:lnTo>
                    <a:pt x="194" y="541"/>
                  </a:lnTo>
                  <a:lnTo>
                    <a:pt x="191" y="538"/>
                  </a:lnTo>
                  <a:lnTo>
                    <a:pt x="123" y="440"/>
                  </a:lnTo>
                  <a:lnTo>
                    <a:pt x="122" y="437"/>
                  </a:lnTo>
                  <a:lnTo>
                    <a:pt x="53" y="281"/>
                  </a:lnTo>
                  <a:lnTo>
                    <a:pt x="51" y="278"/>
                  </a:lnTo>
                  <a:lnTo>
                    <a:pt x="0" y="72"/>
                  </a:lnTo>
                  <a:lnTo>
                    <a:pt x="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3" name="Freeform 75"/>
            <p:cNvSpPr>
              <a:spLocks noEditPoints="1"/>
            </p:cNvSpPr>
            <p:nvPr/>
          </p:nvSpPr>
          <p:spPr bwMode="auto">
            <a:xfrm>
              <a:off x="261" y="2075"/>
              <a:ext cx="107" cy="128"/>
            </a:xfrm>
            <a:custGeom>
              <a:avLst/>
              <a:gdLst>
                <a:gd name="T0" fmla="*/ 16 w 107"/>
                <a:gd name="T1" fmla="*/ 15 h 128"/>
                <a:gd name="T2" fmla="*/ 16 w 107"/>
                <a:gd name="T3" fmla="*/ 56 h 128"/>
                <a:gd name="T4" fmla="*/ 51 w 107"/>
                <a:gd name="T5" fmla="*/ 56 h 128"/>
                <a:gd name="T6" fmla="*/ 59 w 107"/>
                <a:gd name="T7" fmla="*/ 56 h 128"/>
                <a:gd name="T8" fmla="*/ 64 w 107"/>
                <a:gd name="T9" fmla="*/ 55 h 128"/>
                <a:gd name="T10" fmla="*/ 69 w 107"/>
                <a:gd name="T11" fmla="*/ 53 h 128"/>
                <a:gd name="T12" fmla="*/ 75 w 107"/>
                <a:gd name="T13" fmla="*/ 50 h 128"/>
                <a:gd name="T14" fmla="*/ 78 w 107"/>
                <a:gd name="T15" fmla="*/ 46 h 128"/>
                <a:gd name="T16" fmla="*/ 81 w 107"/>
                <a:gd name="T17" fmla="*/ 41 h 128"/>
                <a:gd name="T18" fmla="*/ 82 w 107"/>
                <a:gd name="T19" fmla="*/ 36 h 128"/>
                <a:gd name="T20" fmla="*/ 81 w 107"/>
                <a:gd name="T21" fmla="*/ 30 h 128"/>
                <a:gd name="T22" fmla="*/ 79 w 107"/>
                <a:gd name="T23" fmla="*/ 25 h 128"/>
                <a:gd name="T24" fmla="*/ 75 w 107"/>
                <a:gd name="T25" fmla="*/ 21 h 128"/>
                <a:gd name="T26" fmla="*/ 70 w 107"/>
                <a:gd name="T27" fmla="*/ 18 h 128"/>
                <a:gd name="T28" fmla="*/ 63 w 107"/>
                <a:gd name="T29" fmla="*/ 15 h 128"/>
                <a:gd name="T30" fmla="*/ 56 w 107"/>
                <a:gd name="T31" fmla="*/ 15 h 128"/>
                <a:gd name="T32" fmla="*/ 16 w 107"/>
                <a:gd name="T33" fmla="*/ 15 h 128"/>
                <a:gd name="T34" fmla="*/ 0 w 107"/>
                <a:gd name="T35" fmla="*/ 0 h 128"/>
                <a:gd name="T36" fmla="*/ 54 w 107"/>
                <a:gd name="T37" fmla="*/ 0 h 128"/>
                <a:gd name="T38" fmla="*/ 69 w 107"/>
                <a:gd name="T39" fmla="*/ 0 h 128"/>
                <a:gd name="T40" fmla="*/ 79 w 107"/>
                <a:gd name="T41" fmla="*/ 3 h 128"/>
                <a:gd name="T42" fmla="*/ 85 w 107"/>
                <a:gd name="T43" fmla="*/ 6 h 128"/>
                <a:gd name="T44" fmla="*/ 89 w 107"/>
                <a:gd name="T45" fmla="*/ 11 h 128"/>
                <a:gd name="T46" fmla="*/ 94 w 107"/>
                <a:gd name="T47" fmla="*/ 15 h 128"/>
                <a:gd name="T48" fmla="*/ 95 w 107"/>
                <a:gd name="T49" fmla="*/ 21 h 128"/>
                <a:gd name="T50" fmla="*/ 98 w 107"/>
                <a:gd name="T51" fmla="*/ 28 h 128"/>
                <a:gd name="T52" fmla="*/ 98 w 107"/>
                <a:gd name="T53" fmla="*/ 34 h 128"/>
                <a:gd name="T54" fmla="*/ 97 w 107"/>
                <a:gd name="T55" fmla="*/ 43 h 128"/>
                <a:gd name="T56" fmla="*/ 94 w 107"/>
                <a:gd name="T57" fmla="*/ 50 h 128"/>
                <a:gd name="T58" fmla="*/ 89 w 107"/>
                <a:gd name="T59" fmla="*/ 58 h 128"/>
                <a:gd name="T60" fmla="*/ 79 w 107"/>
                <a:gd name="T61" fmla="*/ 65 h 128"/>
                <a:gd name="T62" fmla="*/ 63 w 107"/>
                <a:gd name="T63" fmla="*/ 69 h 128"/>
                <a:gd name="T64" fmla="*/ 69 w 107"/>
                <a:gd name="T65" fmla="*/ 72 h 128"/>
                <a:gd name="T66" fmla="*/ 73 w 107"/>
                <a:gd name="T67" fmla="*/ 75 h 128"/>
                <a:gd name="T68" fmla="*/ 79 w 107"/>
                <a:gd name="T69" fmla="*/ 84 h 128"/>
                <a:gd name="T70" fmla="*/ 87 w 107"/>
                <a:gd name="T71" fmla="*/ 93 h 128"/>
                <a:gd name="T72" fmla="*/ 107 w 107"/>
                <a:gd name="T73" fmla="*/ 128 h 128"/>
                <a:gd name="T74" fmla="*/ 88 w 107"/>
                <a:gd name="T75" fmla="*/ 128 h 128"/>
                <a:gd name="T76" fmla="*/ 72 w 107"/>
                <a:gd name="T77" fmla="*/ 102 h 128"/>
                <a:gd name="T78" fmla="*/ 67 w 107"/>
                <a:gd name="T79" fmla="*/ 94 h 128"/>
                <a:gd name="T80" fmla="*/ 63 w 107"/>
                <a:gd name="T81" fmla="*/ 89 h 128"/>
                <a:gd name="T82" fmla="*/ 60 w 107"/>
                <a:gd name="T83" fmla="*/ 83 h 128"/>
                <a:gd name="T84" fmla="*/ 56 w 107"/>
                <a:gd name="T85" fmla="*/ 78 h 128"/>
                <a:gd name="T86" fmla="*/ 51 w 107"/>
                <a:gd name="T87" fmla="*/ 75 h 128"/>
                <a:gd name="T88" fmla="*/ 48 w 107"/>
                <a:gd name="T89" fmla="*/ 72 h 128"/>
                <a:gd name="T90" fmla="*/ 44 w 107"/>
                <a:gd name="T91" fmla="*/ 71 h 128"/>
                <a:gd name="T92" fmla="*/ 41 w 107"/>
                <a:gd name="T93" fmla="*/ 71 h 128"/>
                <a:gd name="T94" fmla="*/ 35 w 107"/>
                <a:gd name="T95" fmla="*/ 71 h 128"/>
                <a:gd name="T96" fmla="*/ 16 w 107"/>
                <a:gd name="T97" fmla="*/ 71 h 128"/>
                <a:gd name="T98" fmla="*/ 16 w 107"/>
                <a:gd name="T99" fmla="*/ 128 h 128"/>
                <a:gd name="T100" fmla="*/ 0 w 107"/>
                <a:gd name="T101" fmla="*/ 128 h 128"/>
                <a:gd name="T102" fmla="*/ 0 w 107"/>
                <a:gd name="T10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28">
                  <a:moveTo>
                    <a:pt x="16" y="15"/>
                  </a:moveTo>
                  <a:lnTo>
                    <a:pt x="16" y="56"/>
                  </a:lnTo>
                  <a:lnTo>
                    <a:pt x="51" y="56"/>
                  </a:lnTo>
                  <a:lnTo>
                    <a:pt x="59" y="56"/>
                  </a:lnTo>
                  <a:lnTo>
                    <a:pt x="64" y="55"/>
                  </a:lnTo>
                  <a:lnTo>
                    <a:pt x="69" y="53"/>
                  </a:lnTo>
                  <a:lnTo>
                    <a:pt x="75" y="50"/>
                  </a:lnTo>
                  <a:lnTo>
                    <a:pt x="78" y="46"/>
                  </a:lnTo>
                  <a:lnTo>
                    <a:pt x="81" y="41"/>
                  </a:lnTo>
                  <a:lnTo>
                    <a:pt x="82" y="36"/>
                  </a:lnTo>
                  <a:lnTo>
                    <a:pt x="81" y="30"/>
                  </a:lnTo>
                  <a:lnTo>
                    <a:pt x="79" y="25"/>
                  </a:lnTo>
                  <a:lnTo>
                    <a:pt x="75" y="21"/>
                  </a:lnTo>
                  <a:lnTo>
                    <a:pt x="70" y="18"/>
                  </a:lnTo>
                  <a:lnTo>
                    <a:pt x="63" y="15"/>
                  </a:lnTo>
                  <a:lnTo>
                    <a:pt x="56" y="15"/>
                  </a:lnTo>
                  <a:lnTo>
                    <a:pt x="16" y="15"/>
                  </a:lnTo>
                  <a:close/>
                  <a:moveTo>
                    <a:pt x="0" y="0"/>
                  </a:moveTo>
                  <a:lnTo>
                    <a:pt x="54" y="0"/>
                  </a:lnTo>
                  <a:lnTo>
                    <a:pt x="69" y="0"/>
                  </a:lnTo>
                  <a:lnTo>
                    <a:pt x="79" y="3"/>
                  </a:lnTo>
                  <a:lnTo>
                    <a:pt x="85" y="6"/>
                  </a:lnTo>
                  <a:lnTo>
                    <a:pt x="89" y="11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8" y="28"/>
                  </a:lnTo>
                  <a:lnTo>
                    <a:pt x="98" y="34"/>
                  </a:lnTo>
                  <a:lnTo>
                    <a:pt x="97" y="43"/>
                  </a:lnTo>
                  <a:lnTo>
                    <a:pt x="94" y="50"/>
                  </a:lnTo>
                  <a:lnTo>
                    <a:pt x="89" y="58"/>
                  </a:lnTo>
                  <a:lnTo>
                    <a:pt x="79" y="65"/>
                  </a:lnTo>
                  <a:lnTo>
                    <a:pt x="63" y="69"/>
                  </a:lnTo>
                  <a:lnTo>
                    <a:pt x="69" y="72"/>
                  </a:lnTo>
                  <a:lnTo>
                    <a:pt x="73" y="75"/>
                  </a:lnTo>
                  <a:lnTo>
                    <a:pt x="79" y="84"/>
                  </a:lnTo>
                  <a:lnTo>
                    <a:pt x="87" y="93"/>
                  </a:lnTo>
                  <a:lnTo>
                    <a:pt x="107" y="128"/>
                  </a:lnTo>
                  <a:lnTo>
                    <a:pt x="88" y="128"/>
                  </a:lnTo>
                  <a:lnTo>
                    <a:pt x="72" y="102"/>
                  </a:lnTo>
                  <a:lnTo>
                    <a:pt x="67" y="94"/>
                  </a:lnTo>
                  <a:lnTo>
                    <a:pt x="63" y="89"/>
                  </a:lnTo>
                  <a:lnTo>
                    <a:pt x="60" y="83"/>
                  </a:lnTo>
                  <a:lnTo>
                    <a:pt x="56" y="78"/>
                  </a:lnTo>
                  <a:lnTo>
                    <a:pt x="51" y="75"/>
                  </a:lnTo>
                  <a:lnTo>
                    <a:pt x="48" y="72"/>
                  </a:lnTo>
                  <a:lnTo>
                    <a:pt x="44" y="71"/>
                  </a:lnTo>
                  <a:lnTo>
                    <a:pt x="41" y="71"/>
                  </a:lnTo>
                  <a:lnTo>
                    <a:pt x="35" y="71"/>
                  </a:lnTo>
                  <a:lnTo>
                    <a:pt x="16" y="71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4" name="Freeform 76"/>
            <p:cNvSpPr>
              <a:spLocks noEditPoints="1"/>
            </p:cNvSpPr>
            <p:nvPr/>
          </p:nvSpPr>
          <p:spPr bwMode="auto">
            <a:xfrm>
              <a:off x="380" y="2109"/>
              <a:ext cx="85" cy="97"/>
            </a:xfrm>
            <a:custGeom>
              <a:avLst/>
              <a:gdLst>
                <a:gd name="T0" fmla="*/ 43 w 85"/>
                <a:gd name="T1" fmla="*/ 15 h 97"/>
                <a:gd name="T2" fmla="*/ 37 w 85"/>
                <a:gd name="T3" fmla="*/ 15 h 97"/>
                <a:gd name="T4" fmla="*/ 31 w 85"/>
                <a:gd name="T5" fmla="*/ 18 h 97"/>
                <a:gd name="T6" fmla="*/ 25 w 85"/>
                <a:gd name="T7" fmla="*/ 21 h 97"/>
                <a:gd name="T8" fmla="*/ 21 w 85"/>
                <a:gd name="T9" fmla="*/ 25 h 97"/>
                <a:gd name="T10" fmla="*/ 18 w 85"/>
                <a:gd name="T11" fmla="*/ 31 h 97"/>
                <a:gd name="T12" fmla="*/ 16 w 85"/>
                <a:gd name="T13" fmla="*/ 37 h 97"/>
                <a:gd name="T14" fmla="*/ 69 w 85"/>
                <a:gd name="T15" fmla="*/ 37 h 97"/>
                <a:gd name="T16" fmla="*/ 68 w 85"/>
                <a:gd name="T17" fmla="*/ 31 h 97"/>
                <a:gd name="T18" fmla="*/ 66 w 85"/>
                <a:gd name="T19" fmla="*/ 27 h 97"/>
                <a:gd name="T20" fmla="*/ 63 w 85"/>
                <a:gd name="T21" fmla="*/ 22 h 97"/>
                <a:gd name="T22" fmla="*/ 57 w 85"/>
                <a:gd name="T23" fmla="*/ 18 h 97"/>
                <a:gd name="T24" fmla="*/ 51 w 85"/>
                <a:gd name="T25" fmla="*/ 15 h 97"/>
                <a:gd name="T26" fmla="*/ 43 w 85"/>
                <a:gd name="T27" fmla="*/ 15 h 97"/>
                <a:gd name="T28" fmla="*/ 44 w 85"/>
                <a:gd name="T29" fmla="*/ 0 h 97"/>
                <a:gd name="T30" fmla="*/ 60 w 85"/>
                <a:gd name="T31" fmla="*/ 3 h 97"/>
                <a:gd name="T32" fmla="*/ 73 w 85"/>
                <a:gd name="T33" fmla="*/ 12 h 97"/>
                <a:gd name="T34" fmla="*/ 82 w 85"/>
                <a:gd name="T35" fmla="*/ 28 h 97"/>
                <a:gd name="T36" fmla="*/ 85 w 85"/>
                <a:gd name="T37" fmla="*/ 47 h 97"/>
                <a:gd name="T38" fmla="*/ 85 w 85"/>
                <a:gd name="T39" fmla="*/ 52 h 97"/>
                <a:gd name="T40" fmla="*/ 16 w 85"/>
                <a:gd name="T41" fmla="*/ 52 h 97"/>
                <a:gd name="T42" fmla="*/ 18 w 85"/>
                <a:gd name="T43" fmla="*/ 59 h 97"/>
                <a:gd name="T44" fmla="*/ 19 w 85"/>
                <a:gd name="T45" fmla="*/ 65 h 97"/>
                <a:gd name="T46" fmla="*/ 22 w 85"/>
                <a:gd name="T47" fmla="*/ 69 h 97"/>
                <a:gd name="T48" fmla="*/ 25 w 85"/>
                <a:gd name="T49" fmla="*/ 74 h 97"/>
                <a:gd name="T50" fmla="*/ 31 w 85"/>
                <a:gd name="T51" fmla="*/ 78 h 97"/>
                <a:gd name="T52" fmla="*/ 37 w 85"/>
                <a:gd name="T53" fmla="*/ 81 h 97"/>
                <a:gd name="T54" fmla="*/ 44 w 85"/>
                <a:gd name="T55" fmla="*/ 81 h 97"/>
                <a:gd name="T56" fmla="*/ 50 w 85"/>
                <a:gd name="T57" fmla="*/ 81 h 97"/>
                <a:gd name="T58" fmla="*/ 54 w 85"/>
                <a:gd name="T59" fmla="*/ 80 h 97"/>
                <a:gd name="T60" fmla="*/ 59 w 85"/>
                <a:gd name="T61" fmla="*/ 78 h 97"/>
                <a:gd name="T62" fmla="*/ 63 w 85"/>
                <a:gd name="T63" fmla="*/ 75 h 97"/>
                <a:gd name="T64" fmla="*/ 66 w 85"/>
                <a:gd name="T65" fmla="*/ 72 h 97"/>
                <a:gd name="T66" fmla="*/ 69 w 85"/>
                <a:gd name="T67" fmla="*/ 66 h 97"/>
                <a:gd name="T68" fmla="*/ 85 w 85"/>
                <a:gd name="T69" fmla="*/ 69 h 97"/>
                <a:gd name="T70" fmla="*/ 82 w 85"/>
                <a:gd name="T71" fmla="*/ 77 h 97"/>
                <a:gd name="T72" fmla="*/ 76 w 85"/>
                <a:gd name="T73" fmla="*/ 84 h 97"/>
                <a:gd name="T74" fmla="*/ 71 w 85"/>
                <a:gd name="T75" fmla="*/ 90 h 97"/>
                <a:gd name="T76" fmla="*/ 59 w 85"/>
                <a:gd name="T77" fmla="*/ 94 h 97"/>
                <a:gd name="T78" fmla="*/ 44 w 85"/>
                <a:gd name="T79" fmla="*/ 97 h 97"/>
                <a:gd name="T80" fmla="*/ 26 w 85"/>
                <a:gd name="T81" fmla="*/ 93 h 97"/>
                <a:gd name="T82" fmla="*/ 12 w 85"/>
                <a:gd name="T83" fmla="*/ 84 h 97"/>
                <a:gd name="T84" fmla="*/ 3 w 85"/>
                <a:gd name="T85" fmla="*/ 69 h 97"/>
                <a:gd name="T86" fmla="*/ 0 w 85"/>
                <a:gd name="T87" fmla="*/ 49 h 97"/>
                <a:gd name="T88" fmla="*/ 3 w 85"/>
                <a:gd name="T89" fmla="*/ 28 h 97"/>
                <a:gd name="T90" fmla="*/ 12 w 85"/>
                <a:gd name="T91" fmla="*/ 12 h 97"/>
                <a:gd name="T92" fmla="*/ 26 w 85"/>
                <a:gd name="T93" fmla="*/ 3 h 97"/>
                <a:gd name="T94" fmla="*/ 44 w 85"/>
                <a:gd name="T9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" h="97">
                  <a:moveTo>
                    <a:pt x="43" y="15"/>
                  </a:moveTo>
                  <a:lnTo>
                    <a:pt x="37" y="15"/>
                  </a:lnTo>
                  <a:lnTo>
                    <a:pt x="31" y="18"/>
                  </a:lnTo>
                  <a:lnTo>
                    <a:pt x="25" y="21"/>
                  </a:lnTo>
                  <a:lnTo>
                    <a:pt x="21" y="25"/>
                  </a:lnTo>
                  <a:lnTo>
                    <a:pt x="18" y="31"/>
                  </a:lnTo>
                  <a:lnTo>
                    <a:pt x="16" y="37"/>
                  </a:lnTo>
                  <a:lnTo>
                    <a:pt x="69" y="37"/>
                  </a:lnTo>
                  <a:lnTo>
                    <a:pt x="68" y="31"/>
                  </a:lnTo>
                  <a:lnTo>
                    <a:pt x="66" y="27"/>
                  </a:lnTo>
                  <a:lnTo>
                    <a:pt x="63" y="22"/>
                  </a:lnTo>
                  <a:lnTo>
                    <a:pt x="57" y="18"/>
                  </a:lnTo>
                  <a:lnTo>
                    <a:pt x="51" y="15"/>
                  </a:lnTo>
                  <a:lnTo>
                    <a:pt x="43" y="15"/>
                  </a:lnTo>
                  <a:close/>
                  <a:moveTo>
                    <a:pt x="44" y="0"/>
                  </a:moveTo>
                  <a:lnTo>
                    <a:pt x="60" y="3"/>
                  </a:lnTo>
                  <a:lnTo>
                    <a:pt x="73" y="12"/>
                  </a:lnTo>
                  <a:lnTo>
                    <a:pt x="82" y="28"/>
                  </a:lnTo>
                  <a:lnTo>
                    <a:pt x="85" y="47"/>
                  </a:lnTo>
                  <a:lnTo>
                    <a:pt x="85" y="52"/>
                  </a:lnTo>
                  <a:lnTo>
                    <a:pt x="16" y="52"/>
                  </a:lnTo>
                  <a:lnTo>
                    <a:pt x="18" y="59"/>
                  </a:lnTo>
                  <a:lnTo>
                    <a:pt x="19" y="65"/>
                  </a:lnTo>
                  <a:lnTo>
                    <a:pt x="22" y="69"/>
                  </a:lnTo>
                  <a:lnTo>
                    <a:pt x="25" y="74"/>
                  </a:lnTo>
                  <a:lnTo>
                    <a:pt x="31" y="78"/>
                  </a:lnTo>
                  <a:lnTo>
                    <a:pt x="37" y="81"/>
                  </a:lnTo>
                  <a:lnTo>
                    <a:pt x="44" y="81"/>
                  </a:lnTo>
                  <a:lnTo>
                    <a:pt x="50" y="81"/>
                  </a:lnTo>
                  <a:lnTo>
                    <a:pt x="54" y="80"/>
                  </a:lnTo>
                  <a:lnTo>
                    <a:pt x="59" y="78"/>
                  </a:lnTo>
                  <a:lnTo>
                    <a:pt x="63" y="75"/>
                  </a:lnTo>
                  <a:lnTo>
                    <a:pt x="66" y="72"/>
                  </a:lnTo>
                  <a:lnTo>
                    <a:pt x="69" y="66"/>
                  </a:lnTo>
                  <a:lnTo>
                    <a:pt x="85" y="69"/>
                  </a:lnTo>
                  <a:lnTo>
                    <a:pt x="82" y="77"/>
                  </a:lnTo>
                  <a:lnTo>
                    <a:pt x="76" y="84"/>
                  </a:lnTo>
                  <a:lnTo>
                    <a:pt x="71" y="90"/>
                  </a:lnTo>
                  <a:lnTo>
                    <a:pt x="59" y="94"/>
                  </a:lnTo>
                  <a:lnTo>
                    <a:pt x="44" y="97"/>
                  </a:lnTo>
                  <a:lnTo>
                    <a:pt x="26" y="93"/>
                  </a:lnTo>
                  <a:lnTo>
                    <a:pt x="12" y="84"/>
                  </a:lnTo>
                  <a:lnTo>
                    <a:pt x="3" y="69"/>
                  </a:lnTo>
                  <a:lnTo>
                    <a:pt x="0" y="49"/>
                  </a:lnTo>
                  <a:lnTo>
                    <a:pt x="3" y="28"/>
                  </a:lnTo>
                  <a:lnTo>
                    <a:pt x="12" y="12"/>
                  </a:lnTo>
                  <a:lnTo>
                    <a:pt x="26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5" name="Freeform 77"/>
            <p:cNvSpPr>
              <a:spLocks/>
            </p:cNvSpPr>
            <p:nvPr/>
          </p:nvSpPr>
          <p:spPr bwMode="auto">
            <a:xfrm>
              <a:off x="484" y="2075"/>
              <a:ext cx="43" cy="164"/>
            </a:xfrm>
            <a:custGeom>
              <a:avLst/>
              <a:gdLst>
                <a:gd name="T0" fmla="*/ 31 w 43"/>
                <a:gd name="T1" fmla="*/ 0 h 164"/>
                <a:gd name="T2" fmla="*/ 43 w 43"/>
                <a:gd name="T3" fmla="*/ 0 h 164"/>
                <a:gd name="T4" fmla="*/ 34 w 43"/>
                <a:gd name="T5" fmla="*/ 15 h 164"/>
                <a:gd name="T6" fmla="*/ 30 w 43"/>
                <a:gd name="T7" fmla="*/ 25 h 164"/>
                <a:gd name="T8" fmla="*/ 21 w 43"/>
                <a:gd name="T9" fmla="*/ 50 h 164"/>
                <a:gd name="T10" fmla="*/ 17 w 43"/>
                <a:gd name="T11" fmla="*/ 83 h 164"/>
                <a:gd name="T12" fmla="*/ 19 w 43"/>
                <a:gd name="T13" fmla="*/ 109 h 164"/>
                <a:gd name="T14" fmla="*/ 28 w 43"/>
                <a:gd name="T15" fmla="*/ 137 h 164"/>
                <a:gd name="T16" fmla="*/ 43 w 43"/>
                <a:gd name="T17" fmla="*/ 164 h 164"/>
                <a:gd name="T18" fmla="*/ 31 w 43"/>
                <a:gd name="T19" fmla="*/ 164 h 164"/>
                <a:gd name="T20" fmla="*/ 19 w 43"/>
                <a:gd name="T21" fmla="*/ 147 h 164"/>
                <a:gd name="T22" fmla="*/ 9 w 43"/>
                <a:gd name="T23" fmla="*/ 127 h 164"/>
                <a:gd name="T24" fmla="*/ 3 w 43"/>
                <a:gd name="T25" fmla="*/ 105 h 164"/>
                <a:gd name="T26" fmla="*/ 0 w 43"/>
                <a:gd name="T27" fmla="*/ 83 h 164"/>
                <a:gd name="T28" fmla="*/ 2 w 43"/>
                <a:gd name="T29" fmla="*/ 62 h 164"/>
                <a:gd name="T30" fmla="*/ 8 w 43"/>
                <a:gd name="T31" fmla="*/ 43 h 164"/>
                <a:gd name="T32" fmla="*/ 18 w 43"/>
                <a:gd name="T33" fmla="*/ 21 h 164"/>
                <a:gd name="T34" fmla="*/ 31 w 43"/>
                <a:gd name="T3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64">
                  <a:moveTo>
                    <a:pt x="31" y="0"/>
                  </a:moveTo>
                  <a:lnTo>
                    <a:pt x="43" y="0"/>
                  </a:lnTo>
                  <a:lnTo>
                    <a:pt x="34" y="15"/>
                  </a:lnTo>
                  <a:lnTo>
                    <a:pt x="30" y="25"/>
                  </a:lnTo>
                  <a:lnTo>
                    <a:pt x="21" y="50"/>
                  </a:lnTo>
                  <a:lnTo>
                    <a:pt x="17" y="83"/>
                  </a:lnTo>
                  <a:lnTo>
                    <a:pt x="19" y="109"/>
                  </a:lnTo>
                  <a:lnTo>
                    <a:pt x="28" y="137"/>
                  </a:lnTo>
                  <a:lnTo>
                    <a:pt x="43" y="164"/>
                  </a:lnTo>
                  <a:lnTo>
                    <a:pt x="31" y="164"/>
                  </a:lnTo>
                  <a:lnTo>
                    <a:pt x="19" y="147"/>
                  </a:lnTo>
                  <a:lnTo>
                    <a:pt x="9" y="127"/>
                  </a:lnTo>
                  <a:lnTo>
                    <a:pt x="3" y="105"/>
                  </a:lnTo>
                  <a:lnTo>
                    <a:pt x="0" y="83"/>
                  </a:lnTo>
                  <a:lnTo>
                    <a:pt x="2" y="62"/>
                  </a:lnTo>
                  <a:lnTo>
                    <a:pt x="8" y="43"/>
                  </a:lnTo>
                  <a:lnTo>
                    <a:pt x="18" y="2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6" name="Freeform 78"/>
            <p:cNvSpPr>
              <a:spLocks/>
            </p:cNvSpPr>
            <p:nvPr/>
          </p:nvSpPr>
          <p:spPr bwMode="auto">
            <a:xfrm>
              <a:off x="539" y="2078"/>
              <a:ext cx="89" cy="128"/>
            </a:xfrm>
            <a:custGeom>
              <a:avLst/>
              <a:gdLst>
                <a:gd name="T0" fmla="*/ 23 w 89"/>
                <a:gd name="T1" fmla="*/ 0 h 128"/>
                <a:gd name="T2" fmla="*/ 28 w 89"/>
                <a:gd name="T3" fmla="*/ 2 h 128"/>
                <a:gd name="T4" fmla="*/ 31 w 89"/>
                <a:gd name="T5" fmla="*/ 3 h 128"/>
                <a:gd name="T6" fmla="*/ 34 w 89"/>
                <a:gd name="T7" fmla="*/ 6 h 128"/>
                <a:gd name="T8" fmla="*/ 39 w 89"/>
                <a:gd name="T9" fmla="*/ 15 h 128"/>
                <a:gd name="T10" fmla="*/ 44 w 89"/>
                <a:gd name="T11" fmla="*/ 31 h 128"/>
                <a:gd name="T12" fmla="*/ 57 w 89"/>
                <a:gd name="T13" fmla="*/ 91 h 128"/>
                <a:gd name="T14" fmla="*/ 60 w 89"/>
                <a:gd name="T15" fmla="*/ 100 h 128"/>
                <a:gd name="T16" fmla="*/ 62 w 89"/>
                <a:gd name="T17" fmla="*/ 106 h 128"/>
                <a:gd name="T18" fmla="*/ 64 w 89"/>
                <a:gd name="T19" fmla="*/ 111 h 128"/>
                <a:gd name="T20" fmla="*/ 69 w 89"/>
                <a:gd name="T21" fmla="*/ 113 h 128"/>
                <a:gd name="T22" fmla="*/ 73 w 89"/>
                <a:gd name="T23" fmla="*/ 115 h 128"/>
                <a:gd name="T24" fmla="*/ 79 w 89"/>
                <a:gd name="T25" fmla="*/ 113 h 128"/>
                <a:gd name="T26" fmla="*/ 82 w 89"/>
                <a:gd name="T27" fmla="*/ 111 h 128"/>
                <a:gd name="T28" fmla="*/ 84 w 89"/>
                <a:gd name="T29" fmla="*/ 108 h 128"/>
                <a:gd name="T30" fmla="*/ 85 w 89"/>
                <a:gd name="T31" fmla="*/ 105 h 128"/>
                <a:gd name="T32" fmla="*/ 87 w 89"/>
                <a:gd name="T33" fmla="*/ 100 h 128"/>
                <a:gd name="T34" fmla="*/ 89 w 89"/>
                <a:gd name="T35" fmla="*/ 100 h 128"/>
                <a:gd name="T36" fmla="*/ 89 w 89"/>
                <a:gd name="T37" fmla="*/ 103 h 128"/>
                <a:gd name="T38" fmla="*/ 89 w 89"/>
                <a:gd name="T39" fmla="*/ 111 h 128"/>
                <a:gd name="T40" fmla="*/ 87 w 89"/>
                <a:gd name="T41" fmla="*/ 116 h 128"/>
                <a:gd name="T42" fmla="*/ 84 w 89"/>
                <a:gd name="T43" fmla="*/ 122 h 128"/>
                <a:gd name="T44" fmla="*/ 81 w 89"/>
                <a:gd name="T45" fmla="*/ 125 h 128"/>
                <a:gd name="T46" fmla="*/ 78 w 89"/>
                <a:gd name="T47" fmla="*/ 127 h 128"/>
                <a:gd name="T48" fmla="*/ 73 w 89"/>
                <a:gd name="T49" fmla="*/ 128 h 128"/>
                <a:gd name="T50" fmla="*/ 69 w 89"/>
                <a:gd name="T51" fmla="*/ 127 h 128"/>
                <a:gd name="T52" fmla="*/ 66 w 89"/>
                <a:gd name="T53" fmla="*/ 125 h 128"/>
                <a:gd name="T54" fmla="*/ 62 w 89"/>
                <a:gd name="T55" fmla="*/ 122 h 128"/>
                <a:gd name="T56" fmla="*/ 57 w 89"/>
                <a:gd name="T57" fmla="*/ 113 h 128"/>
                <a:gd name="T58" fmla="*/ 53 w 89"/>
                <a:gd name="T59" fmla="*/ 97 h 128"/>
                <a:gd name="T60" fmla="*/ 45 w 89"/>
                <a:gd name="T61" fmla="*/ 65 h 128"/>
                <a:gd name="T62" fmla="*/ 16 w 89"/>
                <a:gd name="T63" fmla="*/ 125 h 128"/>
                <a:gd name="T64" fmla="*/ 0 w 89"/>
                <a:gd name="T65" fmla="*/ 125 h 128"/>
                <a:gd name="T66" fmla="*/ 41 w 89"/>
                <a:gd name="T67" fmla="*/ 41 h 128"/>
                <a:gd name="T68" fmla="*/ 39 w 89"/>
                <a:gd name="T69" fmla="*/ 34 h 128"/>
                <a:gd name="T70" fmla="*/ 38 w 89"/>
                <a:gd name="T71" fmla="*/ 28 h 128"/>
                <a:gd name="T72" fmla="*/ 35 w 89"/>
                <a:gd name="T73" fmla="*/ 22 h 128"/>
                <a:gd name="T74" fmla="*/ 32 w 89"/>
                <a:gd name="T75" fmla="*/ 18 h 128"/>
                <a:gd name="T76" fmla="*/ 28 w 89"/>
                <a:gd name="T77" fmla="*/ 15 h 128"/>
                <a:gd name="T78" fmla="*/ 23 w 89"/>
                <a:gd name="T79" fmla="*/ 13 h 128"/>
                <a:gd name="T80" fmla="*/ 19 w 89"/>
                <a:gd name="T81" fmla="*/ 15 h 128"/>
                <a:gd name="T82" fmla="*/ 14 w 89"/>
                <a:gd name="T83" fmla="*/ 18 h 128"/>
                <a:gd name="T84" fmla="*/ 12 w 89"/>
                <a:gd name="T85" fmla="*/ 21 h 128"/>
                <a:gd name="T86" fmla="*/ 10 w 89"/>
                <a:gd name="T87" fmla="*/ 24 h 128"/>
                <a:gd name="T88" fmla="*/ 10 w 89"/>
                <a:gd name="T89" fmla="*/ 28 h 128"/>
                <a:gd name="T90" fmla="*/ 6 w 89"/>
                <a:gd name="T91" fmla="*/ 28 h 128"/>
                <a:gd name="T92" fmla="*/ 7 w 89"/>
                <a:gd name="T93" fmla="*/ 21 h 128"/>
                <a:gd name="T94" fmla="*/ 9 w 89"/>
                <a:gd name="T95" fmla="*/ 13 h 128"/>
                <a:gd name="T96" fmla="*/ 13 w 89"/>
                <a:gd name="T97" fmla="*/ 6 h 128"/>
                <a:gd name="T98" fmla="*/ 16 w 89"/>
                <a:gd name="T99" fmla="*/ 3 h 128"/>
                <a:gd name="T100" fmla="*/ 19 w 89"/>
                <a:gd name="T101" fmla="*/ 2 h 128"/>
                <a:gd name="T102" fmla="*/ 23 w 89"/>
                <a:gd name="T10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" h="128">
                  <a:moveTo>
                    <a:pt x="23" y="0"/>
                  </a:moveTo>
                  <a:lnTo>
                    <a:pt x="28" y="2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9" y="15"/>
                  </a:lnTo>
                  <a:lnTo>
                    <a:pt x="44" y="31"/>
                  </a:lnTo>
                  <a:lnTo>
                    <a:pt x="57" y="91"/>
                  </a:lnTo>
                  <a:lnTo>
                    <a:pt x="60" y="100"/>
                  </a:lnTo>
                  <a:lnTo>
                    <a:pt x="62" y="106"/>
                  </a:lnTo>
                  <a:lnTo>
                    <a:pt x="64" y="111"/>
                  </a:lnTo>
                  <a:lnTo>
                    <a:pt x="69" y="113"/>
                  </a:lnTo>
                  <a:lnTo>
                    <a:pt x="73" y="115"/>
                  </a:lnTo>
                  <a:lnTo>
                    <a:pt x="79" y="113"/>
                  </a:lnTo>
                  <a:lnTo>
                    <a:pt x="82" y="111"/>
                  </a:lnTo>
                  <a:lnTo>
                    <a:pt x="84" y="108"/>
                  </a:lnTo>
                  <a:lnTo>
                    <a:pt x="85" y="105"/>
                  </a:lnTo>
                  <a:lnTo>
                    <a:pt x="87" y="100"/>
                  </a:lnTo>
                  <a:lnTo>
                    <a:pt x="89" y="100"/>
                  </a:lnTo>
                  <a:lnTo>
                    <a:pt x="89" y="103"/>
                  </a:lnTo>
                  <a:lnTo>
                    <a:pt x="89" y="111"/>
                  </a:lnTo>
                  <a:lnTo>
                    <a:pt x="87" y="116"/>
                  </a:lnTo>
                  <a:lnTo>
                    <a:pt x="84" y="122"/>
                  </a:lnTo>
                  <a:lnTo>
                    <a:pt x="81" y="125"/>
                  </a:lnTo>
                  <a:lnTo>
                    <a:pt x="78" y="127"/>
                  </a:lnTo>
                  <a:lnTo>
                    <a:pt x="73" y="128"/>
                  </a:lnTo>
                  <a:lnTo>
                    <a:pt x="69" y="127"/>
                  </a:lnTo>
                  <a:lnTo>
                    <a:pt x="66" y="125"/>
                  </a:lnTo>
                  <a:lnTo>
                    <a:pt x="62" y="122"/>
                  </a:lnTo>
                  <a:lnTo>
                    <a:pt x="57" y="113"/>
                  </a:lnTo>
                  <a:lnTo>
                    <a:pt x="53" y="97"/>
                  </a:lnTo>
                  <a:lnTo>
                    <a:pt x="45" y="65"/>
                  </a:lnTo>
                  <a:lnTo>
                    <a:pt x="16" y="125"/>
                  </a:lnTo>
                  <a:lnTo>
                    <a:pt x="0" y="125"/>
                  </a:lnTo>
                  <a:lnTo>
                    <a:pt x="41" y="41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5" y="22"/>
                  </a:lnTo>
                  <a:lnTo>
                    <a:pt x="32" y="18"/>
                  </a:lnTo>
                  <a:lnTo>
                    <a:pt x="28" y="15"/>
                  </a:lnTo>
                  <a:lnTo>
                    <a:pt x="23" y="13"/>
                  </a:lnTo>
                  <a:lnTo>
                    <a:pt x="19" y="15"/>
                  </a:lnTo>
                  <a:lnTo>
                    <a:pt x="14" y="18"/>
                  </a:lnTo>
                  <a:lnTo>
                    <a:pt x="12" y="21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7" y="21"/>
                  </a:lnTo>
                  <a:lnTo>
                    <a:pt x="9" y="13"/>
                  </a:lnTo>
                  <a:lnTo>
                    <a:pt x="13" y="6"/>
                  </a:lnTo>
                  <a:lnTo>
                    <a:pt x="16" y="3"/>
                  </a:lnTo>
                  <a:lnTo>
                    <a:pt x="19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7" name="Freeform 79"/>
            <p:cNvSpPr>
              <a:spLocks/>
            </p:cNvSpPr>
            <p:nvPr/>
          </p:nvSpPr>
          <p:spPr bwMode="auto">
            <a:xfrm>
              <a:off x="637" y="2075"/>
              <a:ext cx="43" cy="164"/>
            </a:xfrm>
            <a:custGeom>
              <a:avLst/>
              <a:gdLst>
                <a:gd name="T0" fmla="*/ 0 w 43"/>
                <a:gd name="T1" fmla="*/ 0 h 164"/>
                <a:gd name="T2" fmla="*/ 11 w 43"/>
                <a:gd name="T3" fmla="*/ 0 h 164"/>
                <a:gd name="T4" fmla="*/ 25 w 43"/>
                <a:gd name="T5" fmla="*/ 21 h 164"/>
                <a:gd name="T6" fmla="*/ 36 w 43"/>
                <a:gd name="T7" fmla="*/ 43 h 164"/>
                <a:gd name="T8" fmla="*/ 42 w 43"/>
                <a:gd name="T9" fmla="*/ 62 h 164"/>
                <a:gd name="T10" fmla="*/ 43 w 43"/>
                <a:gd name="T11" fmla="*/ 83 h 164"/>
                <a:gd name="T12" fmla="*/ 40 w 43"/>
                <a:gd name="T13" fmla="*/ 105 h 164"/>
                <a:gd name="T14" fmla="*/ 34 w 43"/>
                <a:gd name="T15" fmla="*/ 127 h 164"/>
                <a:gd name="T16" fmla="*/ 24 w 43"/>
                <a:gd name="T17" fmla="*/ 147 h 164"/>
                <a:gd name="T18" fmla="*/ 11 w 43"/>
                <a:gd name="T19" fmla="*/ 164 h 164"/>
                <a:gd name="T20" fmla="*/ 0 w 43"/>
                <a:gd name="T21" fmla="*/ 164 h 164"/>
                <a:gd name="T22" fmla="*/ 15 w 43"/>
                <a:gd name="T23" fmla="*/ 137 h 164"/>
                <a:gd name="T24" fmla="*/ 24 w 43"/>
                <a:gd name="T25" fmla="*/ 109 h 164"/>
                <a:gd name="T26" fmla="*/ 27 w 43"/>
                <a:gd name="T27" fmla="*/ 83 h 164"/>
                <a:gd name="T28" fmla="*/ 22 w 43"/>
                <a:gd name="T29" fmla="*/ 50 h 164"/>
                <a:gd name="T30" fmla="*/ 14 w 43"/>
                <a:gd name="T31" fmla="*/ 25 h 164"/>
                <a:gd name="T32" fmla="*/ 9 w 43"/>
                <a:gd name="T33" fmla="*/ 15 h 164"/>
                <a:gd name="T34" fmla="*/ 0 w 43"/>
                <a:gd name="T3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64">
                  <a:moveTo>
                    <a:pt x="0" y="0"/>
                  </a:moveTo>
                  <a:lnTo>
                    <a:pt x="11" y="0"/>
                  </a:lnTo>
                  <a:lnTo>
                    <a:pt x="25" y="21"/>
                  </a:lnTo>
                  <a:lnTo>
                    <a:pt x="36" y="43"/>
                  </a:lnTo>
                  <a:lnTo>
                    <a:pt x="42" y="62"/>
                  </a:lnTo>
                  <a:lnTo>
                    <a:pt x="43" y="83"/>
                  </a:lnTo>
                  <a:lnTo>
                    <a:pt x="40" y="105"/>
                  </a:lnTo>
                  <a:lnTo>
                    <a:pt x="34" y="127"/>
                  </a:lnTo>
                  <a:lnTo>
                    <a:pt x="24" y="147"/>
                  </a:lnTo>
                  <a:lnTo>
                    <a:pt x="11" y="164"/>
                  </a:lnTo>
                  <a:lnTo>
                    <a:pt x="0" y="164"/>
                  </a:lnTo>
                  <a:lnTo>
                    <a:pt x="15" y="137"/>
                  </a:lnTo>
                  <a:lnTo>
                    <a:pt x="24" y="109"/>
                  </a:lnTo>
                  <a:lnTo>
                    <a:pt x="27" y="83"/>
                  </a:lnTo>
                  <a:lnTo>
                    <a:pt x="22" y="50"/>
                  </a:lnTo>
                  <a:lnTo>
                    <a:pt x="14" y="25"/>
                  </a:lnTo>
                  <a:lnTo>
                    <a:pt x="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8" name="Freeform 80"/>
            <p:cNvSpPr>
              <a:spLocks noEditPoints="1"/>
            </p:cNvSpPr>
            <p:nvPr/>
          </p:nvSpPr>
          <p:spPr bwMode="auto">
            <a:xfrm>
              <a:off x="2857" y="3605"/>
              <a:ext cx="103" cy="87"/>
            </a:xfrm>
            <a:custGeom>
              <a:avLst/>
              <a:gdLst>
                <a:gd name="T0" fmla="*/ 32 w 103"/>
                <a:gd name="T1" fmla="*/ 8 h 87"/>
                <a:gd name="T2" fmla="*/ 22 w 103"/>
                <a:gd name="T3" fmla="*/ 17 h 87"/>
                <a:gd name="T4" fmla="*/ 18 w 103"/>
                <a:gd name="T5" fmla="*/ 46 h 87"/>
                <a:gd name="T6" fmla="*/ 18 w 103"/>
                <a:gd name="T7" fmla="*/ 61 h 87"/>
                <a:gd name="T8" fmla="*/ 22 w 103"/>
                <a:gd name="T9" fmla="*/ 72 h 87"/>
                <a:gd name="T10" fmla="*/ 32 w 103"/>
                <a:gd name="T11" fmla="*/ 80 h 87"/>
                <a:gd name="T12" fmla="*/ 41 w 103"/>
                <a:gd name="T13" fmla="*/ 80 h 87"/>
                <a:gd name="T14" fmla="*/ 50 w 103"/>
                <a:gd name="T15" fmla="*/ 74 h 87"/>
                <a:gd name="T16" fmla="*/ 65 w 103"/>
                <a:gd name="T17" fmla="*/ 37 h 87"/>
                <a:gd name="T18" fmla="*/ 53 w 103"/>
                <a:gd name="T19" fmla="*/ 14 h 87"/>
                <a:gd name="T20" fmla="*/ 43 w 103"/>
                <a:gd name="T21" fmla="*/ 8 h 87"/>
                <a:gd name="T22" fmla="*/ 37 w 103"/>
                <a:gd name="T23" fmla="*/ 0 h 87"/>
                <a:gd name="T24" fmla="*/ 48 w 103"/>
                <a:gd name="T25" fmla="*/ 3 h 87"/>
                <a:gd name="T26" fmla="*/ 59 w 103"/>
                <a:gd name="T27" fmla="*/ 12 h 87"/>
                <a:gd name="T28" fmla="*/ 68 w 103"/>
                <a:gd name="T29" fmla="*/ 28 h 87"/>
                <a:gd name="T30" fmla="*/ 91 w 103"/>
                <a:gd name="T31" fmla="*/ 3 h 87"/>
                <a:gd name="T32" fmla="*/ 76 w 103"/>
                <a:gd name="T33" fmla="*/ 47 h 87"/>
                <a:gd name="T34" fmla="*/ 76 w 103"/>
                <a:gd name="T35" fmla="*/ 62 h 87"/>
                <a:gd name="T36" fmla="*/ 79 w 103"/>
                <a:gd name="T37" fmla="*/ 69 h 87"/>
                <a:gd name="T38" fmla="*/ 85 w 103"/>
                <a:gd name="T39" fmla="*/ 75 h 87"/>
                <a:gd name="T40" fmla="*/ 91 w 103"/>
                <a:gd name="T41" fmla="*/ 74 h 87"/>
                <a:gd name="T42" fmla="*/ 97 w 103"/>
                <a:gd name="T43" fmla="*/ 68 h 87"/>
                <a:gd name="T44" fmla="*/ 103 w 103"/>
                <a:gd name="T45" fmla="*/ 62 h 87"/>
                <a:gd name="T46" fmla="*/ 100 w 103"/>
                <a:gd name="T47" fmla="*/ 77 h 87"/>
                <a:gd name="T48" fmla="*/ 94 w 103"/>
                <a:gd name="T49" fmla="*/ 84 h 87"/>
                <a:gd name="T50" fmla="*/ 88 w 103"/>
                <a:gd name="T51" fmla="*/ 87 h 87"/>
                <a:gd name="T52" fmla="*/ 78 w 103"/>
                <a:gd name="T53" fmla="*/ 83 h 87"/>
                <a:gd name="T54" fmla="*/ 73 w 103"/>
                <a:gd name="T55" fmla="*/ 71 h 87"/>
                <a:gd name="T56" fmla="*/ 66 w 103"/>
                <a:gd name="T57" fmla="*/ 69 h 87"/>
                <a:gd name="T58" fmla="*/ 57 w 103"/>
                <a:gd name="T59" fmla="*/ 80 h 87"/>
                <a:gd name="T60" fmla="*/ 46 w 103"/>
                <a:gd name="T61" fmla="*/ 86 h 87"/>
                <a:gd name="T62" fmla="*/ 21 w 103"/>
                <a:gd name="T63" fmla="*/ 83 h 87"/>
                <a:gd name="T64" fmla="*/ 3 w 103"/>
                <a:gd name="T65" fmla="*/ 59 h 87"/>
                <a:gd name="T66" fmla="*/ 3 w 103"/>
                <a:gd name="T67" fmla="*/ 27 h 87"/>
                <a:gd name="T68" fmla="*/ 22 w 103"/>
                <a:gd name="T69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87">
                  <a:moveTo>
                    <a:pt x="37" y="6"/>
                  </a:moveTo>
                  <a:lnTo>
                    <a:pt x="32" y="8"/>
                  </a:lnTo>
                  <a:lnTo>
                    <a:pt x="26" y="11"/>
                  </a:lnTo>
                  <a:lnTo>
                    <a:pt x="22" y="17"/>
                  </a:lnTo>
                  <a:lnTo>
                    <a:pt x="19" y="28"/>
                  </a:lnTo>
                  <a:lnTo>
                    <a:pt x="18" y="46"/>
                  </a:lnTo>
                  <a:lnTo>
                    <a:pt x="18" y="55"/>
                  </a:lnTo>
                  <a:lnTo>
                    <a:pt x="18" y="61"/>
                  </a:lnTo>
                  <a:lnTo>
                    <a:pt x="19" y="67"/>
                  </a:lnTo>
                  <a:lnTo>
                    <a:pt x="22" y="72"/>
                  </a:lnTo>
                  <a:lnTo>
                    <a:pt x="26" y="77"/>
                  </a:lnTo>
                  <a:lnTo>
                    <a:pt x="32" y="80"/>
                  </a:lnTo>
                  <a:lnTo>
                    <a:pt x="37" y="81"/>
                  </a:lnTo>
                  <a:lnTo>
                    <a:pt x="41" y="80"/>
                  </a:lnTo>
                  <a:lnTo>
                    <a:pt x="46" y="78"/>
                  </a:lnTo>
                  <a:lnTo>
                    <a:pt x="50" y="74"/>
                  </a:lnTo>
                  <a:lnTo>
                    <a:pt x="57" y="61"/>
                  </a:lnTo>
                  <a:lnTo>
                    <a:pt x="65" y="37"/>
                  </a:lnTo>
                  <a:lnTo>
                    <a:pt x="59" y="22"/>
                  </a:lnTo>
                  <a:lnTo>
                    <a:pt x="53" y="14"/>
                  </a:lnTo>
                  <a:lnTo>
                    <a:pt x="47" y="9"/>
                  </a:lnTo>
                  <a:lnTo>
                    <a:pt x="43" y="8"/>
                  </a:lnTo>
                  <a:lnTo>
                    <a:pt x="37" y="6"/>
                  </a:lnTo>
                  <a:close/>
                  <a:moveTo>
                    <a:pt x="37" y="0"/>
                  </a:moveTo>
                  <a:lnTo>
                    <a:pt x="43" y="2"/>
                  </a:lnTo>
                  <a:lnTo>
                    <a:pt x="48" y="3"/>
                  </a:lnTo>
                  <a:lnTo>
                    <a:pt x="54" y="6"/>
                  </a:lnTo>
                  <a:lnTo>
                    <a:pt x="59" y="12"/>
                  </a:lnTo>
                  <a:lnTo>
                    <a:pt x="63" y="19"/>
                  </a:lnTo>
                  <a:lnTo>
                    <a:pt x="68" y="28"/>
                  </a:lnTo>
                  <a:lnTo>
                    <a:pt x="76" y="3"/>
                  </a:lnTo>
                  <a:lnTo>
                    <a:pt x="91" y="3"/>
                  </a:lnTo>
                  <a:lnTo>
                    <a:pt x="78" y="44"/>
                  </a:lnTo>
                  <a:lnTo>
                    <a:pt x="76" y="47"/>
                  </a:lnTo>
                  <a:lnTo>
                    <a:pt x="75" y="53"/>
                  </a:lnTo>
                  <a:lnTo>
                    <a:pt x="76" y="62"/>
                  </a:lnTo>
                  <a:lnTo>
                    <a:pt x="78" y="67"/>
                  </a:lnTo>
                  <a:lnTo>
                    <a:pt x="79" y="69"/>
                  </a:lnTo>
                  <a:lnTo>
                    <a:pt x="82" y="72"/>
                  </a:lnTo>
                  <a:lnTo>
                    <a:pt x="85" y="75"/>
                  </a:lnTo>
                  <a:lnTo>
                    <a:pt x="88" y="75"/>
                  </a:lnTo>
                  <a:lnTo>
                    <a:pt x="91" y="74"/>
                  </a:lnTo>
                  <a:lnTo>
                    <a:pt x="96" y="72"/>
                  </a:lnTo>
                  <a:lnTo>
                    <a:pt x="97" y="68"/>
                  </a:lnTo>
                  <a:lnTo>
                    <a:pt x="98" y="62"/>
                  </a:lnTo>
                  <a:lnTo>
                    <a:pt x="103" y="62"/>
                  </a:lnTo>
                  <a:lnTo>
                    <a:pt x="101" y="71"/>
                  </a:lnTo>
                  <a:lnTo>
                    <a:pt x="100" y="77"/>
                  </a:lnTo>
                  <a:lnTo>
                    <a:pt x="97" y="81"/>
                  </a:lnTo>
                  <a:lnTo>
                    <a:pt x="94" y="84"/>
                  </a:lnTo>
                  <a:lnTo>
                    <a:pt x="91" y="86"/>
                  </a:lnTo>
                  <a:lnTo>
                    <a:pt x="88" y="87"/>
                  </a:lnTo>
                  <a:lnTo>
                    <a:pt x="82" y="86"/>
                  </a:lnTo>
                  <a:lnTo>
                    <a:pt x="78" y="83"/>
                  </a:lnTo>
                  <a:lnTo>
                    <a:pt x="75" y="78"/>
                  </a:lnTo>
                  <a:lnTo>
                    <a:pt x="73" y="71"/>
                  </a:lnTo>
                  <a:lnTo>
                    <a:pt x="71" y="62"/>
                  </a:lnTo>
                  <a:lnTo>
                    <a:pt x="66" y="69"/>
                  </a:lnTo>
                  <a:lnTo>
                    <a:pt x="63" y="75"/>
                  </a:lnTo>
                  <a:lnTo>
                    <a:pt x="57" y="80"/>
                  </a:lnTo>
                  <a:lnTo>
                    <a:pt x="51" y="84"/>
                  </a:lnTo>
                  <a:lnTo>
                    <a:pt x="46" y="86"/>
                  </a:lnTo>
                  <a:lnTo>
                    <a:pt x="38" y="87"/>
                  </a:lnTo>
                  <a:lnTo>
                    <a:pt x="21" y="83"/>
                  </a:lnTo>
                  <a:lnTo>
                    <a:pt x="9" y="74"/>
                  </a:lnTo>
                  <a:lnTo>
                    <a:pt x="3" y="59"/>
                  </a:lnTo>
                  <a:lnTo>
                    <a:pt x="0" y="44"/>
                  </a:lnTo>
                  <a:lnTo>
                    <a:pt x="3" y="27"/>
                  </a:lnTo>
                  <a:lnTo>
                    <a:pt x="10" y="12"/>
                  </a:lnTo>
                  <a:lnTo>
                    <a:pt x="22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9" name="Freeform 81"/>
            <p:cNvSpPr>
              <a:spLocks/>
            </p:cNvSpPr>
            <p:nvPr/>
          </p:nvSpPr>
          <p:spPr bwMode="auto">
            <a:xfrm>
              <a:off x="1586" y="2724"/>
              <a:ext cx="47" cy="128"/>
            </a:xfrm>
            <a:custGeom>
              <a:avLst/>
              <a:gdLst>
                <a:gd name="T0" fmla="*/ 35 w 47"/>
                <a:gd name="T1" fmla="*/ 0 h 128"/>
                <a:gd name="T2" fmla="*/ 47 w 47"/>
                <a:gd name="T3" fmla="*/ 0 h 128"/>
                <a:gd name="T4" fmla="*/ 47 w 47"/>
                <a:gd name="T5" fmla="*/ 128 h 128"/>
                <a:gd name="T6" fmla="*/ 29 w 47"/>
                <a:gd name="T7" fmla="*/ 128 h 128"/>
                <a:gd name="T8" fmla="*/ 29 w 47"/>
                <a:gd name="T9" fmla="*/ 28 h 128"/>
                <a:gd name="T10" fmla="*/ 24 w 47"/>
                <a:gd name="T11" fmla="*/ 34 h 128"/>
                <a:gd name="T12" fmla="*/ 16 w 47"/>
                <a:gd name="T13" fmla="*/ 40 h 128"/>
                <a:gd name="T14" fmla="*/ 7 w 47"/>
                <a:gd name="T15" fmla="*/ 44 h 128"/>
                <a:gd name="T16" fmla="*/ 0 w 47"/>
                <a:gd name="T17" fmla="*/ 47 h 128"/>
                <a:gd name="T18" fmla="*/ 0 w 47"/>
                <a:gd name="T19" fmla="*/ 32 h 128"/>
                <a:gd name="T20" fmla="*/ 12 w 47"/>
                <a:gd name="T21" fmla="*/ 25 h 128"/>
                <a:gd name="T22" fmla="*/ 22 w 47"/>
                <a:gd name="T23" fmla="*/ 18 h 128"/>
                <a:gd name="T24" fmla="*/ 28 w 47"/>
                <a:gd name="T25" fmla="*/ 12 h 128"/>
                <a:gd name="T26" fmla="*/ 32 w 47"/>
                <a:gd name="T27" fmla="*/ 6 h 128"/>
                <a:gd name="T28" fmla="*/ 35 w 47"/>
                <a:gd name="T2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28">
                  <a:moveTo>
                    <a:pt x="35" y="0"/>
                  </a:moveTo>
                  <a:lnTo>
                    <a:pt x="47" y="0"/>
                  </a:lnTo>
                  <a:lnTo>
                    <a:pt x="47" y="128"/>
                  </a:lnTo>
                  <a:lnTo>
                    <a:pt x="29" y="128"/>
                  </a:lnTo>
                  <a:lnTo>
                    <a:pt x="29" y="28"/>
                  </a:lnTo>
                  <a:lnTo>
                    <a:pt x="24" y="34"/>
                  </a:lnTo>
                  <a:lnTo>
                    <a:pt x="16" y="40"/>
                  </a:lnTo>
                  <a:lnTo>
                    <a:pt x="7" y="44"/>
                  </a:lnTo>
                  <a:lnTo>
                    <a:pt x="0" y="47"/>
                  </a:lnTo>
                  <a:lnTo>
                    <a:pt x="0" y="32"/>
                  </a:lnTo>
                  <a:lnTo>
                    <a:pt x="12" y="25"/>
                  </a:lnTo>
                  <a:lnTo>
                    <a:pt x="22" y="18"/>
                  </a:lnTo>
                  <a:lnTo>
                    <a:pt x="28" y="12"/>
                  </a:lnTo>
                  <a:lnTo>
                    <a:pt x="32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0" name="Freeform 82"/>
            <p:cNvSpPr>
              <a:spLocks/>
            </p:cNvSpPr>
            <p:nvPr/>
          </p:nvSpPr>
          <p:spPr bwMode="auto">
            <a:xfrm>
              <a:off x="1838" y="2019"/>
              <a:ext cx="83" cy="128"/>
            </a:xfrm>
            <a:custGeom>
              <a:avLst/>
              <a:gdLst>
                <a:gd name="T0" fmla="*/ 42 w 83"/>
                <a:gd name="T1" fmla="*/ 0 h 128"/>
                <a:gd name="T2" fmla="*/ 58 w 83"/>
                <a:gd name="T3" fmla="*/ 3 h 128"/>
                <a:gd name="T4" fmla="*/ 72 w 83"/>
                <a:gd name="T5" fmla="*/ 11 h 128"/>
                <a:gd name="T6" fmla="*/ 79 w 83"/>
                <a:gd name="T7" fmla="*/ 22 h 128"/>
                <a:gd name="T8" fmla="*/ 82 w 83"/>
                <a:gd name="T9" fmla="*/ 36 h 128"/>
                <a:gd name="T10" fmla="*/ 80 w 83"/>
                <a:gd name="T11" fmla="*/ 43 h 128"/>
                <a:gd name="T12" fmla="*/ 79 w 83"/>
                <a:gd name="T13" fmla="*/ 50 h 128"/>
                <a:gd name="T14" fmla="*/ 75 w 83"/>
                <a:gd name="T15" fmla="*/ 58 h 128"/>
                <a:gd name="T16" fmla="*/ 69 w 83"/>
                <a:gd name="T17" fmla="*/ 67 h 128"/>
                <a:gd name="T18" fmla="*/ 66 w 83"/>
                <a:gd name="T19" fmla="*/ 71 h 128"/>
                <a:gd name="T20" fmla="*/ 60 w 83"/>
                <a:gd name="T21" fmla="*/ 75 h 128"/>
                <a:gd name="T22" fmla="*/ 54 w 83"/>
                <a:gd name="T23" fmla="*/ 81 h 128"/>
                <a:gd name="T24" fmla="*/ 47 w 83"/>
                <a:gd name="T25" fmla="*/ 89 h 128"/>
                <a:gd name="T26" fmla="*/ 39 w 83"/>
                <a:gd name="T27" fmla="*/ 93 h 128"/>
                <a:gd name="T28" fmla="*/ 35 w 83"/>
                <a:gd name="T29" fmla="*/ 97 h 128"/>
                <a:gd name="T30" fmla="*/ 30 w 83"/>
                <a:gd name="T31" fmla="*/ 102 h 128"/>
                <a:gd name="T32" fmla="*/ 28 w 83"/>
                <a:gd name="T33" fmla="*/ 103 h 128"/>
                <a:gd name="T34" fmla="*/ 25 w 83"/>
                <a:gd name="T35" fmla="*/ 108 h 128"/>
                <a:gd name="T36" fmla="*/ 22 w 83"/>
                <a:gd name="T37" fmla="*/ 112 h 128"/>
                <a:gd name="T38" fmla="*/ 83 w 83"/>
                <a:gd name="T39" fmla="*/ 112 h 128"/>
                <a:gd name="T40" fmla="*/ 83 w 83"/>
                <a:gd name="T41" fmla="*/ 128 h 128"/>
                <a:gd name="T42" fmla="*/ 0 w 83"/>
                <a:gd name="T43" fmla="*/ 128 h 128"/>
                <a:gd name="T44" fmla="*/ 0 w 83"/>
                <a:gd name="T45" fmla="*/ 122 h 128"/>
                <a:gd name="T46" fmla="*/ 1 w 83"/>
                <a:gd name="T47" fmla="*/ 118 h 128"/>
                <a:gd name="T48" fmla="*/ 5 w 83"/>
                <a:gd name="T49" fmla="*/ 108 h 128"/>
                <a:gd name="T50" fmla="*/ 11 w 83"/>
                <a:gd name="T51" fmla="*/ 99 h 128"/>
                <a:gd name="T52" fmla="*/ 16 w 83"/>
                <a:gd name="T53" fmla="*/ 93 h 128"/>
                <a:gd name="T54" fmla="*/ 23 w 83"/>
                <a:gd name="T55" fmla="*/ 87 h 128"/>
                <a:gd name="T56" fmla="*/ 30 w 83"/>
                <a:gd name="T57" fmla="*/ 81 h 128"/>
                <a:gd name="T58" fmla="*/ 48 w 83"/>
                <a:gd name="T59" fmla="*/ 65 h 128"/>
                <a:gd name="T60" fmla="*/ 58 w 83"/>
                <a:gd name="T61" fmla="*/ 53 h 128"/>
                <a:gd name="T62" fmla="*/ 61 w 83"/>
                <a:gd name="T63" fmla="*/ 47 h 128"/>
                <a:gd name="T64" fmla="*/ 64 w 83"/>
                <a:gd name="T65" fmla="*/ 42 h 128"/>
                <a:gd name="T66" fmla="*/ 64 w 83"/>
                <a:gd name="T67" fmla="*/ 36 h 128"/>
                <a:gd name="T68" fmla="*/ 64 w 83"/>
                <a:gd name="T69" fmla="*/ 30 h 128"/>
                <a:gd name="T70" fmla="*/ 61 w 83"/>
                <a:gd name="T71" fmla="*/ 25 h 128"/>
                <a:gd name="T72" fmla="*/ 58 w 83"/>
                <a:gd name="T73" fmla="*/ 21 h 128"/>
                <a:gd name="T74" fmla="*/ 54 w 83"/>
                <a:gd name="T75" fmla="*/ 18 h 128"/>
                <a:gd name="T76" fmla="*/ 48 w 83"/>
                <a:gd name="T77" fmla="*/ 15 h 128"/>
                <a:gd name="T78" fmla="*/ 42 w 83"/>
                <a:gd name="T79" fmla="*/ 15 h 128"/>
                <a:gd name="T80" fmla="*/ 35 w 83"/>
                <a:gd name="T81" fmla="*/ 15 h 128"/>
                <a:gd name="T82" fmla="*/ 29 w 83"/>
                <a:gd name="T83" fmla="*/ 18 h 128"/>
                <a:gd name="T84" fmla="*/ 25 w 83"/>
                <a:gd name="T85" fmla="*/ 21 h 128"/>
                <a:gd name="T86" fmla="*/ 22 w 83"/>
                <a:gd name="T87" fmla="*/ 25 h 128"/>
                <a:gd name="T88" fmla="*/ 19 w 83"/>
                <a:gd name="T89" fmla="*/ 31 h 128"/>
                <a:gd name="T90" fmla="*/ 19 w 83"/>
                <a:gd name="T91" fmla="*/ 37 h 128"/>
                <a:gd name="T92" fmla="*/ 1 w 83"/>
                <a:gd name="T93" fmla="*/ 36 h 128"/>
                <a:gd name="T94" fmla="*/ 5 w 83"/>
                <a:gd name="T95" fmla="*/ 21 h 128"/>
                <a:gd name="T96" fmla="*/ 14 w 83"/>
                <a:gd name="T97" fmla="*/ 9 h 128"/>
                <a:gd name="T98" fmla="*/ 26 w 83"/>
                <a:gd name="T99" fmla="*/ 2 h 128"/>
                <a:gd name="T100" fmla="*/ 42 w 83"/>
                <a:gd name="T10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" h="128">
                  <a:moveTo>
                    <a:pt x="42" y="0"/>
                  </a:moveTo>
                  <a:lnTo>
                    <a:pt x="58" y="3"/>
                  </a:lnTo>
                  <a:lnTo>
                    <a:pt x="72" y="11"/>
                  </a:lnTo>
                  <a:lnTo>
                    <a:pt x="79" y="22"/>
                  </a:lnTo>
                  <a:lnTo>
                    <a:pt x="82" y="36"/>
                  </a:lnTo>
                  <a:lnTo>
                    <a:pt x="80" y="43"/>
                  </a:lnTo>
                  <a:lnTo>
                    <a:pt x="79" y="50"/>
                  </a:lnTo>
                  <a:lnTo>
                    <a:pt x="75" y="58"/>
                  </a:lnTo>
                  <a:lnTo>
                    <a:pt x="69" y="67"/>
                  </a:lnTo>
                  <a:lnTo>
                    <a:pt x="66" y="71"/>
                  </a:lnTo>
                  <a:lnTo>
                    <a:pt x="60" y="75"/>
                  </a:lnTo>
                  <a:lnTo>
                    <a:pt x="54" y="81"/>
                  </a:lnTo>
                  <a:lnTo>
                    <a:pt x="47" y="89"/>
                  </a:lnTo>
                  <a:lnTo>
                    <a:pt x="39" y="93"/>
                  </a:lnTo>
                  <a:lnTo>
                    <a:pt x="35" y="97"/>
                  </a:lnTo>
                  <a:lnTo>
                    <a:pt x="30" y="102"/>
                  </a:lnTo>
                  <a:lnTo>
                    <a:pt x="28" y="103"/>
                  </a:lnTo>
                  <a:lnTo>
                    <a:pt x="25" y="108"/>
                  </a:lnTo>
                  <a:lnTo>
                    <a:pt x="22" y="112"/>
                  </a:lnTo>
                  <a:lnTo>
                    <a:pt x="83" y="112"/>
                  </a:lnTo>
                  <a:lnTo>
                    <a:pt x="83" y="128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1" y="118"/>
                  </a:lnTo>
                  <a:lnTo>
                    <a:pt x="5" y="108"/>
                  </a:lnTo>
                  <a:lnTo>
                    <a:pt x="11" y="99"/>
                  </a:lnTo>
                  <a:lnTo>
                    <a:pt x="16" y="93"/>
                  </a:lnTo>
                  <a:lnTo>
                    <a:pt x="23" y="87"/>
                  </a:lnTo>
                  <a:lnTo>
                    <a:pt x="30" y="81"/>
                  </a:lnTo>
                  <a:lnTo>
                    <a:pt x="48" y="65"/>
                  </a:lnTo>
                  <a:lnTo>
                    <a:pt x="58" y="53"/>
                  </a:lnTo>
                  <a:lnTo>
                    <a:pt x="61" y="47"/>
                  </a:lnTo>
                  <a:lnTo>
                    <a:pt x="64" y="42"/>
                  </a:lnTo>
                  <a:lnTo>
                    <a:pt x="64" y="36"/>
                  </a:lnTo>
                  <a:lnTo>
                    <a:pt x="64" y="30"/>
                  </a:lnTo>
                  <a:lnTo>
                    <a:pt x="61" y="25"/>
                  </a:lnTo>
                  <a:lnTo>
                    <a:pt x="58" y="21"/>
                  </a:lnTo>
                  <a:lnTo>
                    <a:pt x="54" y="18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5" y="15"/>
                  </a:lnTo>
                  <a:lnTo>
                    <a:pt x="29" y="18"/>
                  </a:lnTo>
                  <a:lnTo>
                    <a:pt x="25" y="21"/>
                  </a:lnTo>
                  <a:lnTo>
                    <a:pt x="22" y="25"/>
                  </a:lnTo>
                  <a:lnTo>
                    <a:pt x="19" y="31"/>
                  </a:lnTo>
                  <a:lnTo>
                    <a:pt x="19" y="37"/>
                  </a:lnTo>
                  <a:lnTo>
                    <a:pt x="1" y="36"/>
                  </a:lnTo>
                  <a:lnTo>
                    <a:pt x="5" y="21"/>
                  </a:lnTo>
                  <a:lnTo>
                    <a:pt x="14" y="9"/>
                  </a:lnTo>
                  <a:lnTo>
                    <a:pt x="26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1" name="Freeform 83"/>
            <p:cNvSpPr>
              <a:spLocks noEditPoints="1"/>
            </p:cNvSpPr>
            <p:nvPr/>
          </p:nvSpPr>
          <p:spPr bwMode="auto">
            <a:xfrm>
              <a:off x="1079" y="1325"/>
              <a:ext cx="88" cy="126"/>
            </a:xfrm>
            <a:custGeom>
              <a:avLst/>
              <a:gdLst>
                <a:gd name="T0" fmla="*/ 57 w 88"/>
                <a:gd name="T1" fmla="*/ 31 h 126"/>
                <a:gd name="T2" fmla="*/ 20 w 88"/>
                <a:gd name="T3" fmla="*/ 79 h 126"/>
                <a:gd name="T4" fmla="*/ 57 w 88"/>
                <a:gd name="T5" fmla="*/ 79 h 126"/>
                <a:gd name="T6" fmla="*/ 57 w 88"/>
                <a:gd name="T7" fmla="*/ 31 h 126"/>
                <a:gd name="T8" fmla="*/ 60 w 88"/>
                <a:gd name="T9" fmla="*/ 0 h 126"/>
                <a:gd name="T10" fmla="*/ 73 w 88"/>
                <a:gd name="T11" fmla="*/ 0 h 126"/>
                <a:gd name="T12" fmla="*/ 73 w 88"/>
                <a:gd name="T13" fmla="*/ 79 h 126"/>
                <a:gd name="T14" fmla="*/ 88 w 88"/>
                <a:gd name="T15" fmla="*/ 79 h 126"/>
                <a:gd name="T16" fmla="*/ 88 w 88"/>
                <a:gd name="T17" fmla="*/ 97 h 126"/>
                <a:gd name="T18" fmla="*/ 73 w 88"/>
                <a:gd name="T19" fmla="*/ 97 h 126"/>
                <a:gd name="T20" fmla="*/ 73 w 88"/>
                <a:gd name="T21" fmla="*/ 126 h 126"/>
                <a:gd name="T22" fmla="*/ 57 w 88"/>
                <a:gd name="T23" fmla="*/ 126 h 126"/>
                <a:gd name="T24" fmla="*/ 57 w 88"/>
                <a:gd name="T25" fmla="*/ 97 h 126"/>
                <a:gd name="T26" fmla="*/ 0 w 88"/>
                <a:gd name="T27" fmla="*/ 97 h 126"/>
                <a:gd name="T28" fmla="*/ 0 w 88"/>
                <a:gd name="T29" fmla="*/ 79 h 126"/>
                <a:gd name="T30" fmla="*/ 60 w 88"/>
                <a:gd name="T3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26">
                  <a:moveTo>
                    <a:pt x="57" y="31"/>
                  </a:moveTo>
                  <a:lnTo>
                    <a:pt x="20" y="79"/>
                  </a:lnTo>
                  <a:lnTo>
                    <a:pt x="57" y="79"/>
                  </a:lnTo>
                  <a:lnTo>
                    <a:pt x="57" y="31"/>
                  </a:lnTo>
                  <a:close/>
                  <a:moveTo>
                    <a:pt x="60" y="0"/>
                  </a:moveTo>
                  <a:lnTo>
                    <a:pt x="73" y="0"/>
                  </a:lnTo>
                  <a:lnTo>
                    <a:pt x="73" y="79"/>
                  </a:lnTo>
                  <a:lnTo>
                    <a:pt x="88" y="79"/>
                  </a:lnTo>
                  <a:lnTo>
                    <a:pt x="88" y="97"/>
                  </a:lnTo>
                  <a:lnTo>
                    <a:pt x="73" y="97"/>
                  </a:lnTo>
                  <a:lnTo>
                    <a:pt x="73" y="126"/>
                  </a:lnTo>
                  <a:lnTo>
                    <a:pt x="57" y="126"/>
                  </a:lnTo>
                  <a:lnTo>
                    <a:pt x="57" y="97"/>
                  </a:lnTo>
                  <a:lnTo>
                    <a:pt x="0" y="97"/>
                  </a:lnTo>
                  <a:lnTo>
                    <a:pt x="0" y="7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2" name="Freeform 84"/>
            <p:cNvSpPr>
              <a:spLocks/>
            </p:cNvSpPr>
            <p:nvPr/>
          </p:nvSpPr>
          <p:spPr bwMode="auto">
            <a:xfrm>
              <a:off x="1395" y="1491"/>
              <a:ext cx="84" cy="130"/>
            </a:xfrm>
            <a:custGeom>
              <a:avLst/>
              <a:gdLst>
                <a:gd name="T0" fmla="*/ 47 w 84"/>
                <a:gd name="T1" fmla="*/ 0 h 130"/>
                <a:gd name="T2" fmla="*/ 59 w 84"/>
                <a:gd name="T3" fmla="*/ 5 h 130"/>
                <a:gd name="T4" fmla="*/ 68 w 84"/>
                <a:gd name="T5" fmla="*/ 12 h 130"/>
                <a:gd name="T6" fmla="*/ 75 w 84"/>
                <a:gd name="T7" fmla="*/ 24 h 130"/>
                <a:gd name="T8" fmla="*/ 75 w 84"/>
                <a:gd name="T9" fmla="*/ 40 h 130"/>
                <a:gd name="T10" fmla="*/ 69 w 84"/>
                <a:gd name="T11" fmla="*/ 50 h 130"/>
                <a:gd name="T12" fmla="*/ 59 w 84"/>
                <a:gd name="T13" fmla="*/ 58 h 130"/>
                <a:gd name="T14" fmla="*/ 72 w 84"/>
                <a:gd name="T15" fmla="*/ 63 h 130"/>
                <a:gd name="T16" fmla="*/ 81 w 84"/>
                <a:gd name="T17" fmla="*/ 74 h 130"/>
                <a:gd name="T18" fmla="*/ 84 w 84"/>
                <a:gd name="T19" fmla="*/ 90 h 130"/>
                <a:gd name="T20" fmla="*/ 72 w 84"/>
                <a:gd name="T21" fmla="*/ 118 h 130"/>
                <a:gd name="T22" fmla="*/ 41 w 84"/>
                <a:gd name="T23" fmla="*/ 130 h 130"/>
                <a:gd name="T24" fmla="*/ 13 w 84"/>
                <a:gd name="T25" fmla="*/ 121 h 130"/>
                <a:gd name="T26" fmla="*/ 0 w 84"/>
                <a:gd name="T27" fmla="*/ 94 h 130"/>
                <a:gd name="T28" fmla="*/ 19 w 84"/>
                <a:gd name="T29" fmla="*/ 100 h 130"/>
                <a:gd name="T30" fmla="*/ 25 w 84"/>
                <a:gd name="T31" fmla="*/ 111 h 130"/>
                <a:gd name="T32" fmla="*/ 35 w 84"/>
                <a:gd name="T33" fmla="*/ 115 h 130"/>
                <a:gd name="T34" fmla="*/ 48 w 84"/>
                <a:gd name="T35" fmla="*/ 115 h 130"/>
                <a:gd name="T36" fmla="*/ 60 w 84"/>
                <a:gd name="T37" fmla="*/ 108 h 130"/>
                <a:gd name="T38" fmla="*/ 66 w 84"/>
                <a:gd name="T39" fmla="*/ 96 h 130"/>
                <a:gd name="T40" fmla="*/ 66 w 84"/>
                <a:gd name="T41" fmla="*/ 83 h 130"/>
                <a:gd name="T42" fmla="*/ 60 w 84"/>
                <a:gd name="T43" fmla="*/ 72 h 130"/>
                <a:gd name="T44" fmla="*/ 50 w 84"/>
                <a:gd name="T45" fmla="*/ 66 h 130"/>
                <a:gd name="T46" fmla="*/ 38 w 84"/>
                <a:gd name="T47" fmla="*/ 65 h 130"/>
                <a:gd name="T48" fmla="*/ 34 w 84"/>
                <a:gd name="T49" fmla="*/ 52 h 130"/>
                <a:gd name="T50" fmla="*/ 41 w 84"/>
                <a:gd name="T51" fmla="*/ 52 h 130"/>
                <a:gd name="T52" fmla="*/ 53 w 84"/>
                <a:gd name="T53" fmla="*/ 47 h 130"/>
                <a:gd name="T54" fmla="*/ 59 w 84"/>
                <a:gd name="T55" fmla="*/ 38 h 130"/>
                <a:gd name="T56" fmla="*/ 59 w 84"/>
                <a:gd name="T57" fmla="*/ 28 h 130"/>
                <a:gd name="T58" fmla="*/ 54 w 84"/>
                <a:gd name="T59" fmla="*/ 19 h 130"/>
                <a:gd name="T60" fmla="*/ 45 w 84"/>
                <a:gd name="T61" fmla="*/ 15 h 130"/>
                <a:gd name="T62" fmla="*/ 35 w 84"/>
                <a:gd name="T63" fmla="*/ 15 h 130"/>
                <a:gd name="T64" fmla="*/ 26 w 84"/>
                <a:gd name="T65" fmla="*/ 19 h 130"/>
                <a:gd name="T66" fmla="*/ 20 w 84"/>
                <a:gd name="T67" fmla="*/ 28 h 130"/>
                <a:gd name="T68" fmla="*/ 1 w 84"/>
                <a:gd name="T69" fmla="*/ 33 h 130"/>
                <a:gd name="T70" fmla="*/ 15 w 84"/>
                <a:gd name="T71" fmla="*/ 9 h 130"/>
                <a:gd name="T72" fmla="*/ 40 w 84"/>
                <a:gd name="T7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30">
                  <a:moveTo>
                    <a:pt x="40" y="0"/>
                  </a:moveTo>
                  <a:lnTo>
                    <a:pt x="47" y="0"/>
                  </a:lnTo>
                  <a:lnTo>
                    <a:pt x="53" y="2"/>
                  </a:lnTo>
                  <a:lnTo>
                    <a:pt x="59" y="5"/>
                  </a:lnTo>
                  <a:lnTo>
                    <a:pt x="63" y="8"/>
                  </a:lnTo>
                  <a:lnTo>
                    <a:pt x="68" y="12"/>
                  </a:lnTo>
                  <a:lnTo>
                    <a:pt x="72" y="16"/>
                  </a:lnTo>
                  <a:lnTo>
                    <a:pt x="75" y="24"/>
                  </a:lnTo>
                  <a:lnTo>
                    <a:pt x="76" y="33"/>
                  </a:lnTo>
                  <a:lnTo>
                    <a:pt x="75" y="40"/>
                  </a:lnTo>
                  <a:lnTo>
                    <a:pt x="72" y="47"/>
                  </a:lnTo>
                  <a:lnTo>
                    <a:pt x="69" y="50"/>
                  </a:lnTo>
                  <a:lnTo>
                    <a:pt x="65" y="55"/>
                  </a:lnTo>
                  <a:lnTo>
                    <a:pt x="59" y="58"/>
                  </a:lnTo>
                  <a:lnTo>
                    <a:pt x="66" y="59"/>
                  </a:lnTo>
                  <a:lnTo>
                    <a:pt x="72" y="63"/>
                  </a:lnTo>
                  <a:lnTo>
                    <a:pt x="76" y="68"/>
                  </a:lnTo>
                  <a:lnTo>
                    <a:pt x="81" y="74"/>
                  </a:lnTo>
                  <a:lnTo>
                    <a:pt x="84" y="81"/>
                  </a:lnTo>
                  <a:lnTo>
                    <a:pt x="84" y="90"/>
                  </a:lnTo>
                  <a:lnTo>
                    <a:pt x="81" y="105"/>
                  </a:lnTo>
                  <a:lnTo>
                    <a:pt x="72" y="118"/>
                  </a:lnTo>
                  <a:lnTo>
                    <a:pt x="57" y="127"/>
                  </a:lnTo>
                  <a:lnTo>
                    <a:pt x="41" y="130"/>
                  </a:lnTo>
                  <a:lnTo>
                    <a:pt x="25" y="128"/>
                  </a:lnTo>
                  <a:lnTo>
                    <a:pt x="13" y="121"/>
                  </a:lnTo>
                  <a:lnTo>
                    <a:pt x="4" y="109"/>
                  </a:lnTo>
                  <a:lnTo>
                    <a:pt x="0" y="94"/>
                  </a:lnTo>
                  <a:lnTo>
                    <a:pt x="16" y="93"/>
                  </a:lnTo>
                  <a:lnTo>
                    <a:pt x="19" y="100"/>
                  </a:lnTo>
                  <a:lnTo>
                    <a:pt x="22" y="106"/>
                  </a:lnTo>
                  <a:lnTo>
                    <a:pt x="25" y="111"/>
                  </a:lnTo>
                  <a:lnTo>
                    <a:pt x="29" y="113"/>
                  </a:lnTo>
                  <a:lnTo>
                    <a:pt x="35" y="115"/>
                  </a:lnTo>
                  <a:lnTo>
                    <a:pt x="41" y="115"/>
                  </a:lnTo>
                  <a:lnTo>
                    <a:pt x="48" y="115"/>
                  </a:lnTo>
                  <a:lnTo>
                    <a:pt x="54" y="112"/>
                  </a:lnTo>
                  <a:lnTo>
                    <a:pt x="60" y="108"/>
                  </a:lnTo>
                  <a:lnTo>
                    <a:pt x="65" y="102"/>
                  </a:lnTo>
                  <a:lnTo>
                    <a:pt x="66" y="96"/>
                  </a:lnTo>
                  <a:lnTo>
                    <a:pt x="68" y="88"/>
                  </a:lnTo>
                  <a:lnTo>
                    <a:pt x="66" y="83"/>
                  </a:lnTo>
                  <a:lnTo>
                    <a:pt x="65" y="77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50" y="66"/>
                  </a:lnTo>
                  <a:lnTo>
                    <a:pt x="42" y="65"/>
                  </a:lnTo>
                  <a:lnTo>
                    <a:pt x="38" y="65"/>
                  </a:lnTo>
                  <a:lnTo>
                    <a:pt x="32" y="66"/>
                  </a:lnTo>
                  <a:lnTo>
                    <a:pt x="34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47" y="50"/>
                  </a:lnTo>
                  <a:lnTo>
                    <a:pt x="53" y="47"/>
                  </a:lnTo>
                  <a:lnTo>
                    <a:pt x="56" y="43"/>
                  </a:lnTo>
                  <a:lnTo>
                    <a:pt x="59" y="38"/>
                  </a:lnTo>
                  <a:lnTo>
                    <a:pt x="60" y="33"/>
                  </a:lnTo>
                  <a:lnTo>
                    <a:pt x="59" y="28"/>
                  </a:lnTo>
                  <a:lnTo>
                    <a:pt x="57" y="24"/>
                  </a:lnTo>
                  <a:lnTo>
                    <a:pt x="54" y="19"/>
                  </a:lnTo>
                  <a:lnTo>
                    <a:pt x="50" y="16"/>
                  </a:lnTo>
                  <a:lnTo>
                    <a:pt x="45" y="15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29" y="16"/>
                  </a:lnTo>
                  <a:lnTo>
                    <a:pt x="26" y="19"/>
                  </a:lnTo>
                  <a:lnTo>
                    <a:pt x="22" y="24"/>
                  </a:lnTo>
                  <a:lnTo>
                    <a:pt x="20" y="28"/>
                  </a:lnTo>
                  <a:lnTo>
                    <a:pt x="19" y="36"/>
                  </a:lnTo>
                  <a:lnTo>
                    <a:pt x="1" y="33"/>
                  </a:lnTo>
                  <a:lnTo>
                    <a:pt x="6" y="19"/>
                  </a:lnTo>
                  <a:lnTo>
                    <a:pt x="15" y="9"/>
                  </a:lnTo>
                  <a:lnTo>
                    <a:pt x="26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3" name="Freeform 85"/>
            <p:cNvSpPr>
              <a:spLocks/>
            </p:cNvSpPr>
            <p:nvPr/>
          </p:nvSpPr>
          <p:spPr bwMode="auto">
            <a:xfrm>
              <a:off x="1118" y="1132"/>
              <a:ext cx="172" cy="153"/>
            </a:xfrm>
            <a:custGeom>
              <a:avLst/>
              <a:gdLst>
                <a:gd name="T0" fmla="*/ 68 w 172"/>
                <a:gd name="T1" fmla="*/ 0 h 153"/>
                <a:gd name="T2" fmla="*/ 105 w 172"/>
                <a:gd name="T3" fmla="*/ 0 h 153"/>
                <a:gd name="T4" fmla="*/ 103 w 172"/>
                <a:gd name="T5" fmla="*/ 28 h 153"/>
                <a:gd name="T6" fmla="*/ 99 w 172"/>
                <a:gd name="T7" fmla="*/ 62 h 153"/>
                <a:gd name="T8" fmla="*/ 128 w 172"/>
                <a:gd name="T9" fmla="*/ 50 h 153"/>
                <a:gd name="T10" fmla="*/ 161 w 172"/>
                <a:gd name="T11" fmla="*/ 38 h 153"/>
                <a:gd name="T12" fmla="*/ 172 w 172"/>
                <a:gd name="T13" fmla="*/ 74 h 153"/>
                <a:gd name="T14" fmla="*/ 140 w 172"/>
                <a:gd name="T15" fmla="*/ 83 h 153"/>
                <a:gd name="T16" fmla="*/ 108 w 172"/>
                <a:gd name="T17" fmla="*/ 87 h 153"/>
                <a:gd name="T18" fmla="*/ 119 w 172"/>
                <a:gd name="T19" fmla="*/ 97 h 153"/>
                <a:gd name="T20" fmla="*/ 134 w 172"/>
                <a:gd name="T21" fmla="*/ 114 h 153"/>
                <a:gd name="T22" fmla="*/ 153 w 172"/>
                <a:gd name="T23" fmla="*/ 133 h 153"/>
                <a:gd name="T24" fmla="*/ 121 w 172"/>
                <a:gd name="T25" fmla="*/ 153 h 153"/>
                <a:gd name="T26" fmla="*/ 105 w 172"/>
                <a:gd name="T27" fmla="*/ 130 h 153"/>
                <a:gd name="T28" fmla="*/ 86 w 172"/>
                <a:gd name="T29" fmla="*/ 102 h 153"/>
                <a:gd name="T30" fmla="*/ 68 w 172"/>
                <a:gd name="T31" fmla="*/ 131 h 153"/>
                <a:gd name="T32" fmla="*/ 52 w 172"/>
                <a:gd name="T33" fmla="*/ 153 h 153"/>
                <a:gd name="T34" fmla="*/ 21 w 172"/>
                <a:gd name="T35" fmla="*/ 133 h 153"/>
                <a:gd name="T36" fmla="*/ 40 w 172"/>
                <a:gd name="T37" fmla="*/ 112 h 153"/>
                <a:gd name="T38" fmla="*/ 55 w 172"/>
                <a:gd name="T39" fmla="*/ 97 h 153"/>
                <a:gd name="T40" fmla="*/ 65 w 172"/>
                <a:gd name="T41" fmla="*/ 87 h 153"/>
                <a:gd name="T42" fmla="*/ 0 w 172"/>
                <a:gd name="T43" fmla="*/ 74 h 153"/>
                <a:gd name="T44" fmla="*/ 12 w 172"/>
                <a:gd name="T45" fmla="*/ 38 h 153"/>
                <a:gd name="T46" fmla="*/ 37 w 172"/>
                <a:gd name="T47" fmla="*/ 47 h 153"/>
                <a:gd name="T48" fmla="*/ 58 w 172"/>
                <a:gd name="T49" fmla="*/ 56 h 153"/>
                <a:gd name="T50" fmla="*/ 74 w 172"/>
                <a:gd name="T51" fmla="*/ 62 h 153"/>
                <a:gd name="T52" fmla="*/ 71 w 172"/>
                <a:gd name="T53" fmla="*/ 36 h 153"/>
                <a:gd name="T54" fmla="*/ 69 w 172"/>
                <a:gd name="T55" fmla="*/ 15 h 153"/>
                <a:gd name="T56" fmla="*/ 68 w 172"/>
                <a:gd name="T5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2" h="153">
                  <a:moveTo>
                    <a:pt x="68" y="0"/>
                  </a:moveTo>
                  <a:lnTo>
                    <a:pt x="105" y="0"/>
                  </a:lnTo>
                  <a:lnTo>
                    <a:pt x="103" y="28"/>
                  </a:lnTo>
                  <a:lnTo>
                    <a:pt x="99" y="62"/>
                  </a:lnTo>
                  <a:lnTo>
                    <a:pt x="128" y="50"/>
                  </a:lnTo>
                  <a:lnTo>
                    <a:pt x="161" y="38"/>
                  </a:lnTo>
                  <a:lnTo>
                    <a:pt x="172" y="74"/>
                  </a:lnTo>
                  <a:lnTo>
                    <a:pt x="140" y="83"/>
                  </a:lnTo>
                  <a:lnTo>
                    <a:pt x="108" y="87"/>
                  </a:lnTo>
                  <a:lnTo>
                    <a:pt x="119" y="97"/>
                  </a:lnTo>
                  <a:lnTo>
                    <a:pt x="134" y="114"/>
                  </a:lnTo>
                  <a:lnTo>
                    <a:pt x="153" y="133"/>
                  </a:lnTo>
                  <a:lnTo>
                    <a:pt x="121" y="153"/>
                  </a:lnTo>
                  <a:lnTo>
                    <a:pt x="105" y="130"/>
                  </a:lnTo>
                  <a:lnTo>
                    <a:pt x="86" y="102"/>
                  </a:lnTo>
                  <a:lnTo>
                    <a:pt x="68" y="131"/>
                  </a:lnTo>
                  <a:lnTo>
                    <a:pt x="52" y="153"/>
                  </a:lnTo>
                  <a:lnTo>
                    <a:pt x="21" y="133"/>
                  </a:lnTo>
                  <a:lnTo>
                    <a:pt x="40" y="112"/>
                  </a:lnTo>
                  <a:lnTo>
                    <a:pt x="55" y="97"/>
                  </a:lnTo>
                  <a:lnTo>
                    <a:pt x="65" y="87"/>
                  </a:lnTo>
                  <a:lnTo>
                    <a:pt x="0" y="74"/>
                  </a:lnTo>
                  <a:lnTo>
                    <a:pt x="12" y="38"/>
                  </a:lnTo>
                  <a:lnTo>
                    <a:pt x="37" y="47"/>
                  </a:lnTo>
                  <a:lnTo>
                    <a:pt x="58" y="56"/>
                  </a:lnTo>
                  <a:lnTo>
                    <a:pt x="74" y="62"/>
                  </a:lnTo>
                  <a:lnTo>
                    <a:pt x="71" y="36"/>
                  </a:lnTo>
                  <a:lnTo>
                    <a:pt x="69" y="1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4" name="Freeform 86"/>
            <p:cNvSpPr>
              <a:spLocks/>
            </p:cNvSpPr>
            <p:nvPr/>
          </p:nvSpPr>
          <p:spPr bwMode="auto">
            <a:xfrm>
              <a:off x="2986" y="1653"/>
              <a:ext cx="172" cy="152"/>
            </a:xfrm>
            <a:custGeom>
              <a:avLst/>
              <a:gdLst>
                <a:gd name="T0" fmla="*/ 68 w 172"/>
                <a:gd name="T1" fmla="*/ 0 h 152"/>
                <a:gd name="T2" fmla="*/ 105 w 172"/>
                <a:gd name="T3" fmla="*/ 0 h 152"/>
                <a:gd name="T4" fmla="*/ 103 w 172"/>
                <a:gd name="T5" fmla="*/ 28 h 152"/>
                <a:gd name="T6" fmla="*/ 99 w 172"/>
                <a:gd name="T7" fmla="*/ 62 h 152"/>
                <a:gd name="T8" fmla="*/ 128 w 172"/>
                <a:gd name="T9" fmla="*/ 49 h 152"/>
                <a:gd name="T10" fmla="*/ 161 w 172"/>
                <a:gd name="T11" fmla="*/ 38 h 152"/>
                <a:gd name="T12" fmla="*/ 172 w 172"/>
                <a:gd name="T13" fmla="*/ 74 h 152"/>
                <a:gd name="T14" fmla="*/ 140 w 172"/>
                <a:gd name="T15" fmla="*/ 81 h 152"/>
                <a:gd name="T16" fmla="*/ 108 w 172"/>
                <a:gd name="T17" fmla="*/ 87 h 152"/>
                <a:gd name="T18" fmla="*/ 120 w 172"/>
                <a:gd name="T19" fmla="*/ 97 h 152"/>
                <a:gd name="T20" fmla="*/ 134 w 172"/>
                <a:gd name="T21" fmla="*/ 112 h 152"/>
                <a:gd name="T22" fmla="*/ 152 w 172"/>
                <a:gd name="T23" fmla="*/ 131 h 152"/>
                <a:gd name="T24" fmla="*/ 121 w 172"/>
                <a:gd name="T25" fmla="*/ 152 h 152"/>
                <a:gd name="T26" fmla="*/ 105 w 172"/>
                <a:gd name="T27" fmla="*/ 130 h 152"/>
                <a:gd name="T28" fmla="*/ 86 w 172"/>
                <a:gd name="T29" fmla="*/ 100 h 152"/>
                <a:gd name="T30" fmla="*/ 68 w 172"/>
                <a:gd name="T31" fmla="*/ 130 h 152"/>
                <a:gd name="T32" fmla="*/ 52 w 172"/>
                <a:gd name="T33" fmla="*/ 152 h 152"/>
                <a:gd name="T34" fmla="*/ 21 w 172"/>
                <a:gd name="T35" fmla="*/ 131 h 152"/>
                <a:gd name="T36" fmla="*/ 39 w 172"/>
                <a:gd name="T37" fmla="*/ 112 h 152"/>
                <a:gd name="T38" fmla="*/ 53 w 172"/>
                <a:gd name="T39" fmla="*/ 96 h 152"/>
                <a:gd name="T40" fmla="*/ 65 w 172"/>
                <a:gd name="T41" fmla="*/ 87 h 152"/>
                <a:gd name="T42" fmla="*/ 0 w 172"/>
                <a:gd name="T43" fmla="*/ 74 h 152"/>
                <a:gd name="T44" fmla="*/ 12 w 172"/>
                <a:gd name="T45" fmla="*/ 38 h 152"/>
                <a:gd name="T46" fmla="*/ 37 w 172"/>
                <a:gd name="T47" fmla="*/ 47 h 152"/>
                <a:gd name="T48" fmla="*/ 58 w 172"/>
                <a:gd name="T49" fmla="*/ 54 h 152"/>
                <a:gd name="T50" fmla="*/ 72 w 172"/>
                <a:gd name="T51" fmla="*/ 62 h 152"/>
                <a:gd name="T52" fmla="*/ 71 w 172"/>
                <a:gd name="T53" fmla="*/ 35 h 152"/>
                <a:gd name="T54" fmla="*/ 68 w 172"/>
                <a:gd name="T55" fmla="*/ 15 h 152"/>
                <a:gd name="T56" fmla="*/ 68 w 172"/>
                <a:gd name="T5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2" h="152">
                  <a:moveTo>
                    <a:pt x="68" y="0"/>
                  </a:moveTo>
                  <a:lnTo>
                    <a:pt x="105" y="0"/>
                  </a:lnTo>
                  <a:lnTo>
                    <a:pt x="103" y="28"/>
                  </a:lnTo>
                  <a:lnTo>
                    <a:pt x="99" y="62"/>
                  </a:lnTo>
                  <a:lnTo>
                    <a:pt x="128" y="49"/>
                  </a:lnTo>
                  <a:lnTo>
                    <a:pt x="161" y="38"/>
                  </a:lnTo>
                  <a:lnTo>
                    <a:pt x="172" y="74"/>
                  </a:lnTo>
                  <a:lnTo>
                    <a:pt x="140" y="81"/>
                  </a:lnTo>
                  <a:lnTo>
                    <a:pt x="108" y="87"/>
                  </a:lnTo>
                  <a:lnTo>
                    <a:pt x="120" y="97"/>
                  </a:lnTo>
                  <a:lnTo>
                    <a:pt x="134" y="112"/>
                  </a:lnTo>
                  <a:lnTo>
                    <a:pt x="152" y="131"/>
                  </a:lnTo>
                  <a:lnTo>
                    <a:pt x="121" y="152"/>
                  </a:lnTo>
                  <a:lnTo>
                    <a:pt x="105" y="130"/>
                  </a:lnTo>
                  <a:lnTo>
                    <a:pt x="86" y="100"/>
                  </a:lnTo>
                  <a:lnTo>
                    <a:pt x="68" y="130"/>
                  </a:lnTo>
                  <a:lnTo>
                    <a:pt x="52" y="152"/>
                  </a:lnTo>
                  <a:lnTo>
                    <a:pt x="21" y="131"/>
                  </a:lnTo>
                  <a:lnTo>
                    <a:pt x="39" y="112"/>
                  </a:lnTo>
                  <a:lnTo>
                    <a:pt x="53" y="96"/>
                  </a:lnTo>
                  <a:lnTo>
                    <a:pt x="65" y="87"/>
                  </a:lnTo>
                  <a:lnTo>
                    <a:pt x="0" y="74"/>
                  </a:lnTo>
                  <a:lnTo>
                    <a:pt x="12" y="38"/>
                  </a:lnTo>
                  <a:lnTo>
                    <a:pt x="37" y="47"/>
                  </a:lnTo>
                  <a:lnTo>
                    <a:pt x="58" y="54"/>
                  </a:lnTo>
                  <a:lnTo>
                    <a:pt x="72" y="62"/>
                  </a:lnTo>
                  <a:lnTo>
                    <a:pt x="71" y="35"/>
                  </a:lnTo>
                  <a:lnTo>
                    <a:pt x="68" y="1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5" name="Freeform 87"/>
            <p:cNvSpPr>
              <a:spLocks/>
            </p:cNvSpPr>
            <p:nvPr/>
          </p:nvSpPr>
          <p:spPr bwMode="auto">
            <a:xfrm>
              <a:off x="918" y="1735"/>
              <a:ext cx="4039" cy="24"/>
            </a:xfrm>
            <a:custGeom>
              <a:avLst/>
              <a:gdLst>
                <a:gd name="T0" fmla="*/ 0 w 4039"/>
                <a:gd name="T1" fmla="*/ 0 h 24"/>
                <a:gd name="T2" fmla="*/ 4039 w 4039"/>
                <a:gd name="T3" fmla="*/ 2 h 24"/>
                <a:gd name="T4" fmla="*/ 4039 w 4039"/>
                <a:gd name="T5" fmla="*/ 24 h 24"/>
                <a:gd name="T6" fmla="*/ 0 w 4039"/>
                <a:gd name="T7" fmla="*/ 22 h 24"/>
                <a:gd name="T8" fmla="*/ 0 w 403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9" h="24">
                  <a:moveTo>
                    <a:pt x="0" y="0"/>
                  </a:moveTo>
                  <a:lnTo>
                    <a:pt x="4039" y="2"/>
                  </a:lnTo>
                  <a:lnTo>
                    <a:pt x="4039" y="24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6" name="Freeform 88"/>
            <p:cNvSpPr>
              <a:spLocks noEditPoints="1"/>
            </p:cNvSpPr>
            <p:nvPr/>
          </p:nvSpPr>
          <p:spPr bwMode="auto">
            <a:xfrm>
              <a:off x="2904" y="1806"/>
              <a:ext cx="103" cy="87"/>
            </a:xfrm>
            <a:custGeom>
              <a:avLst/>
              <a:gdLst>
                <a:gd name="T0" fmla="*/ 31 w 103"/>
                <a:gd name="T1" fmla="*/ 7 h 87"/>
                <a:gd name="T2" fmla="*/ 22 w 103"/>
                <a:gd name="T3" fmla="*/ 16 h 87"/>
                <a:gd name="T4" fmla="*/ 16 w 103"/>
                <a:gd name="T5" fmla="*/ 47 h 87"/>
                <a:gd name="T6" fmla="*/ 18 w 103"/>
                <a:gd name="T7" fmla="*/ 60 h 87"/>
                <a:gd name="T8" fmla="*/ 22 w 103"/>
                <a:gd name="T9" fmla="*/ 72 h 87"/>
                <a:gd name="T10" fmla="*/ 31 w 103"/>
                <a:gd name="T11" fmla="*/ 79 h 87"/>
                <a:gd name="T12" fmla="*/ 41 w 103"/>
                <a:gd name="T13" fmla="*/ 79 h 87"/>
                <a:gd name="T14" fmla="*/ 50 w 103"/>
                <a:gd name="T15" fmla="*/ 74 h 87"/>
                <a:gd name="T16" fmla="*/ 65 w 103"/>
                <a:gd name="T17" fmla="*/ 37 h 87"/>
                <a:gd name="T18" fmla="*/ 51 w 103"/>
                <a:gd name="T19" fmla="*/ 13 h 87"/>
                <a:gd name="T20" fmla="*/ 41 w 103"/>
                <a:gd name="T21" fmla="*/ 7 h 87"/>
                <a:gd name="T22" fmla="*/ 35 w 103"/>
                <a:gd name="T23" fmla="*/ 0 h 87"/>
                <a:gd name="T24" fmla="*/ 49 w 103"/>
                <a:gd name="T25" fmla="*/ 3 h 87"/>
                <a:gd name="T26" fmla="*/ 59 w 103"/>
                <a:gd name="T27" fmla="*/ 12 h 87"/>
                <a:gd name="T28" fmla="*/ 68 w 103"/>
                <a:gd name="T29" fmla="*/ 28 h 87"/>
                <a:gd name="T30" fmla="*/ 91 w 103"/>
                <a:gd name="T31" fmla="*/ 3 h 87"/>
                <a:gd name="T32" fmla="*/ 76 w 103"/>
                <a:gd name="T33" fmla="*/ 47 h 87"/>
                <a:gd name="T34" fmla="*/ 76 w 103"/>
                <a:gd name="T35" fmla="*/ 62 h 87"/>
                <a:gd name="T36" fmla="*/ 79 w 103"/>
                <a:gd name="T37" fmla="*/ 69 h 87"/>
                <a:gd name="T38" fmla="*/ 85 w 103"/>
                <a:gd name="T39" fmla="*/ 75 h 87"/>
                <a:gd name="T40" fmla="*/ 91 w 103"/>
                <a:gd name="T41" fmla="*/ 75 h 87"/>
                <a:gd name="T42" fmla="*/ 97 w 103"/>
                <a:gd name="T43" fmla="*/ 68 h 87"/>
                <a:gd name="T44" fmla="*/ 103 w 103"/>
                <a:gd name="T45" fmla="*/ 62 h 87"/>
                <a:gd name="T46" fmla="*/ 100 w 103"/>
                <a:gd name="T47" fmla="*/ 77 h 87"/>
                <a:gd name="T48" fmla="*/ 94 w 103"/>
                <a:gd name="T49" fmla="*/ 84 h 87"/>
                <a:gd name="T50" fmla="*/ 87 w 103"/>
                <a:gd name="T51" fmla="*/ 87 h 87"/>
                <a:gd name="T52" fmla="*/ 78 w 103"/>
                <a:gd name="T53" fmla="*/ 82 h 87"/>
                <a:gd name="T54" fmla="*/ 72 w 103"/>
                <a:gd name="T55" fmla="*/ 71 h 87"/>
                <a:gd name="T56" fmla="*/ 66 w 103"/>
                <a:gd name="T57" fmla="*/ 69 h 87"/>
                <a:gd name="T58" fmla="*/ 57 w 103"/>
                <a:gd name="T59" fmla="*/ 79 h 87"/>
                <a:gd name="T60" fmla="*/ 44 w 103"/>
                <a:gd name="T61" fmla="*/ 85 h 87"/>
                <a:gd name="T62" fmla="*/ 21 w 103"/>
                <a:gd name="T63" fmla="*/ 82 h 87"/>
                <a:gd name="T64" fmla="*/ 1 w 103"/>
                <a:gd name="T65" fmla="*/ 59 h 87"/>
                <a:gd name="T66" fmla="*/ 3 w 103"/>
                <a:gd name="T67" fmla="*/ 27 h 87"/>
                <a:gd name="T68" fmla="*/ 22 w 103"/>
                <a:gd name="T69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87">
                  <a:moveTo>
                    <a:pt x="37" y="6"/>
                  </a:moveTo>
                  <a:lnTo>
                    <a:pt x="31" y="7"/>
                  </a:lnTo>
                  <a:lnTo>
                    <a:pt x="26" y="10"/>
                  </a:lnTo>
                  <a:lnTo>
                    <a:pt x="22" y="16"/>
                  </a:lnTo>
                  <a:lnTo>
                    <a:pt x="18" y="28"/>
                  </a:lnTo>
                  <a:lnTo>
                    <a:pt x="16" y="47"/>
                  </a:lnTo>
                  <a:lnTo>
                    <a:pt x="16" y="54"/>
                  </a:lnTo>
                  <a:lnTo>
                    <a:pt x="18" y="60"/>
                  </a:lnTo>
                  <a:lnTo>
                    <a:pt x="19" y="66"/>
                  </a:lnTo>
                  <a:lnTo>
                    <a:pt x="22" y="72"/>
                  </a:lnTo>
                  <a:lnTo>
                    <a:pt x="26" y="77"/>
                  </a:lnTo>
                  <a:lnTo>
                    <a:pt x="31" y="79"/>
                  </a:lnTo>
                  <a:lnTo>
                    <a:pt x="37" y="81"/>
                  </a:lnTo>
                  <a:lnTo>
                    <a:pt x="41" y="79"/>
                  </a:lnTo>
                  <a:lnTo>
                    <a:pt x="46" y="78"/>
                  </a:lnTo>
                  <a:lnTo>
                    <a:pt x="50" y="74"/>
                  </a:lnTo>
                  <a:lnTo>
                    <a:pt x="57" y="60"/>
                  </a:lnTo>
                  <a:lnTo>
                    <a:pt x="65" y="37"/>
                  </a:lnTo>
                  <a:lnTo>
                    <a:pt x="59" y="22"/>
                  </a:lnTo>
                  <a:lnTo>
                    <a:pt x="51" y="13"/>
                  </a:lnTo>
                  <a:lnTo>
                    <a:pt x="47" y="9"/>
                  </a:lnTo>
                  <a:lnTo>
                    <a:pt x="41" y="7"/>
                  </a:lnTo>
                  <a:lnTo>
                    <a:pt x="37" y="6"/>
                  </a:lnTo>
                  <a:close/>
                  <a:moveTo>
                    <a:pt x="35" y="0"/>
                  </a:moveTo>
                  <a:lnTo>
                    <a:pt x="43" y="2"/>
                  </a:lnTo>
                  <a:lnTo>
                    <a:pt x="49" y="3"/>
                  </a:lnTo>
                  <a:lnTo>
                    <a:pt x="53" y="6"/>
                  </a:lnTo>
                  <a:lnTo>
                    <a:pt x="59" y="12"/>
                  </a:lnTo>
                  <a:lnTo>
                    <a:pt x="63" y="19"/>
                  </a:lnTo>
                  <a:lnTo>
                    <a:pt x="68" y="28"/>
                  </a:lnTo>
                  <a:lnTo>
                    <a:pt x="75" y="3"/>
                  </a:lnTo>
                  <a:lnTo>
                    <a:pt x="91" y="3"/>
                  </a:lnTo>
                  <a:lnTo>
                    <a:pt x="78" y="44"/>
                  </a:lnTo>
                  <a:lnTo>
                    <a:pt x="76" y="47"/>
                  </a:lnTo>
                  <a:lnTo>
                    <a:pt x="75" y="53"/>
                  </a:lnTo>
                  <a:lnTo>
                    <a:pt x="76" y="62"/>
                  </a:lnTo>
                  <a:lnTo>
                    <a:pt x="78" y="66"/>
                  </a:lnTo>
                  <a:lnTo>
                    <a:pt x="79" y="69"/>
                  </a:lnTo>
                  <a:lnTo>
                    <a:pt x="82" y="72"/>
                  </a:lnTo>
                  <a:lnTo>
                    <a:pt x="85" y="75"/>
                  </a:lnTo>
                  <a:lnTo>
                    <a:pt x="88" y="75"/>
                  </a:lnTo>
                  <a:lnTo>
                    <a:pt x="91" y="75"/>
                  </a:lnTo>
                  <a:lnTo>
                    <a:pt x="94" y="72"/>
                  </a:lnTo>
                  <a:lnTo>
                    <a:pt x="97" y="68"/>
                  </a:lnTo>
                  <a:lnTo>
                    <a:pt x="99" y="62"/>
                  </a:lnTo>
                  <a:lnTo>
                    <a:pt x="103" y="62"/>
                  </a:lnTo>
                  <a:lnTo>
                    <a:pt x="101" y="71"/>
                  </a:lnTo>
                  <a:lnTo>
                    <a:pt x="100" y="77"/>
                  </a:lnTo>
                  <a:lnTo>
                    <a:pt x="97" y="81"/>
                  </a:lnTo>
                  <a:lnTo>
                    <a:pt x="94" y="84"/>
                  </a:lnTo>
                  <a:lnTo>
                    <a:pt x="91" y="85"/>
                  </a:lnTo>
                  <a:lnTo>
                    <a:pt x="87" y="87"/>
                  </a:lnTo>
                  <a:lnTo>
                    <a:pt x="82" y="85"/>
                  </a:lnTo>
                  <a:lnTo>
                    <a:pt x="78" y="82"/>
                  </a:lnTo>
                  <a:lnTo>
                    <a:pt x="75" y="78"/>
                  </a:lnTo>
                  <a:lnTo>
                    <a:pt x="72" y="71"/>
                  </a:lnTo>
                  <a:lnTo>
                    <a:pt x="71" y="62"/>
                  </a:lnTo>
                  <a:lnTo>
                    <a:pt x="66" y="69"/>
                  </a:lnTo>
                  <a:lnTo>
                    <a:pt x="63" y="75"/>
                  </a:lnTo>
                  <a:lnTo>
                    <a:pt x="57" y="79"/>
                  </a:lnTo>
                  <a:lnTo>
                    <a:pt x="51" y="84"/>
                  </a:lnTo>
                  <a:lnTo>
                    <a:pt x="44" y="85"/>
                  </a:lnTo>
                  <a:lnTo>
                    <a:pt x="38" y="87"/>
                  </a:lnTo>
                  <a:lnTo>
                    <a:pt x="21" y="82"/>
                  </a:lnTo>
                  <a:lnTo>
                    <a:pt x="9" y="74"/>
                  </a:lnTo>
                  <a:lnTo>
                    <a:pt x="1" y="59"/>
                  </a:lnTo>
                  <a:lnTo>
                    <a:pt x="0" y="44"/>
                  </a:lnTo>
                  <a:lnTo>
                    <a:pt x="3" y="27"/>
                  </a:lnTo>
                  <a:lnTo>
                    <a:pt x="10" y="13"/>
                  </a:lnTo>
                  <a:lnTo>
                    <a:pt x="22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7" name="Freeform 89"/>
            <p:cNvSpPr>
              <a:spLocks/>
            </p:cNvSpPr>
            <p:nvPr/>
          </p:nvSpPr>
          <p:spPr bwMode="auto">
            <a:xfrm>
              <a:off x="3017" y="1909"/>
              <a:ext cx="59" cy="72"/>
            </a:xfrm>
            <a:custGeom>
              <a:avLst/>
              <a:gdLst>
                <a:gd name="T0" fmla="*/ 31 w 59"/>
                <a:gd name="T1" fmla="*/ 0 h 72"/>
                <a:gd name="T2" fmla="*/ 38 w 59"/>
                <a:gd name="T3" fmla="*/ 0 h 72"/>
                <a:gd name="T4" fmla="*/ 44 w 59"/>
                <a:gd name="T5" fmla="*/ 3 h 72"/>
                <a:gd name="T6" fmla="*/ 49 w 59"/>
                <a:gd name="T7" fmla="*/ 6 h 72"/>
                <a:gd name="T8" fmla="*/ 53 w 59"/>
                <a:gd name="T9" fmla="*/ 10 h 72"/>
                <a:gd name="T10" fmla="*/ 56 w 59"/>
                <a:gd name="T11" fmla="*/ 15 h 72"/>
                <a:gd name="T12" fmla="*/ 58 w 59"/>
                <a:gd name="T13" fmla="*/ 22 h 72"/>
                <a:gd name="T14" fmla="*/ 46 w 59"/>
                <a:gd name="T15" fmla="*/ 24 h 72"/>
                <a:gd name="T16" fmla="*/ 43 w 59"/>
                <a:gd name="T17" fmla="*/ 18 h 72"/>
                <a:gd name="T18" fmla="*/ 40 w 59"/>
                <a:gd name="T19" fmla="*/ 15 h 72"/>
                <a:gd name="T20" fmla="*/ 36 w 59"/>
                <a:gd name="T21" fmla="*/ 12 h 72"/>
                <a:gd name="T22" fmla="*/ 31 w 59"/>
                <a:gd name="T23" fmla="*/ 10 h 72"/>
                <a:gd name="T24" fmla="*/ 25 w 59"/>
                <a:gd name="T25" fmla="*/ 12 h 72"/>
                <a:gd name="T26" fmla="*/ 21 w 59"/>
                <a:gd name="T27" fmla="*/ 13 h 72"/>
                <a:gd name="T28" fmla="*/ 18 w 59"/>
                <a:gd name="T29" fmla="*/ 16 h 72"/>
                <a:gd name="T30" fmla="*/ 15 w 59"/>
                <a:gd name="T31" fmla="*/ 22 h 72"/>
                <a:gd name="T32" fmla="*/ 12 w 59"/>
                <a:gd name="T33" fmla="*/ 28 h 72"/>
                <a:gd name="T34" fmla="*/ 12 w 59"/>
                <a:gd name="T35" fmla="*/ 35 h 72"/>
                <a:gd name="T36" fmla="*/ 12 w 59"/>
                <a:gd name="T37" fmla="*/ 44 h 72"/>
                <a:gd name="T38" fmla="*/ 15 w 59"/>
                <a:gd name="T39" fmla="*/ 50 h 72"/>
                <a:gd name="T40" fmla="*/ 18 w 59"/>
                <a:gd name="T41" fmla="*/ 56 h 72"/>
                <a:gd name="T42" fmla="*/ 21 w 59"/>
                <a:gd name="T43" fmla="*/ 59 h 72"/>
                <a:gd name="T44" fmla="*/ 25 w 59"/>
                <a:gd name="T45" fmla="*/ 60 h 72"/>
                <a:gd name="T46" fmla="*/ 31 w 59"/>
                <a:gd name="T47" fmla="*/ 62 h 72"/>
                <a:gd name="T48" fmla="*/ 34 w 59"/>
                <a:gd name="T49" fmla="*/ 60 h 72"/>
                <a:gd name="T50" fmla="*/ 38 w 59"/>
                <a:gd name="T51" fmla="*/ 59 h 72"/>
                <a:gd name="T52" fmla="*/ 41 w 59"/>
                <a:gd name="T53" fmla="*/ 57 h 72"/>
                <a:gd name="T54" fmla="*/ 44 w 59"/>
                <a:gd name="T55" fmla="*/ 54 h 72"/>
                <a:gd name="T56" fmla="*/ 46 w 59"/>
                <a:gd name="T57" fmla="*/ 50 h 72"/>
                <a:gd name="T58" fmla="*/ 47 w 59"/>
                <a:gd name="T59" fmla="*/ 46 h 72"/>
                <a:gd name="T60" fmla="*/ 59 w 59"/>
                <a:gd name="T61" fmla="*/ 47 h 72"/>
                <a:gd name="T62" fmla="*/ 58 w 59"/>
                <a:gd name="T63" fmla="*/ 54 h 72"/>
                <a:gd name="T64" fmla="*/ 55 w 59"/>
                <a:gd name="T65" fmla="*/ 60 h 72"/>
                <a:gd name="T66" fmla="*/ 50 w 59"/>
                <a:gd name="T67" fmla="*/ 66 h 72"/>
                <a:gd name="T68" fmla="*/ 44 w 59"/>
                <a:gd name="T69" fmla="*/ 69 h 72"/>
                <a:gd name="T70" fmla="*/ 38 w 59"/>
                <a:gd name="T71" fmla="*/ 72 h 72"/>
                <a:gd name="T72" fmla="*/ 31 w 59"/>
                <a:gd name="T73" fmla="*/ 72 h 72"/>
                <a:gd name="T74" fmla="*/ 24 w 59"/>
                <a:gd name="T75" fmla="*/ 72 h 72"/>
                <a:gd name="T76" fmla="*/ 18 w 59"/>
                <a:gd name="T77" fmla="*/ 71 h 72"/>
                <a:gd name="T78" fmla="*/ 13 w 59"/>
                <a:gd name="T79" fmla="*/ 68 h 72"/>
                <a:gd name="T80" fmla="*/ 8 w 59"/>
                <a:gd name="T81" fmla="*/ 63 h 72"/>
                <a:gd name="T82" fmla="*/ 2 w 59"/>
                <a:gd name="T83" fmla="*/ 52 h 72"/>
                <a:gd name="T84" fmla="*/ 0 w 59"/>
                <a:gd name="T85" fmla="*/ 37 h 72"/>
                <a:gd name="T86" fmla="*/ 0 w 59"/>
                <a:gd name="T87" fmla="*/ 29 h 72"/>
                <a:gd name="T88" fmla="*/ 2 w 59"/>
                <a:gd name="T89" fmla="*/ 22 h 72"/>
                <a:gd name="T90" fmla="*/ 3 w 59"/>
                <a:gd name="T91" fmla="*/ 16 h 72"/>
                <a:gd name="T92" fmla="*/ 6 w 59"/>
                <a:gd name="T93" fmla="*/ 12 h 72"/>
                <a:gd name="T94" fmla="*/ 11 w 59"/>
                <a:gd name="T95" fmla="*/ 7 h 72"/>
                <a:gd name="T96" fmla="*/ 15 w 59"/>
                <a:gd name="T97" fmla="*/ 4 h 72"/>
                <a:gd name="T98" fmla="*/ 22 w 59"/>
                <a:gd name="T99" fmla="*/ 0 h 72"/>
                <a:gd name="T100" fmla="*/ 31 w 59"/>
                <a:gd name="T10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" h="72">
                  <a:moveTo>
                    <a:pt x="31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3" y="10"/>
                  </a:lnTo>
                  <a:lnTo>
                    <a:pt x="56" y="15"/>
                  </a:lnTo>
                  <a:lnTo>
                    <a:pt x="58" y="22"/>
                  </a:lnTo>
                  <a:lnTo>
                    <a:pt x="46" y="24"/>
                  </a:lnTo>
                  <a:lnTo>
                    <a:pt x="43" y="18"/>
                  </a:lnTo>
                  <a:lnTo>
                    <a:pt x="40" y="15"/>
                  </a:lnTo>
                  <a:lnTo>
                    <a:pt x="36" y="12"/>
                  </a:lnTo>
                  <a:lnTo>
                    <a:pt x="31" y="10"/>
                  </a:lnTo>
                  <a:lnTo>
                    <a:pt x="25" y="12"/>
                  </a:lnTo>
                  <a:lnTo>
                    <a:pt x="21" y="13"/>
                  </a:lnTo>
                  <a:lnTo>
                    <a:pt x="18" y="16"/>
                  </a:lnTo>
                  <a:lnTo>
                    <a:pt x="15" y="22"/>
                  </a:lnTo>
                  <a:lnTo>
                    <a:pt x="12" y="28"/>
                  </a:lnTo>
                  <a:lnTo>
                    <a:pt x="12" y="35"/>
                  </a:lnTo>
                  <a:lnTo>
                    <a:pt x="12" y="44"/>
                  </a:lnTo>
                  <a:lnTo>
                    <a:pt x="15" y="50"/>
                  </a:lnTo>
                  <a:lnTo>
                    <a:pt x="18" y="56"/>
                  </a:lnTo>
                  <a:lnTo>
                    <a:pt x="21" y="59"/>
                  </a:lnTo>
                  <a:lnTo>
                    <a:pt x="25" y="60"/>
                  </a:lnTo>
                  <a:lnTo>
                    <a:pt x="31" y="62"/>
                  </a:lnTo>
                  <a:lnTo>
                    <a:pt x="34" y="60"/>
                  </a:lnTo>
                  <a:lnTo>
                    <a:pt x="38" y="59"/>
                  </a:lnTo>
                  <a:lnTo>
                    <a:pt x="41" y="57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7" y="46"/>
                  </a:lnTo>
                  <a:lnTo>
                    <a:pt x="59" y="47"/>
                  </a:lnTo>
                  <a:lnTo>
                    <a:pt x="58" y="54"/>
                  </a:lnTo>
                  <a:lnTo>
                    <a:pt x="55" y="60"/>
                  </a:lnTo>
                  <a:lnTo>
                    <a:pt x="50" y="66"/>
                  </a:lnTo>
                  <a:lnTo>
                    <a:pt x="44" y="69"/>
                  </a:lnTo>
                  <a:lnTo>
                    <a:pt x="38" y="72"/>
                  </a:lnTo>
                  <a:lnTo>
                    <a:pt x="31" y="72"/>
                  </a:lnTo>
                  <a:lnTo>
                    <a:pt x="24" y="72"/>
                  </a:lnTo>
                  <a:lnTo>
                    <a:pt x="18" y="71"/>
                  </a:lnTo>
                  <a:lnTo>
                    <a:pt x="13" y="68"/>
                  </a:lnTo>
                  <a:lnTo>
                    <a:pt x="8" y="63"/>
                  </a:lnTo>
                  <a:lnTo>
                    <a:pt x="2" y="52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8" name="Freeform 90"/>
            <p:cNvSpPr>
              <a:spLocks/>
            </p:cNvSpPr>
            <p:nvPr/>
          </p:nvSpPr>
          <p:spPr bwMode="auto">
            <a:xfrm>
              <a:off x="1221" y="972"/>
              <a:ext cx="89" cy="126"/>
            </a:xfrm>
            <a:custGeom>
              <a:avLst/>
              <a:gdLst>
                <a:gd name="T0" fmla="*/ 24 w 89"/>
                <a:gd name="T1" fmla="*/ 0 h 126"/>
                <a:gd name="T2" fmla="*/ 27 w 89"/>
                <a:gd name="T3" fmla="*/ 0 h 126"/>
                <a:gd name="T4" fmla="*/ 30 w 89"/>
                <a:gd name="T5" fmla="*/ 1 h 126"/>
                <a:gd name="T6" fmla="*/ 33 w 89"/>
                <a:gd name="T7" fmla="*/ 4 h 126"/>
                <a:gd name="T8" fmla="*/ 39 w 89"/>
                <a:gd name="T9" fmla="*/ 13 h 126"/>
                <a:gd name="T10" fmla="*/ 43 w 89"/>
                <a:gd name="T11" fmla="*/ 29 h 126"/>
                <a:gd name="T12" fmla="*/ 58 w 89"/>
                <a:gd name="T13" fmla="*/ 90 h 126"/>
                <a:gd name="T14" fmla="*/ 59 w 89"/>
                <a:gd name="T15" fmla="*/ 98 h 126"/>
                <a:gd name="T16" fmla="*/ 62 w 89"/>
                <a:gd name="T17" fmla="*/ 104 h 126"/>
                <a:gd name="T18" fmla="*/ 64 w 89"/>
                <a:gd name="T19" fmla="*/ 109 h 126"/>
                <a:gd name="T20" fmla="*/ 68 w 89"/>
                <a:gd name="T21" fmla="*/ 112 h 126"/>
                <a:gd name="T22" fmla="*/ 74 w 89"/>
                <a:gd name="T23" fmla="*/ 113 h 126"/>
                <a:gd name="T24" fmla="*/ 78 w 89"/>
                <a:gd name="T25" fmla="*/ 112 h 126"/>
                <a:gd name="T26" fmla="*/ 81 w 89"/>
                <a:gd name="T27" fmla="*/ 110 h 126"/>
                <a:gd name="T28" fmla="*/ 83 w 89"/>
                <a:gd name="T29" fmla="*/ 107 h 126"/>
                <a:gd name="T30" fmla="*/ 84 w 89"/>
                <a:gd name="T31" fmla="*/ 103 h 126"/>
                <a:gd name="T32" fmla="*/ 86 w 89"/>
                <a:gd name="T33" fmla="*/ 98 h 126"/>
                <a:gd name="T34" fmla="*/ 89 w 89"/>
                <a:gd name="T35" fmla="*/ 98 h 126"/>
                <a:gd name="T36" fmla="*/ 89 w 89"/>
                <a:gd name="T37" fmla="*/ 101 h 126"/>
                <a:gd name="T38" fmla="*/ 89 w 89"/>
                <a:gd name="T39" fmla="*/ 109 h 126"/>
                <a:gd name="T40" fmla="*/ 87 w 89"/>
                <a:gd name="T41" fmla="*/ 116 h 126"/>
                <a:gd name="T42" fmla="*/ 84 w 89"/>
                <a:gd name="T43" fmla="*/ 121 h 126"/>
                <a:gd name="T44" fmla="*/ 80 w 89"/>
                <a:gd name="T45" fmla="*/ 123 h 126"/>
                <a:gd name="T46" fmla="*/ 77 w 89"/>
                <a:gd name="T47" fmla="*/ 125 h 126"/>
                <a:gd name="T48" fmla="*/ 72 w 89"/>
                <a:gd name="T49" fmla="*/ 126 h 126"/>
                <a:gd name="T50" fmla="*/ 68 w 89"/>
                <a:gd name="T51" fmla="*/ 125 h 126"/>
                <a:gd name="T52" fmla="*/ 65 w 89"/>
                <a:gd name="T53" fmla="*/ 123 h 126"/>
                <a:gd name="T54" fmla="*/ 62 w 89"/>
                <a:gd name="T55" fmla="*/ 121 h 126"/>
                <a:gd name="T56" fmla="*/ 58 w 89"/>
                <a:gd name="T57" fmla="*/ 112 h 126"/>
                <a:gd name="T58" fmla="*/ 53 w 89"/>
                <a:gd name="T59" fmla="*/ 97 h 126"/>
                <a:gd name="T60" fmla="*/ 46 w 89"/>
                <a:gd name="T61" fmla="*/ 63 h 126"/>
                <a:gd name="T62" fmla="*/ 16 w 89"/>
                <a:gd name="T63" fmla="*/ 125 h 126"/>
                <a:gd name="T64" fmla="*/ 0 w 89"/>
                <a:gd name="T65" fmla="*/ 125 h 126"/>
                <a:gd name="T66" fmla="*/ 40 w 89"/>
                <a:gd name="T67" fmla="*/ 40 h 126"/>
                <a:gd name="T68" fmla="*/ 39 w 89"/>
                <a:gd name="T69" fmla="*/ 34 h 126"/>
                <a:gd name="T70" fmla="*/ 37 w 89"/>
                <a:gd name="T71" fmla="*/ 26 h 126"/>
                <a:gd name="T72" fmla="*/ 34 w 89"/>
                <a:gd name="T73" fmla="*/ 20 h 126"/>
                <a:gd name="T74" fmla="*/ 31 w 89"/>
                <a:gd name="T75" fmla="*/ 16 h 126"/>
                <a:gd name="T76" fmla="*/ 27 w 89"/>
                <a:gd name="T77" fmla="*/ 13 h 126"/>
                <a:gd name="T78" fmla="*/ 22 w 89"/>
                <a:gd name="T79" fmla="*/ 13 h 126"/>
                <a:gd name="T80" fmla="*/ 18 w 89"/>
                <a:gd name="T81" fmla="*/ 13 h 126"/>
                <a:gd name="T82" fmla="*/ 14 w 89"/>
                <a:gd name="T83" fmla="*/ 16 h 126"/>
                <a:gd name="T84" fmla="*/ 12 w 89"/>
                <a:gd name="T85" fmla="*/ 19 h 126"/>
                <a:gd name="T86" fmla="*/ 11 w 89"/>
                <a:gd name="T87" fmla="*/ 22 h 126"/>
                <a:gd name="T88" fmla="*/ 9 w 89"/>
                <a:gd name="T89" fmla="*/ 28 h 126"/>
                <a:gd name="T90" fmla="*/ 5 w 89"/>
                <a:gd name="T91" fmla="*/ 28 h 126"/>
                <a:gd name="T92" fmla="*/ 6 w 89"/>
                <a:gd name="T93" fmla="*/ 19 h 126"/>
                <a:gd name="T94" fmla="*/ 8 w 89"/>
                <a:gd name="T95" fmla="*/ 12 h 126"/>
                <a:gd name="T96" fmla="*/ 12 w 89"/>
                <a:gd name="T97" fmla="*/ 6 h 126"/>
                <a:gd name="T98" fmla="*/ 15 w 89"/>
                <a:gd name="T99" fmla="*/ 1 h 126"/>
                <a:gd name="T100" fmla="*/ 19 w 89"/>
                <a:gd name="T101" fmla="*/ 0 h 126"/>
                <a:gd name="T102" fmla="*/ 24 w 89"/>
                <a:gd name="T10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" h="126">
                  <a:moveTo>
                    <a:pt x="24" y="0"/>
                  </a:moveTo>
                  <a:lnTo>
                    <a:pt x="27" y="0"/>
                  </a:lnTo>
                  <a:lnTo>
                    <a:pt x="30" y="1"/>
                  </a:lnTo>
                  <a:lnTo>
                    <a:pt x="33" y="4"/>
                  </a:lnTo>
                  <a:lnTo>
                    <a:pt x="39" y="13"/>
                  </a:lnTo>
                  <a:lnTo>
                    <a:pt x="43" y="29"/>
                  </a:lnTo>
                  <a:lnTo>
                    <a:pt x="58" y="90"/>
                  </a:lnTo>
                  <a:lnTo>
                    <a:pt x="59" y="98"/>
                  </a:lnTo>
                  <a:lnTo>
                    <a:pt x="62" y="104"/>
                  </a:lnTo>
                  <a:lnTo>
                    <a:pt x="64" y="109"/>
                  </a:lnTo>
                  <a:lnTo>
                    <a:pt x="68" y="112"/>
                  </a:lnTo>
                  <a:lnTo>
                    <a:pt x="74" y="113"/>
                  </a:lnTo>
                  <a:lnTo>
                    <a:pt x="78" y="112"/>
                  </a:lnTo>
                  <a:lnTo>
                    <a:pt x="81" y="110"/>
                  </a:lnTo>
                  <a:lnTo>
                    <a:pt x="83" y="107"/>
                  </a:lnTo>
                  <a:lnTo>
                    <a:pt x="84" y="103"/>
                  </a:lnTo>
                  <a:lnTo>
                    <a:pt x="86" y="98"/>
                  </a:lnTo>
                  <a:lnTo>
                    <a:pt x="89" y="98"/>
                  </a:lnTo>
                  <a:lnTo>
                    <a:pt x="89" y="101"/>
                  </a:lnTo>
                  <a:lnTo>
                    <a:pt x="89" y="109"/>
                  </a:lnTo>
                  <a:lnTo>
                    <a:pt x="87" y="116"/>
                  </a:lnTo>
                  <a:lnTo>
                    <a:pt x="84" y="121"/>
                  </a:lnTo>
                  <a:lnTo>
                    <a:pt x="80" y="123"/>
                  </a:lnTo>
                  <a:lnTo>
                    <a:pt x="77" y="125"/>
                  </a:lnTo>
                  <a:lnTo>
                    <a:pt x="72" y="126"/>
                  </a:lnTo>
                  <a:lnTo>
                    <a:pt x="68" y="125"/>
                  </a:lnTo>
                  <a:lnTo>
                    <a:pt x="65" y="123"/>
                  </a:lnTo>
                  <a:lnTo>
                    <a:pt x="62" y="121"/>
                  </a:lnTo>
                  <a:lnTo>
                    <a:pt x="58" y="112"/>
                  </a:lnTo>
                  <a:lnTo>
                    <a:pt x="53" y="97"/>
                  </a:lnTo>
                  <a:lnTo>
                    <a:pt x="46" y="63"/>
                  </a:lnTo>
                  <a:lnTo>
                    <a:pt x="16" y="125"/>
                  </a:lnTo>
                  <a:lnTo>
                    <a:pt x="0" y="125"/>
                  </a:lnTo>
                  <a:lnTo>
                    <a:pt x="40" y="40"/>
                  </a:lnTo>
                  <a:lnTo>
                    <a:pt x="39" y="34"/>
                  </a:lnTo>
                  <a:lnTo>
                    <a:pt x="37" y="26"/>
                  </a:lnTo>
                  <a:lnTo>
                    <a:pt x="34" y="20"/>
                  </a:lnTo>
                  <a:lnTo>
                    <a:pt x="31" y="16"/>
                  </a:lnTo>
                  <a:lnTo>
                    <a:pt x="27" y="13"/>
                  </a:lnTo>
                  <a:lnTo>
                    <a:pt x="22" y="13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11" y="22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6" y="19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9" name="Freeform 91"/>
            <p:cNvSpPr>
              <a:spLocks/>
            </p:cNvSpPr>
            <p:nvPr/>
          </p:nvSpPr>
          <p:spPr bwMode="auto">
            <a:xfrm>
              <a:off x="1321" y="1115"/>
              <a:ext cx="97" cy="70"/>
            </a:xfrm>
            <a:custGeom>
              <a:avLst/>
              <a:gdLst>
                <a:gd name="T0" fmla="*/ 34 w 97"/>
                <a:gd name="T1" fmla="*/ 0 h 70"/>
                <a:gd name="T2" fmla="*/ 39 w 97"/>
                <a:gd name="T3" fmla="*/ 0 h 70"/>
                <a:gd name="T4" fmla="*/ 43 w 97"/>
                <a:gd name="T5" fmla="*/ 1 h 70"/>
                <a:gd name="T6" fmla="*/ 46 w 97"/>
                <a:gd name="T7" fmla="*/ 3 h 70"/>
                <a:gd name="T8" fmla="*/ 50 w 97"/>
                <a:gd name="T9" fmla="*/ 7 h 70"/>
                <a:gd name="T10" fmla="*/ 53 w 97"/>
                <a:gd name="T11" fmla="*/ 13 h 70"/>
                <a:gd name="T12" fmla="*/ 58 w 97"/>
                <a:gd name="T13" fmla="*/ 7 h 70"/>
                <a:gd name="T14" fmla="*/ 62 w 97"/>
                <a:gd name="T15" fmla="*/ 3 h 70"/>
                <a:gd name="T16" fmla="*/ 68 w 97"/>
                <a:gd name="T17" fmla="*/ 0 h 70"/>
                <a:gd name="T18" fmla="*/ 75 w 97"/>
                <a:gd name="T19" fmla="*/ 0 h 70"/>
                <a:gd name="T20" fmla="*/ 81 w 97"/>
                <a:gd name="T21" fmla="*/ 0 h 70"/>
                <a:gd name="T22" fmla="*/ 87 w 97"/>
                <a:gd name="T23" fmla="*/ 3 h 70"/>
                <a:gd name="T24" fmla="*/ 91 w 97"/>
                <a:gd name="T25" fmla="*/ 5 h 70"/>
                <a:gd name="T26" fmla="*/ 94 w 97"/>
                <a:gd name="T27" fmla="*/ 10 h 70"/>
                <a:gd name="T28" fmla="*/ 96 w 97"/>
                <a:gd name="T29" fmla="*/ 16 h 70"/>
                <a:gd name="T30" fmla="*/ 97 w 97"/>
                <a:gd name="T31" fmla="*/ 23 h 70"/>
                <a:gd name="T32" fmla="*/ 97 w 97"/>
                <a:gd name="T33" fmla="*/ 70 h 70"/>
                <a:gd name="T34" fmla="*/ 84 w 97"/>
                <a:gd name="T35" fmla="*/ 70 h 70"/>
                <a:gd name="T36" fmla="*/ 84 w 97"/>
                <a:gd name="T37" fmla="*/ 28 h 70"/>
                <a:gd name="T38" fmla="*/ 84 w 97"/>
                <a:gd name="T39" fmla="*/ 22 h 70"/>
                <a:gd name="T40" fmla="*/ 83 w 97"/>
                <a:gd name="T41" fmla="*/ 17 h 70"/>
                <a:gd name="T42" fmla="*/ 81 w 97"/>
                <a:gd name="T43" fmla="*/ 14 h 70"/>
                <a:gd name="T44" fmla="*/ 78 w 97"/>
                <a:gd name="T45" fmla="*/ 13 h 70"/>
                <a:gd name="T46" fmla="*/ 75 w 97"/>
                <a:gd name="T47" fmla="*/ 11 h 70"/>
                <a:gd name="T48" fmla="*/ 72 w 97"/>
                <a:gd name="T49" fmla="*/ 11 h 70"/>
                <a:gd name="T50" fmla="*/ 66 w 97"/>
                <a:gd name="T51" fmla="*/ 11 h 70"/>
                <a:gd name="T52" fmla="*/ 64 w 97"/>
                <a:gd name="T53" fmla="*/ 13 h 70"/>
                <a:gd name="T54" fmla="*/ 59 w 97"/>
                <a:gd name="T55" fmla="*/ 16 h 70"/>
                <a:gd name="T56" fmla="*/ 56 w 97"/>
                <a:gd name="T57" fmla="*/ 19 h 70"/>
                <a:gd name="T58" fmla="*/ 55 w 97"/>
                <a:gd name="T59" fmla="*/ 25 h 70"/>
                <a:gd name="T60" fmla="*/ 55 w 97"/>
                <a:gd name="T61" fmla="*/ 30 h 70"/>
                <a:gd name="T62" fmla="*/ 55 w 97"/>
                <a:gd name="T63" fmla="*/ 70 h 70"/>
                <a:gd name="T64" fmla="*/ 41 w 97"/>
                <a:gd name="T65" fmla="*/ 70 h 70"/>
                <a:gd name="T66" fmla="*/ 41 w 97"/>
                <a:gd name="T67" fmla="*/ 26 h 70"/>
                <a:gd name="T68" fmla="*/ 41 w 97"/>
                <a:gd name="T69" fmla="*/ 22 h 70"/>
                <a:gd name="T70" fmla="*/ 41 w 97"/>
                <a:gd name="T71" fmla="*/ 17 h 70"/>
                <a:gd name="T72" fmla="*/ 40 w 97"/>
                <a:gd name="T73" fmla="*/ 14 h 70"/>
                <a:gd name="T74" fmla="*/ 37 w 97"/>
                <a:gd name="T75" fmla="*/ 13 h 70"/>
                <a:gd name="T76" fmla="*/ 34 w 97"/>
                <a:gd name="T77" fmla="*/ 11 h 70"/>
                <a:gd name="T78" fmla="*/ 30 w 97"/>
                <a:gd name="T79" fmla="*/ 11 h 70"/>
                <a:gd name="T80" fmla="*/ 25 w 97"/>
                <a:gd name="T81" fmla="*/ 11 h 70"/>
                <a:gd name="T82" fmla="*/ 21 w 97"/>
                <a:gd name="T83" fmla="*/ 13 h 70"/>
                <a:gd name="T84" fmla="*/ 16 w 97"/>
                <a:gd name="T85" fmla="*/ 16 h 70"/>
                <a:gd name="T86" fmla="*/ 15 w 97"/>
                <a:gd name="T87" fmla="*/ 20 h 70"/>
                <a:gd name="T88" fmla="*/ 14 w 97"/>
                <a:gd name="T89" fmla="*/ 25 h 70"/>
                <a:gd name="T90" fmla="*/ 14 w 97"/>
                <a:gd name="T91" fmla="*/ 29 h 70"/>
                <a:gd name="T92" fmla="*/ 14 w 97"/>
                <a:gd name="T93" fmla="*/ 35 h 70"/>
                <a:gd name="T94" fmla="*/ 14 w 97"/>
                <a:gd name="T95" fmla="*/ 70 h 70"/>
                <a:gd name="T96" fmla="*/ 0 w 97"/>
                <a:gd name="T97" fmla="*/ 70 h 70"/>
                <a:gd name="T98" fmla="*/ 0 w 97"/>
                <a:gd name="T99" fmla="*/ 1 h 70"/>
                <a:gd name="T100" fmla="*/ 14 w 97"/>
                <a:gd name="T101" fmla="*/ 1 h 70"/>
                <a:gd name="T102" fmla="*/ 14 w 97"/>
                <a:gd name="T103" fmla="*/ 11 h 70"/>
                <a:gd name="T104" fmla="*/ 16 w 97"/>
                <a:gd name="T105" fmla="*/ 7 h 70"/>
                <a:gd name="T106" fmla="*/ 21 w 97"/>
                <a:gd name="T107" fmla="*/ 3 h 70"/>
                <a:gd name="T108" fmla="*/ 27 w 97"/>
                <a:gd name="T109" fmla="*/ 0 h 70"/>
                <a:gd name="T110" fmla="*/ 34 w 97"/>
                <a:gd name="T1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7" h="70">
                  <a:moveTo>
                    <a:pt x="34" y="0"/>
                  </a:moveTo>
                  <a:lnTo>
                    <a:pt x="39" y="0"/>
                  </a:lnTo>
                  <a:lnTo>
                    <a:pt x="43" y="1"/>
                  </a:lnTo>
                  <a:lnTo>
                    <a:pt x="46" y="3"/>
                  </a:lnTo>
                  <a:lnTo>
                    <a:pt x="50" y="7"/>
                  </a:lnTo>
                  <a:lnTo>
                    <a:pt x="53" y="13"/>
                  </a:lnTo>
                  <a:lnTo>
                    <a:pt x="58" y="7"/>
                  </a:lnTo>
                  <a:lnTo>
                    <a:pt x="62" y="3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1" y="0"/>
                  </a:lnTo>
                  <a:lnTo>
                    <a:pt x="87" y="3"/>
                  </a:lnTo>
                  <a:lnTo>
                    <a:pt x="91" y="5"/>
                  </a:lnTo>
                  <a:lnTo>
                    <a:pt x="94" y="10"/>
                  </a:lnTo>
                  <a:lnTo>
                    <a:pt x="96" y="16"/>
                  </a:lnTo>
                  <a:lnTo>
                    <a:pt x="97" y="23"/>
                  </a:lnTo>
                  <a:lnTo>
                    <a:pt x="97" y="70"/>
                  </a:lnTo>
                  <a:lnTo>
                    <a:pt x="84" y="70"/>
                  </a:lnTo>
                  <a:lnTo>
                    <a:pt x="84" y="28"/>
                  </a:lnTo>
                  <a:lnTo>
                    <a:pt x="84" y="22"/>
                  </a:lnTo>
                  <a:lnTo>
                    <a:pt x="83" y="17"/>
                  </a:lnTo>
                  <a:lnTo>
                    <a:pt x="81" y="14"/>
                  </a:lnTo>
                  <a:lnTo>
                    <a:pt x="78" y="13"/>
                  </a:lnTo>
                  <a:lnTo>
                    <a:pt x="75" y="11"/>
                  </a:lnTo>
                  <a:lnTo>
                    <a:pt x="72" y="11"/>
                  </a:lnTo>
                  <a:lnTo>
                    <a:pt x="66" y="11"/>
                  </a:lnTo>
                  <a:lnTo>
                    <a:pt x="64" y="13"/>
                  </a:lnTo>
                  <a:lnTo>
                    <a:pt x="59" y="16"/>
                  </a:lnTo>
                  <a:lnTo>
                    <a:pt x="56" y="19"/>
                  </a:lnTo>
                  <a:lnTo>
                    <a:pt x="55" y="25"/>
                  </a:lnTo>
                  <a:lnTo>
                    <a:pt x="55" y="30"/>
                  </a:lnTo>
                  <a:lnTo>
                    <a:pt x="55" y="70"/>
                  </a:lnTo>
                  <a:lnTo>
                    <a:pt x="41" y="70"/>
                  </a:lnTo>
                  <a:lnTo>
                    <a:pt x="41" y="26"/>
                  </a:lnTo>
                  <a:lnTo>
                    <a:pt x="41" y="22"/>
                  </a:lnTo>
                  <a:lnTo>
                    <a:pt x="41" y="17"/>
                  </a:lnTo>
                  <a:lnTo>
                    <a:pt x="40" y="14"/>
                  </a:lnTo>
                  <a:lnTo>
                    <a:pt x="37" y="13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5" y="11"/>
                  </a:lnTo>
                  <a:lnTo>
                    <a:pt x="21" y="13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4" y="35"/>
                  </a:lnTo>
                  <a:lnTo>
                    <a:pt x="14" y="70"/>
                  </a:lnTo>
                  <a:lnTo>
                    <a:pt x="0" y="70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11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0" name="Freeform 92"/>
            <p:cNvSpPr>
              <a:spLocks noEditPoints="1"/>
            </p:cNvSpPr>
            <p:nvPr/>
          </p:nvSpPr>
          <p:spPr bwMode="auto">
            <a:xfrm>
              <a:off x="1433" y="1115"/>
              <a:ext cx="63" cy="72"/>
            </a:xfrm>
            <a:custGeom>
              <a:avLst/>
              <a:gdLst>
                <a:gd name="T0" fmla="*/ 40 w 63"/>
                <a:gd name="T1" fmla="*/ 39 h 72"/>
                <a:gd name="T2" fmla="*/ 28 w 63"/>
                <a:gd name="T3" fmla="*/ 41 h 72"/>
                <a:gd name="T4" fmla="*/ 18 w 63"/>
                <a:gd name="T5" fmla="*/ 44 h 72"/>
                <a:gd name="T6" fmla="*/ 15 w 63"/>
                <a:gd name="T7" fmla="*/ 47 h 72"/>
                <a:gd name="T8" fmla="*/ 13 w 63"/>
                <a:gd name="T9" fmla="*/ 51 h 72"/>
                <a:gd name="T10" fmla="*/ 16 w 63"/>
                <a:gd name="T11" fmla="*/ 58 h 72"/>
                <a:gd name="T12" fmla="*/ 25 w 63"/>
                <a:gd name="T13" fmla="*/ 61 h 72"/>
                <a:gd name="T14" fmla="*/ 35 w 63"/>
                <a:gd name="T15" fmla="*/ 58 h 72"/>
                <a:gd name="T16" fmla="*/ 43 w 63"/>
                <a:gd name="T17" fmla="*/ 51 h 72"/>
                <a:gd name="T18" fmla="*/ 44 w 63"/>
                <a:gd name="T19" fmla="*/ 41 h 72"/>
                <a:gd name="T20" fmla="*/ 32 w 63"/>
                <a:gd name="T21" fmla="*/ 0 h 72"/>
                <a:gd name="T22" fmla="*/ 47 w 63"/>
                <a:gd name="T23" fmla="*/ 1 h 72"/>
                <a:gd name="T24" fmla="*/ 55 w 63"/>
                <a:gd name="T25" fmla="*/ 7 h 72"/>
                <a:gd name="T26" fmla="*/ 59 w 63"/>
                <a:gd name="T27" fmla="*/ 14 h 72"/>
                <a:gd name="T28" fmla="*/ 59 w 63"/>
                <a:gd name="T29" fmla="*/ 26 h 72"/>
                <a:gd name="T30" fmla="*/ 59 w 63"/>
                <a:gd name="T31" fmla="*/ 50 h 72"/>
                <a:gd name="T32" fmla="*/ 59 w 63"/>
                <a:gd name="T33" fmla="*/ 61 h 72"/>
                <a:gd name="T34" fmla="*/ 63 w 63"/>
                <a:gd name="T35" fmla="*/ 70 h 72"/>
                <a:gd name="T36" fmla="*/ 47 w 63"/>
                <a:gd name="T37" fmla="*/ 67 h 72"/>
                <a:gd name="T38" fmla="*/ 40 w 63"/>
                <a:gd name="T39" fmla="*/ 67 h 72"/>
                <a:gd name="T40" fmla="*/ 28 w 63"/>
                <a:gd name="T41" fmla="*/ 72 h 72"/>
                <a:gd name="T42" fmla="*/ 16 w 63"/>
                <a:gd name="T43" fmla="*/ 72 h 72"/>
                <a:gd name="T44" fmla="*/ 6 w 63"/>
                <a:gd name="T45" fmla="*/ 66 h 72"/>
                <a:gd name="T46" fmla="*/ 0 w 63"/>
                <a:gd name="T47" fmla="*/ 57 h 72"/>
                <a:gd name="T48" fmla="*/ 0 w 63"/>
                <a:gd name="T49" fmla="*/ 47 h 72"/>
                <a:gd name="T50" fmla="*/ 4 w 63"/>
                <a:gd name="T51" fmla="*/ 39 h 72"/>
                <a:gd name="T52" fmla="*/ 12 w 63"/>
                <a:gd name="T53" fmla="*/ 33 h 72"/>
                <a:gd name="T54" fmla="*/ 19 w 63"/>
                <a:gd name="T55" fmla="*/ 30 h 72"/>
                <a:gd name="T56" fmla="*/ 34 w 63"/>
                <a:gd name="T57" fmla="*/ 29 h 72"/>
                <a:gd name="T58" fmla="*/ 44 w 63"/>
                <a:gd name="T59" fmla="*/ 26 h 72"/>
                <a:gd name="T60" fmla="*/ 44 w 63"/>
                <a:gd name="T61" fmla="*/ 23 h 72"/>
                <a:gd name="T62" fmla="*/ 44 w 63"/>
                <a:gd name="T63" fmla="*/ 16 h 72"/>
                <a:gd name="T64" fmla="*/ 38 w 63"/>
                <a:gd name="T65" fmla="*/ 13 h 72"/>
                <a:gd name="T66" fmla="*/ 30 w 63"/>
                <a:gd name="T67" fmla="*/ 11 h 72"/>
                <a:gd name="T68" fmla="*/ 22 w 63"/>
                <a:gd name="T69" fmla="*/ 11 h 72"/>
                <a:gd name="T70" fmla="*/ 16 w 63"/>
                <a:gd name="T71" fmla="*/ 17 h 72"/>
                <a:gd name="T72" fmla="*/ 2 w 63"/>
                <a:gd name="T73" fmla="*/ 20 h 72"/>
                <a:gd name="T74" fmla="*/ 6 w 63"/>
                <a:gd name="T75" fmla="*/ 8 h 72"/>
                <a:gd name="T76" fmla="*/ 16 w 63"/>
                <a:gd name="T77" fmla="*/ 3 h 72"/>
                <a:gd name="T78" fmla="*/ 32 w 63"/>
                <a:gd name="T7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" h="72">
                  <a:moveTo>
                    <a:pt x="44" y="38"/>
                  </a:moveTo>
                  <a:lnTo>
                    <a:pt x="40" y="39"/>
                  </a:lnTo>
                  <a:lnTo>
                    <a:pt x="34" y="39"/>
                  </a:lnTo>
                  <a:lnTo>
                    <a:pt x="28" y="41"/>
                  </a:lnTo>
                  <a:lnTo>
                    <a:pt x="22" y="42"/>
                  </a:lnTo>
                  <a:lnTo>
                    <a:pt x="18" y="44"/>
                  </a:lnTo>
                  <a:lnTo>
                    <a:pt x="16" y="45"/>
                  </a:lnTo>
                  <a:lnTo>
                    <a:pt x="15" y="47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6" y="58"/>
                  </a:lnTo>
                  <a:lnTo>
                    <a:pt x="19" y="60"/>
                  </a:lnTo>
                  <a:lnTo>
                    <a:pt x="25" y="61"/>
                  </a:lnTo>
                  <a:lnTo>
                    <a:pt x="31" y="60"/>
                  </a:lnTo>
                  <a:lnTo>
                    <a:pt x="35" y="58"/>
                  </a:lnTo>
                  <a:lnTo>
                    <a:pt x="40" y="55"/>
                  </a:lnTo>
                  <a:lnTo>
                    <a:pt x="43" y="51"/>
                  </a:lnTo>
                  <a:lnTo>
                    <a:pt x="44" y="47"/>
                  </a:lnTo>
                  <a:lnTo>
                    <a:pt x="44" y="41"/>
                  </a:lnTo>
                  <a:lnTo>
                    <a:pt x="44" y="38"/>
                  </a:lnTo>
                  <a:close/>
                  <a:moveTo>
                    <a:pt x="32" y="0"/>
                  </a:moveTo>
                  <a:lnTo>
                    <a:pt x="40" y="0"/>
                  </a:lnTo>
                  <a:lnTo>
                    <a:pt x="47" y="1"/>
                  </a:lnTo>
                  <a:lnTo>
                    <a:pt x="52" y="4"/>
                  </a:lnTo>
                  <a:lnTo>
                    <a:pt x="55" y="7"/>
                  </a:lnTo>
                  <a:lnTo>
                    <a:pt x="57" y="10"/>
                  </a:lnTo>
                  <a:lnTo>
                    <a:pt x="59" y="14"/>
                  </a:lnTo>
                  <a:lnTo>
                    <a:pt x="59" y="19"/>
                  </a:lnTo>
                  <a:lnTo>
                    <a:pt x="59" y="26"/>
                  </a:lnTo>
                  <a:lnTo>
                    <a:pt x="59" y="41"/>
                  </a:lnTo>
                  <a:lnTo>
                    <a:pt x="59" y="50"/>
                  </a:lnTo>
                  <a:lnTo>
                    <a:pt x="59" y="57"/>
                  </a:lnTo>
                  <a:lnTo>
                    <a:pt x="59" y="61"/>
                  </a:lnTo>
                  <a:lnTo>
                    <a:pt x="60" y="66"/>
                  </a:lnTo>
                  <a:lnTo>
                    <a:pt x="63" y="70"/>
                  </a:lnTo>
                  <a:lnTo>
                    <a:pt x="50" y="70"/>
                  </a:lnTo>
                  <a:lnTo>
                    <a:pt x="47" y="67"/>
                  </a:lnTo>
                  <a:lnTo>
                    <a:pt x="46" y="63"/>
                  </a:lnTo>
                  <a:lnTo>
                    <a:pt x="40" y="67"/>
                  </a:lnTo>
                  <a:lnTo>
                    <a:pt x="34" y="70"/>
                  </a:lnTo>
                  <a:lnTo>
                    <a:pt x="28" y="72"/>
                  </a:lnTo>
                  <a:lnTo>
                    <a:pt x="22" y="72"/>
                  </a:lnTo>
                  <a:lnTo>
                    <a:pt x="16" y="72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3" y="63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4" y="39"/>
                  </a:lnTo>
                  <a:lnTo>
                    <a:pt x="7" y="36"/>
                  </a:lnTo>
                  <a:lnTo>
                    <a:pt x="12" y="33"/>
                  </a:lnTo>
                  <a:lnTo>
                    <a:pt x="16" y="32"/>
                  </a:lnTo>
                  <a:lnTo>
                    <a:pt x="19" y="30"/>
                  </a:lnTo>
                  <a:lnTo>
                    <a:pt x="25" y="30"/>
                  </a:lnTo>
                  <a:lnTo>
                    <a:pt x="34" y="29"/>
                  </a:lnTo>
                  <a:lnTo>
                    <a:pt x="40" y="28"/>
                  </a:lnTo>
                  <a:lnTo>
                    <a:pt x="44" y="26"/>
                  </a:lnTo>
                  <a:lnTo>
                    <a:pt x="44" y="25"/>
                  </a:lnTo>
                  <a:lnTo>
                    <a:pt x="44" y="23"/>
                  </a:lnTo>
                  <a:lnTo>
                    <a:pt x="44" y="19"/>
                  </a:lnTo>
                  <a:lnTo>
                    <a:pt x="44" y="16"/>
                  </a:lnTo>
                  <a:lnTo>
                    <a:pt x="41" y="14"/>
                  </a:lnTo>
                  <a:lnTo>
                    <a:pt x="38" y="13"/>
                  </a:lnTo>
                  <a:lnTo>
                    <a:pt x="35" y="11"/>
                  </a:lnTo>
                  <a:lnTo>
                    <a:pt x="30" y="11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13" y="22"/>
                  </a:lnTo>
                  <a:lnTo>
                    <a:pt x="2" y="20"/>
                  </a:lnTo>
                  <a:lnTo>
                    <a:pt x="3" y="14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6" y="3"/>
                  </a:lnTo>
                  <a:lnTo>
                    <a:pt x="24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1" name="Freeform 93"/>
            <p:cNvSpPr>
              <a:spLocks/>
            </p:cNvSpPr>
            <p:nvPr/>
          </p:nvSpPr>
          <p:spPr bwMode="auto">
            <a:xfrm>
              <a:off x="1504" y="1116"/>
              <a:ext cx="63" cy="69"/>
            </a:xfrm>
            <a:custGeom>
              <a:avLst/>
              <a:gdLst>
                <a:gd name="T0" fmla="*/ 0 w 63"/>
                <a:gd name="T1" fmla="*/ 0 h 69"/>
                <a:gd name="T2" fmla="*/ 16 w 63"/>
                <a:gd name="T3" fmla="*/ 0 h 69"/>
                <a:gd name="T4" fmla="*/ 26 w 63"/>
                <a:gd name="T5" fmla="*/ 16 h 69"/>
                <a:gd name="T6" fmla="*/ 29 w 63"/>
                <a:gd name="T7" fmla="*/ 21 h 69"/>
                <a:gd name="T8" fmla="*/ 31 w 63"/>
                <a:gd name="T9" fmla="*/ 24 h 69"/>
                <a:gd name="T10" fmla="*/ 36 w 63"/>
                <a:gd name="T11" fmla="*/ 16 h 69"/>
                <a:gd name="T12" fmla="*/ 48 w 63"/>
                <a:gd name="T13" fmla="*/ 0 h 69"/>
                <a:gd name="T14" fmla="*/ 63 w 63"/>
                <a:gd name="T15" fmla="*/ 0 h 69"/>
                <a:gd name="T16" fmla="*/ 38 w 63"/>
                <a:gd name="T17" fmla="*/ 35 h 69"/>
                <a:gd name="T18" fmla="*/ 61 w 63"/>
                <a:gd name="T19" fmla="*/ 69 h 69"/>
                <a:gd name="T20" fmla="*/ 47 w 63"/>
                <a:gd name="T21" fmla="*/ 69 h 69"/>
                <a:gd name="T22" fmla="*/ 34 w 63"/>
                <a:gd name="T23" fmla="*/ 49 h 69"/>
                <a:gd name="T24" fmla="*/ 31 w 63"/>
                <a:gd name="T25" fmla="*/ 46 h 69"/>
                <a:gd name="T26" fmla="*/ 14 w 63"/>
                <a:gd name="T27" fmla="*/ 69 h 69"/>
                <a:gd name="T28" fmla="*/ 0 w 63"/>
                <a:gd name="T29" fmla="*/ 69 h 69"/>
                <a:gd name="T30" fmla="*/ 23 w 63"/>
                <a:gd name="T31" fmla="*/ 35 h 69"/>
                <a:gd name="T32" fmla="*/ 0 w 63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69">
                  <a:moveTo>
                    <a:pt x="0" y="0"/>
                  </a:moveTo>
                  <a:lnTo>
                    <a:pt x="16" y="0"/>
                  </a:lnTo>
                  <a:lnTo>
                    <a:pt x="26" y="16"/>
                  </a:lnTo>
                  <a:lnTo>
                    <a:pt x="29" y="21"/>
                  </a:lnTo>
                  <a:lnTo>
                    <a:pt x="31" y="24"/>
                  </a:lnTo>
                  <a:lnTo>
                    <a:pt x="36" y="16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38" y="35"/>
                  </a:lnTo>
                  <a:lnTo>
                    <a:pt x="61" y="69"/>
                  </a:lnTo>
                  <a:lnTo>
                    <a:pt x="47" y="69"/>
                  </a:lnTo>
                  <a:lnTo>
                    <a:pt x="34" y="49"/>
                  </a:lnTo>
                  <a:lnTo>
                    <a:pt x="31" y="46"/>
                  </a:lnTo>
                  <a:lnTo>
                    <a:pt x="14" y="69"/>
                  </a:lnTo>
                  <a:lnTo>
                    <a:pt x="0" y="69"/>
                  </a:lnTo>
                  <a:lnTo>
                    <a:pt x="2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194" name="Номер слайда 8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381A1-5531-4DD6-9D45-9801376B64C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7726</TotalTime>
  <Words>234</Words>
  <Application>Microsoft Office PowerPoint</Application>
  <PresentationFormat>Экран (4:3)</PresentationFormat>
  <Paragraphs>92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Equation</vt:lpstr>
      <vt:lpstr>Формула</vt:lpstr>
      <vt:lpstr>Устойчивость микро-нано пленки электролита с мобильным зарядом на границе раздела газ/жидкость</vt:lpstr>
      <vt:lpstr>Слайд 2</vt:lpstr>
      <vt:lpstr>Краевые условия для системы:</vt:lpstr>
      <vt:lpstr>Параметры системы</vt:lpstr>
      <vt:lpstr>Одномерное стационарное решение</vt:lpstr>
      <vt:lpstr>Графики одномерного решения</vt:lpstr>
      <vt:lpstr>Слайд 7</vt:lpstr>
      <vt:lpstr>Слайд 8</vt:lpstr>
      <vt:lpstr>Слайд 9</vt:lpstr>
      <vt:lpstr>Слайд 10</vt:lpstr>
      <vt:lpstr>Слайд 11</vt:lpstr>
      <vt:lpstr>график зависимости критического значения волнового числа αс от напряженности внешнего электрического поля E∞ .</vt:lpstr>
      <vt:lpstr>Слайд 13</vt:lpstr>
      <vt:lpstr>. Кривые нейтральной устойчивости для (а) проводящей поверхности    = 0.13 − 0.15, (б) диэлектрической    = 0.15 − 0.17.</vt:lpstr>
      <vt:lpstr>Графики зависимости αс от         </vt:lpstr>
      <vt:lpstr>Слайд 16</vt:lpstr>
      <vt:lpstr>Критические значения E*∞    для (а) проводящей поверхности, (б) диэлектрической заряженной поверхности. 2к — коротковолновая неустойчивость, 2д — длинноволновая неустойчивость.</vt:lpstr>
      <vt:lpstr>СПАСИБО ЗА ВНИМАНИЕ</vt:lpstr>
      <vt:lpstr>Слайд 19</vt:lpstr>
      <vt:lpstr>Характерные величины</vt:lpstr>
      <vt:lpstr>Типичные значения некоторых величин</vt:lpstr>
      <vt:lpstr>тензоры</vt:lpstr>
      <vt:lpstr>тензоры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потере единственности решения в задаче нелинейной электроконвекции</dc:title>
  <dc:creator>User</dc:creator>
  <cp:lastModifiedBy>DNA7 X86</cp:lastModifiedBy>
  <cp:revision>292</cp:revision>
  <dcterms:created xsi:type="dcterms:W3CDTF">2013-02-09T14:35:00Z</dcterms:created>
  <dcterms:modified xsi:type="dcterms:W3CDTF">2014-10-13T05:37:28Z</dcterms:modified>
</cp:coreProperties>
</file>