
<file path=[Content_Types].xml><?xml version="1.0" encoding="utf-8"?>
<Types xmlns="http://schemas.openxmlformats.org/package/2006/content-types">
  <Default Extension="bmp" ContentType="image/bmp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3" r:id="rId6"/>
    <p:sldId id="266" r:id="rId7"/>
    <p:sldId id="268" r:id="rId8"/>
    <p:sldId id="270" r:id="rId9"/>
    <p:sldId id="271" r:id="rId10"/>
    <p:sldId id="272" r:id="rId11"/>
    <p:sldId id="273" r:id="rId12"/>
    <p:sldId id="274" r:id="rId13"/>
    <p:sldId id="275" r:id="rId14"/>
    <p:sldId id="277" r:id="rId15"/>
    <p:sldId id="25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00" autoAdjust="0"/>
    <p:restoredTop sz="94660"/>
  </p:normalViewPr>
  <p:slideViewPr>
    <p:cSldViewPr>
      <p:cViewPr varScale="1">
        <p:scale>
          <a:sx n="104" d="100"/>
          <a:sy n="104" d="100"/>
        </p:scale>
        <p:origin x="-2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b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b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b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b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b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b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b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b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b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b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b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b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88640"/>
            <a:ext cx="864096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dirty="0"/>
          </a:p>
          <a:p>
            <a:pPr algn="ctr"/>
            <a:endParaRPr lang="ru-RU" sz="2800" dirty="0" smtClean="0"/>
          </a:p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Деформирование гофрированной 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оболочки</a:t>
            </a:r>
          </a:p>
          <a:p>
            <a:pPr algn="ctr"/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Р.В. Стрельников, А.Ю. Ларичкин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Новосибирск, НГУ,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ИГиЛ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СО РАН</a:t>
            </a:r>
          </a:p>
          <a:p>
            <a:pPr algn="ctr"/>
            <a:r>
              <a:rPr lang="en-US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strelnikovrv@mail.ru</a:t>
            </a:r>
          </a:p>
          <a:p>
            <a:pPr algn="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XVI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Всероссийская конференция молодых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ученых по математическому моделированию 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 информационным технологиям</a:t>
            </a:r>
          </a:p>
          <a:p>
            <a:pPr algn="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г. Красноярск, 28-30 октября 2015 г.</a:t>
            </a:r>
          </a:p>
          <a:p>
            <a:pPr algn="ctr"/>
            <a:endParaRPr lang="ru-RU" sz="2800" dirty="0" smtClean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407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" y="47625"/>
            <a:ext cx="9029700" cy="676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45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" y="47625"/>
            <a:ext cx="9029700" cy="676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60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" y="47625"/>
            <a:ext cx="9029700" cy="676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9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" y="47625"/>
            <a:ext cx="9029700" cy="676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60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" y="47625"/>
            <a:ext cx="9029700" cy="676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80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" y="47625"/>
            <a:ext cx="9029700" cy="676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24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" y="47625"/>
            <a:ext cx="9029700" cy="676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11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" y="47625"/>
            <a:ext cx="9029700" cy="676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03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9029700" cy="393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97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" y="47625"/>
            <a:ext cx="9029700" cy="676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93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" y="47625"/>
            <a:ext cx="9029700" cy="676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04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" y="50626"/>
            <a:ext cx="9029700" cy="676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08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" y="47625"/>
            <a:ext cx="9029700" cy="676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65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" y="47625"/>
            <a:ext cx="9029700" cy="676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06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39</Words>
  <Application>Microsoft Office PowerPoint</Application>
  <PresentationFormat>Экран (4:3)</PresentationFormat>
  <Paragraphs>17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student</cp:lastModifiedBy>
  <cp:revision>7</cp:revision>
  <dcterms:modified xsi:type="dcterms:W3CDTF">2015-09-25T09:02:26Z</dcterms:modified>
</cp:coreProperties>
</file>